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5"/>
  </p:notesMasterIdLst>
  <p:handoutMasterIdLst>
    <p:handoutMasterId r:id="rId16"/>
  </p:handoutMasterIdLst>
  <p:sldIdLst>
    <p:sldId id="516" r:id="rId5"/>
    <p:sldId id="537" r:id="rId6"/>
    <p:sldId id="536" r:id="rId7"/>
    <p:sldId id="529" r:id="rId8"/>
    <p:sldId id="530" r:id="rId9"/>
    <p:sldId id="531" r:id="rId10"/>
    <p:sldId id="532" r:id="rId11"/>
    <p:sldId id="533" r:id="rId12"/>
    <p:sldId id="534" r:id="rId13"/>
    <p:sldId id="53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pos="7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C248A8-C7DF-2238-5860-147EDD04E4AC}" name="Nicole Dobrohotoff" initials="ND" userId="S::NicoleD@caritas.org.au::2dc4cf58-dc7e-422a-950b-38460c74cb76" providerId="AD"/>
  <p188:author id="{88DD36BE-2BF0-8C51-4147-0272E405388E}" name="Sally Murphy" initials="SM" userId="S::Sally.Murphy@caritas.org.au::dc8129e8-3764-4b90-858b-69271ffb6e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4C"/>
    <a:srgbClr val="E5DBCB"/>
    <a:srgbClr val="FFFFFF"/>
    <a:srgbClr val="004851"/>
    <a:srgbClr val="5C867E"/>
    <a:srgbClr val="D86075"/>
    <a:srgbClr val="DF918A"/>
    <a:srgbClr val="63B1A4"/>
    <a:srgbClr val="C3DDD7"/>
    <a:srgbClr val="CD5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2C01D-D4FA-4DFB-AACB-5C67C8337C61}" v="10" dt="2024-09-21T01:18:47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9" autoAdjust="0"/>
  </p:normalViewPr>
  <p:slideViewPr>
    <p:cSldViewPr snapToGrid="0">
      <p:cViewPr varScale="1">
        <p:scale>
          <a:sx n="108" d="100"/>
          <a:sy n="108" d="100"/>
        </p:scale>
        <p:origin x="922" y="77"/>
      </p:cViewPr>
      <p:guideLst>
        <p:guide orient="horz" pos="2795"/>
        <p:guide orient="horz" pos="4020"/>
        <p:guide pos="5352"/>
        <p:guide pos="70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Dobrohotoff" userId="2dc4cf58-dc7e-422a-950b-38460c74cb76" providerId="ADAL" clId="{66E2C01D-D4FA-4DFB-AACB-5C67C8337C61}"/>
    <pc:docChg chg="undo custSel addSld delSld modSld sldOrd">
      <pc:chgData name="Nicole Dobrohotoff" userId="2dc4cf58-dc7e-422a-950b-38460c74cb76" providerId="ADAL" clId="{66E2C01D-D4FA-4DFB-AACB-5C67C8337C61}" dt="2024-09-21T01:20:27.440" v="511" actId="47"/>
      <pc:docMkLst>
        <pc:docMk/>
      </pc:docMkLst>
      <pc:sldChg chg="modSp del mod addCm delCm modCm">
        <pc:chgData name="Nicole Dobrohotoff" userId="2dc4cf58-dc7e-422a-950b-38460c74cb76" providerId="ADAL" clId="{66E2C01D-D4FA-4DFB-AACB-5C67C8337C61}" dt="2024-09-21T01:20:27.440" v="511" actId="47"/>
        <pc:sldMkLst>
          <pc:docMk/>
          <pc:sldMk cId="11531362" sldId="477"/>
        </pc:sldMkLst>
        <pc:spChg chg="mod">
          <ac:chgData name="Nicole Dobrohotoff" userId="2dc4cf58-dc7e-422a-950b-38460c74cb76" providerId="ADAL" clId="{66E2C01D-D4FA-4DFB-AACB-5C67C8337C61}" dt="2024-09-12T05:41:27.233" v="77" actId="20577"/>
          <ac:spMkLst>
            <pc:docMk/>
            <pc:sldMk cId="11531362" sldId="477"/>
            <ac:spMk id="3" creationId="{A423DB34-0558-2C65-B143-8FEBF751A7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Nicole Dobrohotoff" userId="2dc4cf58-dc7e-422a-950b-38460c74cb76" providerId="ADAL" clId="{66E2C01D-D4FA-4DFB-AACB-5C67C8337C61}" dt="2024-09-21T00:34:18.212" v="443"/>
              <pc2:cmMkLst xmlns:pc2="http://schemas.microsoft.com/office/powerpoint/2019/9/main/command">
                <pc:docMk/>
                <pc:sldMk cId="11531362" sldId="477"/>
                <pc2:cmMk id="{D2B36532-447F-4D42-9BAA-5A8A5777ABEE}"/>
              </pc2:cmMkLst>
            </pc226:cmChg>
          </p:ext>
        </pc:extLst>
      </pc:sldChg>
      <pc:sldChg chg="modSp del mod addCm delCm">
        <pc:chgData name="Nicole Dobrohotoff" userId="2dc4cf58-dc7e-422a-950b-38460c74cb76" providerId="ADAL" clId="{66E2C01D-D4FA-4DFB-AACB-5C67C8337C61}" dt="2024-09-21T01:20:27.440" v="511" actId="47"/>
        <pc:sldMkLst>
          <pc:docMk/>
          <pc:sldMk cId="2125916912" sldId="481"/>
        </pc:sldMkLst>
        <pc:spChg chg="mod">
          <ac:chgData name="Nicole Dobrohotoff" userId="2dc4cf58-dc7e-422a-950b-38460c74cb76" providerId="ADAL" clId="{66E2C01D-D4FA-4DFB-AACB-5C67C8337C61}" dt="2024-09-12T07:26:29.285" v="90" actId="20577"/>
          <ac:spMkLst>
            <pc:docMk/>
            <pc:sldMk cId="2125916912" sldId="481"/>
            <ac:spMk id="3" creationId="{A423DB34-0558-2C65-B143-8FEBF751A7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icole Dobrohotoff" userId="2dc4cf58-dc7e-422a-950b-38460c74cb76" providerId="ADAL" clId="{66E2C01D-D4FA-4DFB-AACB-5C67C8337C61}" dt="2024-09-12T05:40:18.236" v="72"/>
              <pc2:cmMkLst xmlns:pc2="http://schemas.microsoft.com/office/powerpoint/2019/9/main/command">
                <pc:docMk/>
                <pc:sldMk cId="2125916912" sldId="481"/>
                <pc2:cmMk id="{B7B65C19-A8CF-49FE-BA38-46291AAA4377}"/>
              </pc2:cmMkLst>
            </pc226:cmChg>
          </p:ext>
        </pc:extLst>
      </pc:sldChg>
      <pc:sldChg chg="modSp del mod addCm delCm">
        <pc:chgData name="Nicole Dobrohotoff" userId="2dc4cf58-dc7e-422a-950b-38460c74cb76" providerId="ADAL" clId="{66E2C01D-D4FA-4DFB-AACB-5C67C8337C61}" dt="2024-09-21T01:20:27.440" v="511" actId="47"/>
        <pc:sldMkLst>
          <pc:docMk/>
          <pc:sldMk cId="2910184167" sldId="482"/>
        </pc:sldMkLst>
        <pc:spChg chg="mod">
          <ac:chgData name="Nicole Dobrohotoff" userId="2dc4cf58-dc7e-422a-950b-38460c74cb76" providerId="ADAL" clId="{66E2C01D-D4FA-4DFB-AACB-5C67C8337C61}" dt="2024-09-12T07:42:40.475" v="109" actId="20577"/>
          <ac:spMkLst>
            <pc:docMk/>
            <pc:sldMk cId="2910184167" sldId="482"/>
            <ac:spMk id="3" creationId="{A423DB34-0558-2C65-B143-8FEBF751A7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icole Dobrohotoff" userId="2dc4cf58-dc7e-422a-950b-38460c74cb76" providerId="ADAL" clId="{66E2C01D-D4FA-4DFB-AACB-5C67C8337C61}" dt="2024-09-21T00:34:23.116" v="444"/>
              <pc2:cmMkLst xmlns:pc2="http://schemas.microsoft.com/office/powerpoint/2019/9/main/command">
                <pc:docMk/>
                <pc:sldMk cId="2910184167" sldId="482"/>
                <pc2:cmMk id="{B5A21B54-6A54-4720-BA91-5D82FF5A8B72}"/>
              </pc2:cmMkLst>
            </pc226:cmChg>
          </p:ext>
        </pc:extLst>
      </pc:sldChg>
      <pc:sldChg chg="del">
        <pc:chgData name="Nicole Dobrohotoff" userId="2dc4cf58-dc7e-422a-950b-38460c74cb76" providerId="ADAL" clId="{66E2C01D-D4FA-4DFB-AACB-5C67C8337C61}" dt="2024-09-21T00:33:51.430" v="440" actId="47"/>
        <pc:sldMkLst>
          <pc:docMk/>
          <pc:sldMk cId="4180799897" sldId="507"/>
        </pc:sldMkLst>
      </pc:sldChg>
      <pc:sldChg chg="addSp delSp modSp mod modNotesTx">
        <pc:chgData name="Nicole Dobrohotoff" userId="2dc4cf58-dc7e-422a-950b-38460c74cb76" providerId="ADAL" clId="{66E2C01D-D4FA-4DFB-AACB-5C67C8337C61}" dt="2024-09-21T00:33:48.372" v="439" actId="20577"/>
        <pc:sldMkLst>
          <pc:docMk/>
          <pc:sldMk cId="2880945576" sldId="516"/>
        </pc:sldMkLst>
        <pc:spChg chg="mod">
          <ac:chgData name="Nicole Dobrohotoff" userId="2dc4cf58-dc7e-422a-950b-38460c74cb76" providerId="ADAL" clId="{66E2C01D-D4FA-4DFB-AACB-5C67C8337C61}" dt="2024-09-21T00:33:48.372" v="439" actId="20577"/>
          <ac:spMkLst>
            <pc:docMk/>
            <pc:sldMk cId="2880945576" sldId="516"/>
            <ac:spMk id="2" creationId="{B178BF91-A39C-9C97-349F-C1DD4151ACE3}"/>
          </ac:spMkLst>
        </pc:spChg>
        <pc:spChg chg="del">
          <ac:chgData name="Nicole Dobrohotoff" userId="2dc4cf58-dc7e-422a-950b-38460c74cb76" providerId="ADAL" clId="{66E2C01D-D4FA-4DFB-AACB-5C67C8337C61}" dt="2024-09-20T23:51:30.252" v="355" actId="931"/>
          <ac:spMkLst>
            <pc:docMk/>
            <pc:sldMk cId="2880945576" sldId="516"/>
            <ac:spMk id="3" creationId="{3E664CF2-F873-6571-D7D2-F5EEC669B954}"/>
          </ac:spMkLst>
        </pc:spChg>
        <pc:spChg chg="add del mod">
          <ac:chgData name="Nicole Dobrohotoff" userId="2dc4cf58-dc7e-422a-950b-38460c74cb76" providerId="ADAL" clId="{66E2C01D-D4FA-4DFB-AACB-5C67C8337C61}" dt="2024-09-20T23:52:08.245" v="359" actId="931"/>
          <ac:spMkLst>
            <pc:docMk/>
            <pc:sldMk cId="2880945576" sldId="516"/>
            <ac:spMk id="7" creationId="{C55C7EB1-0E7F-5444-172B-5E620F1845A3}"/>
          </ac:spMkLst>
        </pc:spChg>
        <pc:spChg chg="add del mod">
          <ac:chgData name="Nicole Dobrohotoff" userId="2dc4cf58-dc7e-422a-950b-38460c74cb76" providerId="ADAL" clId="{66E2C01D-D4FA-4DFB-AACB-5C67C8337C61}" dt="2024-09-20T23:52:34.436" v="363" actId="931"/>
          <ac:spMkLst>
            <pc:docMk/>
            <pc:sldMk cId="2880945576" sldId="516"/>
            <ac:spMk id="11" creationId="{167A0A05-94DF-4A8E-2022-7158FE4EB66A}"/>
          </ac:spMkLst>
        </pc:spChg>
        <pc:spChg chg="add del mod">
          <ac:chgData name="Nicole Dobrohotoff" userId="2dc4cf58-dc7e-422a-950b-38460c74cb76" providerId="ADAL" clId="{66E2C01D-D4FA-4DFB-AACB-5C67C8337C61}" dt="2024-09-20T23:53:00.978" v="367" actId="931"/>
          <ac:spMkLst>
            <pc:docMk/>
            <pc:sldMk cId="2880945576" sldId="516"/>
            <ac:spMk id="15" creationId="{884ED1F9-B274-B259-4193-F7EC079FF153}"/>
          </ac:spMkLst>
        </pc:spChg>
        <pc:picChg chg="add del mod">
          <ac:chgData name="Nicole Dobrohotoff" userId="2dc4cf58-dc7e-422a-950b-38460c74cb76" providerId="ADAL" clId="{66E2C01D-D4FA-4DFB-AACB-5C67C8337C61}" dt="2024-09-20T23:51:37.869" v="358" actId="478"/>
          <ac:picMkLst>
            <pc:docMk/>
            <pc:sldMk cId="2880945576" sldId="516"/>
            <ac:picMk id="5" creationId="{23028351-0085-4D08-9113-DB56598F0418}"/>
          </ac:picMkLst>
        </pc:picChg>
        <pc:picChg chg="add del mod">
          <ac:chgData name="Nicole Dobrohotoff" userId="2dc4cf58-dc7e-422a-950b-38460c74cb76" providerId="ADAL" clId="{66E2C01D-D4FA-4DFB-AACB-5C67C8337C61}" dt="2024-09-20T23:52:14.370" v="362" actId="478"/>
          <ac:picMkLst>
            <pc:docMk/>
            <pc:sldMk cId="2880945576" sldId="516"/>
            <ac:picMk id="9" creationId="{D22023F2-E383-723D-4C98-1D4E8092C7A2}"/>
          </ac:picMkLst>
        </pc:picChg>
        <pc:picChg chg="add del mod">
          <ac:chgData name="Nicole Dobrohotoff" userId="2dc4cf58-dc7e-422a-950b-38460c74cb76" providerId="ADAL" clId="{66E2C01D-D4FA-4DFB-AACB-5C67C8337C61}" dt="2024-09-20T23:52:48.073" v="366" actId="478"/>
          <ac:picMkLst>
            <pc:docMk/>
            <pc:sldMk cId="2880945576" sldId="516"/>
            <ac:picMk id="13" creationId="{A92A5F94-9E00-7873-9445-8797C1811BD5}"/>
          </ac:picMkLst>
        </pc:picChg>
        <pc:picChg chg="add mod">
          <ac:chgData name="Nicole Dobrohotoff" userId="2dc4cf58-dc7e-422a-950b-38460c74cb76" providerId="ADAL" clId="{66E2C01D-D4FA-4DFB-AACB-5C67C8337C61}" dt="2024-09-20T23:53:04.768" v="369" actId="962"/>
          <ac:picMkLst>
            <pc:docMk/>
            <pc:sldMk cId="2880945576" sldId="516"/>
            <ac:picMk id="17" creationId="{C0684FB7-B58F-00A3-3B07-71A5BAA945FF}"/>
          </ac:picMkLst>
        </pc:picChg>
      </pc:sldChg>
      <pc:sldChg chg="del">
        <pc:chgData name="Nicole Dobrohotoff" userId="2dc4cf58-dc7e-422a-950b-38460c74cb76" providerId="ADAL" clId="{66E2C01D-D4FA-4DFB-AACB-5C67C8337C61}" dt="2024-09-12T05:36:09.236" v="19" actId="47"/>
        <pc:sldMkLst>
          <pc:docMk/>
          <pc:sldMk cId="4209710065" sldId="526"/>
        </pc:sldMkLst>
      </pc:sldChg>
      <pc:sldChg chg="del">
        <pc:chgData name="Nicole Dobrohotoff" userId="2dc4cf58-dc7e-422a-950b-38460c74cb76" providerId="ADAL" clId="{66E2C01D-D4FA-4DFB-AACB-5C67C8337C61}" dt="2024-09-21T00:33:10.265" v="392" actId="47"/>
        <pc:sldMkLst>
          <pc:docMk/>
          <pc:sldMk cId="1005236309" sldId="527"/>
        </pc:sldMkLst>
      </pc:sldChg>
      <pc:sldChg chg="del">
        <pc:chgData name="Nicole Dobrohotoff" userId="2dc4cf58-dc7e-422a-950b-38460c74cb76" providerId="ADAL" clId="{66E2C01D-D4FA-4DFB-AACB-5C67C8337C61}" dt="2024-09-21T00:33:10.265" v="392" actId="47"/>
        <pc:sldMkLst>
          <pc:docMk/>
          <pc:sldMk cId="1309431839" sldId="528"/>
        </pc:sldMkLst>
      </pc:sldChg>
      <pc:sldChg chg="modSp del mod addCm delCm modCm">
        <pc:chgData name="Nicole Dobrohotoff" userId="2dc4cf58-dc7e-422a-950b-38460c74cb76" providerId="ADAL" clId="{66E2C01D-D4FA-4DFB-AACB-5C67C8337C61}" dt="2024-09-21T01:18:44.958" v="509" actId="2696"/>
        <pc:sldMkLst>
          <pc:docMk/>
          <pc:sldMk cId="893349328" sldId="529"/>
        </pc:sldMkLst>
        <pc:spChg chg="mod">
          <ac:chgData name="Nicole Dobrohotoff" userId="2dc4cf58-dc7e-422a-950b-38460c74cb76" providerId="ADAL" clId="{66E2C01D-D4FA-4DFB-AACB-5C67C8337C61}" dt="2024-09-12T05:28:17.714" v="4" actId="20577"/>
          <ac:spMkLst>
            <pc:docMk/>
            <pc:sldMk cId="893349328" sldId="529"/>
            <ac:spMk id="6" creationId="{BE09984C-A8BA-6429-B84A-65A453AAF69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icole Dobrohotoff" userId="2dc4cf58-dc7e-422a-950b-38460c74cb76" providerId="ADAL" clId="{66E2C01D-D4FA-4DFB-AACB-5C67C8337C61}" dt="2024-09-21T00:34:09.672" v="441"/>
              <pc2:cmMkLst xmlns:pc2="http://schemas.microsoft.com/office/powerpoint/2019/9/main/command">
                <pc:docMk/>
                <pc:sldMk cId="893349328" sldId="529"/>
                <pc2:cmMk id="{1D383A35-3144-4A04-8B16-B5BF140452EA}"/>
              </pc2:cmMkLst>
              <pc226:cmRplyChg chg="add">
                <pc226:chgData name="Nicole Dobrohotoff" userId="2dc4cf58-dc7e-422a-950b-38460c74cb76" providerId="ADAL" clId="{66E2C01D-D4FA-4DFB-AACB-5C67C8337C61}" dt="2024-09-12T05:31:12.649" v="6"/>
                <pc2:cmRplyMkLst xmlns:pc2="http://schemas.microsoft.com/office/powerpoint/2019/9/main/command">
                  <pc:docMk/>
                  <pc:sldMk cId="893349328" sldId="529"/>
                  <pc2:cmMk id="{1D383A35-3144-4A04-8B16-B5BF140452EA}"/>
                  <pc2:cmRplyMk id="{5B495276-393C-49A3-A3F2-AE1B295098AE}"/>
                </pc2:cmRplyMkLst>
              </pc226:cmRplyChg>
            </pc226:cmChg>
          </p:ext>
        </pc:extLst>
      </pc:sldChg>
      <pc:sldChg chg="add">
        <pc:chgData name="Nicole Dobrohotoff" userId="2dc4cf58-dc7e-422a-950b-38460c74cb76" providerId="ADAL" clId="{66E2C01D-D4FA-4DFB-AACB-5C67C8337C61}" dt="2024-09-21T01:18:47.350" v="510"/>
        <pc:sldMkLst>
          <pc:docMk/>
          <pc:sldMk cId="3669855415" sldId="529"/>
        </pc:sldMkLst>
      </pc:sldChg>
      <pc:sldChg chg="add">
        <pc:chgData name="Nicole Dobrohotoff" userId="2dc4cf58-dc7e-422a-950b-38460c74cb76" providerId="ADAL" clId="{66E2C01D-D4FA-4DFB-AACB-5C67C8337C61}" dt="2024-09-21T01:18:47.350" v="510"/>
        <pc:sldMkLst>
          <pc:docMk/>
          <pc:sldMk cId="2340922507" sldId="530"/>
        </pc:sldMkLst>
      </pc:sldChg>
      <pc:sldChg chg="del">
        <pc:chgData name="Nicole Dobrohotoff" userId="2dc4cf58-dc7e-422a-950b-38460c74cb76" providerId="ADAL" clId="{66E2C01D-D4FA-4DFB-AACB-5C67C8337C61}" dt="2024-09-21T01:18:44.958" v="509" actId="2696"/>
        <pc:sldMkLst>
          <pc:docMk/>
          <pc:sldMk cId="4266004122" sldId="530"/>
        </pc:sldMkLst>
      </pc:sldChg>
      <pc:sldChg chg="add">
        <pc:chgData name="Nicole Dobrohotoff" userId="2dc4cf58-dc7e-422a-950b-38460c74cb76" providerId="ADAL" clId="{66E2C01D-D4FA-4DFB-AACB-5C67C8337C61}" dt="2024-09-21T01:18:47.350" v="510"/>
        <pc:sldMkLst>
          <pc:docMk/>
          <pc:sldMk cId="737167894" sldId="531"/>
        </pc:sldMkLst>
      </pc:sldChg>
      <pc:sldChg chg="del">
        <pc:chgData name="Nicole Dobrohotoff" userId="2dc4cf58-dc7e-422a-950b-38460c74cb76" providerId="ADAL" clId="{66E2C01D-D4FA-4DFB-AACB-5C67C8337C61}" dt="2024-09-21T01:18:44.958" v="509" actId="2696"/>
        <pc:sldMkLst>
          <pc:docMk/>
          <pc:sldMk cId="3936261649" sldId="531"/>
        </pc:sldMkLst>
      </pc:sldChg>
      <pc:sldChg chg="add">
        <pc:chgData name="Nicole Dobrohotoff" userId="2dc4cf58-dc7e-422a-950b-38460c74cb76" providerId="ADAL" clId="{66E2C01D-D4FA-4DFB-AACB-5C67C8337C61}" dt="2024-09-21T01:18:47.350" v="510"/>
        <pc:sldMkLst>
          <pc:docMk/>
          <pc:sldMk cId="749724987" sldId="532"/>
        </pc:sldMkLst>
      </pc:sldChg>
      <pc:sldChg chg="del">
        <pc:chgData name="Nicole Dobrohotoff" userId="2dc4cf58-dc7e-422a-950b-38460c74cb76" providerId="ADAL" clId="{66E2C01D-D4FA-4DFB-AACB-5C67C8337C61}" dt="2024-09-21T01:18:44.958" v="509" actId="2696"/>
        <pc:sldMkLst>
          <pc:docMk/>
          <pc:sldMk cId="4014188208" sldId="532"/>
        </pc:sldMkLst>
      </pc:sldChg>
      <pc:sldChg chg="add">
        <pc:chgData name="Nicole Dobrohotoff" userId="2dc4cf58-dc7e-422a-950b-38460c74cb76" providerId="ADAL" clId="{66E2C01D-D4FA-4DFB-AACB-5C67C8337C61}" dt="2024-09-21T01:18:47.350" v="510"/>
        <pc:sldMkLst>
          <pc:docMk/>
          <pc:sldMk cId="362024120" sldId="533"/>
        </pc:sldMkLst>
      </pc:sldChg>
      <pc:sldChg chg="del">
        <pc:chgData name="Nicole Dobrohotoff" userId="2dc4cf58-dc7e-422a-950b-38460c74cb76" providerId="ADAL" clId="{66E2C01D-D4FA-4DFB-AACB-5C67C8337C61}" dt="2024-09-21T01:18:44.958" v="509" actId="2696"/>
        <pc:sldMkLst>
          <pc:docMk/>
          <pc:sldMk cId="2827629930" sldId="533"/>
        </pc:sldMkLst>
      </pc:sldChg>
      <pc:sldChg chg="del">
        <pc:chgData name="Nicole Dobrohotoff" userId="2dc4cf58-dc7e-422a-950b-38460c74cb76" providerId="ADAL" clId="{66E2C01D-D4FA-4DFB-AACB-5C67C8337C61}" dt="2024-09-21T01:18:44.958" v="509" actId="2696"/>
        <pc:sldMkLst>
          <pc:docMk/>
          <pc:sldMk cId="1941937404" sldId="534"/>
        </pc:sldMkLst>
      </pc:sldChg>
      <pc:sldChg chg="add">
        <pc:chgData name="Nicole Dobrohotoff" userId="2dc4cf58-dc7e-422a-950b-38460c74cb76" providerId="ADAL" clId="{66E2C01D-D4FA-4DFB-AACB-5C67C8337C61}" dt="2024-09-21T01:18:47.350" v="510"/>
        <pc:sldMkLst>
          <pc:docMk/>
          <pc:sldMk cId="2866902225" sldId="534"/>
        </pc:sldMkLst>
      </pc:sldChg>
      <pc:sldChg chg="add">
        <pc:chgData name="Nicole Dobrohotoff" userId="2dc4cf58-dc7e-422a-950b-38460c74cb76" providerId="ADAL" clId="{66E2C01D-D4FA-4DFB-AACB-5C67C8337C61}" dt="2024-09-21T01:18:47.350" v="510"/>
        <pc:sldMkLst>
          <pc:docMk/>
          <pc:sldMk cId="1180178393" sldId="535"/>
        </pc:sldMkLst>
      </pc:sldChg>
      <pc:sldChg chg="del">
        <pc:chgData name="Nicole Dobrohotoff" userId="2dc4cf58-dc7e-422a-950b-38460c74cb76" providerId="ADAL" clId="{66E2C01D-D4FA-4DFB-AACB-5C67C8337C61}" dt="2024-09-21T01:18:44.958" v="509" actId="2696"/>
        <pc:sldMkLst>
          <pc:docMk/>
          <pc:sldMk cId="1330582688" sldId="535"/>
        </pc:sldMkLst>
      </pc:sldChg>
      <pc:sldChg chg="add">
        <pc:chgData name="Nicole Dobrohotoff" userId="2dc4cf58-dc7e-422a-950b-38460c74cb76" providerId="ADAL" clId="{66E2C01D-D4FA-4DFB-AACB-5C67C8337C61}" dt="2024-09-21T01:18:47.350" v="510"/>
        <pc:sldMkLst>
          <pc:docMk/>
          <pc:sldMk cId="1963301724" sldId="536"/>
        </pc:sldMkLst>
      </pc:sldChg>
      <pc:sldChg chg="del">
        <pc:chgData name="Nicole Dobrohotoff" userId="2dc4cf58-dc7e-422a-950b-38460c74cb76" providerId="ADAL" clId="{66E2C01D-D4FA-4DFB-AACB-5C67C8337C61}" dt="2024-09-21T01:18:44.958" v="509" actId="2696"/>
        <pc:sldMkLst>
          <pc:docMk/>
          <pc:sldMk cId="2328465732" sldId="536"/>
        </pc:sldMkLst>
      </pc:sldChg>
      <pc:sldChg chg="addCm delCm">
        <pc:chgData name="Nicole Dobrohotoff" userId="2dc4cf58-dc7e-422a-950b-38460c74cb76" providerId="ADAL" clId="{66E2C01D-D4FA-4DFB-AACB-5C67C8337C61}" dt="2024-09-21T00:34:28.204" v="445"/>
        <pc:sldMkLst>
          <pc:docMk/>
          <pc:sldMk cId="2390077973" sldId="5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icole Dobrohotoff" userId="2dc4cf58-dc7e-422a-950b-38460c74cb76" providerId="ADAL" clId="{66E2C01D-D4FA-4DFB-AACB-5C67C8337C61}" dt="2024-09-21T00:34:28.204" v="445"/>
              <pc2:cmMkLst xmlns:pc2="http://schemas.microsoft.com/office/powerpoint/2019/9/main/command">
                <pc:docMk/>
                <pc:sldMk cId="2390077973" sldId="537"/>
                <pc2:cmMk id="{4A066566-B58A-4973-B82D-18AF3AE36AAF}"/>
              </pc2:cmMkLst>
            </pc226:cmChg>
          </p:ext>
        </pc:extLst>
      </pc:sldChg>
      <pc:sldChg chg="addSp delSp modSp add del mod modNotesTx">
        <pc:chgData name="Nicole Dobrohotoff" userId="2dc4cf58-dc7e-422a-950b-38460c74cb76" providerId="ADAL" clId="{66E2C01D-D4FA-4DFB-AACB-5C67C8337C61}" dt="2024-09-21T01:13:18.769" v="508" actId="47"/>
        <pc:sldMkLst>
          <pc:docMk/>
          <pc:sldMk cId="1050842826" sldId="538"/>
        </pc:sldMkLst>
        <pc:spChg chg="mod">
          <ac:chgData name="Nicole Dobrohotoff" userId="2dc4cf58-dc7e-422a-950b-38460c74cb76" providerId="ADAL" clId="{66E2C01D-D4FA-4DFB-AACB-5C67C8337C61}" dt="2024-09-21T00:48:19.241" v="505" actId="20577"/>
          <ac:spMkLst>
            <pc:docMk/>
            <pc:sldMk cId="1050842826" sldId="538"/>
            <ac:spMk id="3" creationId="{7289B04F-DEBA-F923-2513-1BD96820F799}"/>
          </ac:spMkLst>
        </pc:spChg>
        <pc:spChg chg="mod">
          <ac:chgData name="Nicole Dobrohotoff" userId="2dc4cf58-dc7e-422a-950b-38460c74cb76" providerId="ADAL" clId="{66E2C01D-D4FA-4DFB-AACB-5C67C8337C61}" dt="2024-09-21T00:48:23.627" v="506" actId="6549"/>
          <ac:spMkLst>
            <pc:docMk/>
            <pc:sldMk cId="1050842826" sldId="538"/>
            <ac:spMk id="4" creationId="{1D31B7B3-C23B-D679-EB21-E395CF58D6AB}"/>
          </ac:spMkLst>
        </pc:spChg>
        <pc:spChg chg="add del mod">
          <ac:chgData name="Nicole Dobrohotoff" userId="2dc4cf58-dc7e-422a-950b-38460c74cb76" providerId="ADAL" clId="{66E2C01D-D4FA-4DFB-AACB-5C67C8337C61}" dt="2024-09-21T00:45:14.171" v="448" actId="931"/>
          <ac:spMkLst>
            <pc:docMk/>
            <pc:sldMk cId="1050842826" sldId="538"/>
            <ac:spMk id="5" creationId="{FCBD8C89-E3D5-58BB-D8AD-4D52A927BF48}"/>
          </ac:spMkLst>
        </pc:spChg>
        <pc:spChg chg="mod">
          <ac:chgData name="Nicole Dobrohotoff" userId="2dc4cf58-dc7e-422a-950b-38460c74cb76" providerId="ADAL" clId="{66E2C01D-D4FA-4DFB-AACB-5C67C8337C61}" dt="2024-09-21T00:48:07.228" v="487" actId="207"/>
          <ac:spMkLst>
            <pc:docMk/>
            <pc:sldMk cId="1050842826" sldId="538"/>
            <ac:spMk id="7" creationId="{2E45C0FF-9214-3CF2-8B55-1FA4B0C943A1}"/>
          </ac:spMkLst>
        </pc:spChg>
        <pc:spChg chg="mod">
          <ac:chgData name="Nicole Dobrohotoff" userId="2dc4cf58-dc7e-422a-950b-38460c74cb76" providerId="ADAL" clId="{66E2C01D-D4FA-4DFB-AACB-5C67C8337C61}" dt="2024-09-21T00:45:30.416" v="454" actId="1076"/>
          <ac:spMkLst>
            <pc:docMk/>
            <pc:sldMk cId="1050842826" sldId="538"/>
            <ac:spMk id="8" creationId="{F6093F54-344E-6ECE-41E7-C91E837B9440}"/>
          </ac:spMkLst>
        </pc:spChg>
        <pc:spChg chg="mod">
          <ac:chgData name="Nicole Dobrohotoff" userId="2dc4cf58-dc7e-422a-950b-38460c74cb76" providerId="ADAL" clId="{66E2C01D-D4FA-4DFB-AACB-5C67C8337C61}" dt="2024-09-21T00:47:27.465" v="484" actId="1076"/>
          <ac:spMkLst>
            <pc:docMk/>
            <pc:sldMk cId="1050842826" sldId="538"/>
            <ac:spMk id="9" creationId="{06704B33-57D0-C63A-C6AB-9C8DC893C0C1}"/>
          </ac:spMkLst>
        </pc:spChg>
        <pc:picChg chg="del">
          <ac:chgData name="Nicole Dobrohotoff" userId="2dc4cf58-dc7e-422a-950b-38460c74cb76" providerId="ADAL" clId="{66E2C01D-D4FA-4DFB-AACB-5C67C8337C61}" dt="2024-09-21T00:44:40.768" v="447" actId="478"/>
          <ac:picMkLst>
            <pc:docMk/>
            <pc:sldMk cId="1050842826" sldId="538"/>
            <ac:picMk id="6" creationId="{EB46F66A-A1B8-7DA9-C46F-34867177B7EC}"/>
          </ac:picMkLst>
        </pc:picChg>
        <pc:picChg chg="add mod ord">
          <ac:chgData name="Nicole Dobrohotoff" userId="2dc4cf58-dc7e-422a-950b-38460c74cb76" providerId="ADAL" clId="{66E2C01D-D4FA-4DFB-AACB-5C67C8337C61}" dt="2024-09-21T00:45:19.813" v="451" actId="167"/>
          <ac:picMkLst>
            <pc:docMk/>
            <pc:sldMk cId="1050842826" sldId="538"/>
            <ac:picMk id="11" creationId="{07DB954A-ACFD-3190-8EE1-225F62076554}"/>
          </ac:picMkLst>
        </pc:picChg>
      </pc:sldChg>
      <pc:sldChg chg="addSp modSp del mod ord addCm">
        <pc:chgData name="Nicole Dobrohotoff" userId="2dc4cf58-dc7e-422a-950b-38460c74cb76" providerId="ADAL" clId="{66E2C01D-D4FA-4DFB-AACB-5C67C8337C61}" dt="2024-09-21T00:33:10.265" v="392" actId="47"/>
        <pc:sldMkLst>
          <pc:docMk/>
          <pc:sldMk cId="3918381476" sldId="538"/>
        </pc:sldMkLst>
        <pc:spChg chg="add mod">
          <ac:chgData name="Nicole Dobrohotoff" userId="2dc4cf58-dc7e-422a-950b-38460c74cb76" providerId="ADAL" clId="{66E2C01D-D4FA-4DFB-AACB-5C67C8337C61}" dt="2024-09-20T23:50:21.438" v="350" actId="20577"/>
          <ac:spMkLst>
            <pc:docMk/>
            <pc:sldMk cId="3918381476" sldId="538"/>
            <ac:spMk id="2" creationId="{84206176-12AB-6ED4-43C0-A8329E498B1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icole Dobrohotoff" userId="2dc4cf58-dc7e-422a-950b-38460c74cb76" providerId="ADAL" clId="{66E2C01D-D4FA-4DFB-AACB-5C67C8337C61}" dt="2024-09-12T05:36:57.204" v="20"/>
              <pc2:cmMkLst xmlns:pc2="http://schemas.microsoft.com/office/powerpoint/2019/9/main/command">
                <pc:docMk/>
                <pc:sldMk cId="3918381476" sldId="538"/>
                <pc2:cmMk id="{9C982341-F307-4E3A-A0A9-F070D7ED6706}"/>
              </pc2:cmMkLst>
            </pc226:cmChg>
          </p:ext>
        </pc:extLst>
      </pc:sldChg>
      <pc:sldChg chg="add del">
        <pc:chgData name="Nicole Dobrohotoff" userId="2dc4cf58-dc7e-422a-950b-38460c74cb76" providerId="ADAL" clId="{66E2C01D-D4FA-4DFB-AACB-5C67C8337C61}" dt="2024-09-21T00:33:10.265" v="392" actId="47"/>
        <pc:sldMkLst>
          <pc:docMk/>
          <pc:sldMk cId="3955563373" sldId="539"/>
        </pc:sldMkLst>
      </pc:sldChg>
      <pc:sldChg chg="modSp new del mod">
        <pc:chgData name="Nicole Dobrohotoff" userId="2dc4cf58-dc7e-422a-950b-38460c74cb76" providerId="ADAL" clId="{66E2C01D-D4FA-4DFB-AACB-5C67C8337C61}" dt="2024-09-20T23:49:37.815" v="262" actId="680"/>
        <pc:sldMkLst>
          <pc:docMk/>
          <pc:sldMk cId="3283296277" sldId="540"/>
        </pc:sldMkLst>
        <pc:spChg chg="mod">
          <ac:chgData name="Nicole Dobrohotoff" userId="2dc4cf58-dc7e-422a-950b-38460c74cb76" providerId="ADAL" clId="{66E2C01D-D4FA-4DFB-AACB-5C67C8337C61}" dt="2024-09-20T23:49:36.750" v="261" actId="20577"/>
          <ac:spMkLst>
            <pc:docMk/>
            <pc:sldMk cId="3283296277" sldId="540"/>
            <ac:spMk id="3" creationId="{128DC002-9AC7-F975-2287-3392D11D5733}"/>
          </ac:spMkLst>
        </pc:spChg>
      </pc:sldChg>
      <pc:sldMasterChg chg="delSldLayout">
        <pc:chgData name="Nicole Dobrohotoff" userId="2dc4cf58-dc7e-422a-950b-38460c74cb76" providerId="ADAL" clId="{66E2C01D-D4FA-4DFB-AACB-5C67C8337C61}" dt="2024-09-21T00:33:10.265" v="392" actId="47"/>
        <pc:sldMasterMkLst>
          <pc:docMk/>
          <pc:sldMasterMk cId="746531459" sldId="2147483757"/>
        </pc:sldMasterMkLst>
        <pc:sldLayoutChg chg="del">
          <pc:chgData name="Nicole Dobrohotoff" userId="2dc4cf58-dc7e-422a-950b-38460c74cb76" providerId="ADAL" clId="{66E2C01D-D4FA-4DFB-AACB-5C67C8337C61}" dt="2024-09-21T00:33:10.265" v="392" actId="47"/>
          <pc:sldLayoutMkLst>
            <pc:docMk/>
            <pc:sldMasterMk cId="746531459" sldId="2147483757"/>
            <pc:sldLayoutMk cId="2109366880" sldId="2147483834"/>
          </pc:sldLayoutMkLst>
        </pc:sldLayoutChg>
      </pc:sldMasterChg>
    </pc:docChg>
  </pc:docChgLst>
  <pc:docChgLst>
    <pc:chgData name="Nicole Dobrohotoff" userId="2dc4cf58-dc7e-422a-950b-38460c74cb76" providerId="ADAL" clId="{3E255479-2086-4816-9B19-3AA0655E67FE}"/>
    <pc:docChg chg="modSld">
      <pc:chgData name="Nicole Dobrohotoff" userId="2dc4cf58-dc7e-422a-950b-38460c74cb76" providerId="ADAL" clId="{3E255479-2086-4816-9B19-3AA0655E67FE}" dt="2024-09-11T08:06:26.801" v="21" actId="20577"/>
      <pc:docMkLst>
        <pc:docMk/>
      </pc:docMkLst>
      <pc:sldChg chg="modSp mod addCm">
        <pc:chgData name="Nicole Dobrohotoff" userId="2dc4cf58-dc7e-422a-950b-38460c74cb76" providerId="ADAL" clId="{3E255479-2086-4816-9B19-3AA0655E67FE}" dt="2024-08-27T03:10:04.064" v="20"/>
        <pc:sldMkLst>
          <pc:docMk/>
          <pc:sldMk cId="2715523283" sldId="464"/>
        </pc:sldMkLst>
        <pc:spChg chg="mod">
          <ac:chgData name="Nicole Dobrohotoff" userId="2dc4cf58-dc7e-422a-950b-38460c74cb76" providerId="ADAL" clId="{3E255479-2086-4816-9B19-3AA0655E67FE}" dt="2024-08-27T03:09:50.370" v="19" actId="20577"/>
          <ac:spMkLst>
            <pc:docMk/>
            <pc:sldMk cId="2715523283" sldId="464"/>
            <ac:spMk id="3" creationId="{81444306-822B-95C9-B2E8-A70FF10C4D4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icole Dobrohotoff" userId="2dc4cf58-dc7e-422a-950b-38460c74cb76" providerId="ADAL" clId="{3E255479-2086-4816-9B19-3AA0655E67FE}" dt="2024-08-27T03:10:04.064" v="20"/>
              <pc2:cmMkLst xmlns:pc2="http://schemas.microsoft.com/office/powerpoint/2019/9/main/command">
                <pc:docMk/>
                <pc:sldMk cId="2715523283" sldId="464"/>
                <pc2:cmMk id="{AA70EF95-C9D6-45FA-B652-72A3D3BA1144}"/>
              </pc2:cmMkLst>
            </pc226:cmChg>
          </p:ext>
        </pc:extLst>
      </pc:sldChg>
      <pc:sldChg chg="modSp mod">
        <pc:chgData name="Nicole Dobrohotoff" userId="2dc4cf58-dc7e-422a-950b-38460c74cb76" providerId="ADAL" clId="{3E255479-2086-4816-9B19-3AA0655E67FE}" dt="2024-09-11T08:06:26.801" v="21" actId="20577"/>
        <pc:sldMkLst>
          <pc:docMk/>
          <pc:sldMk cId="4209710065" sldId="526"/>
        </pc:sldMkLst>
        <pc:spChg chg="mod">
          <ac:chgData name="Nicole Dobrohotoff" userId="2dc4cf58-dc7e-422a-950b-38460c74cb76" providerId="ADAL" clId="{3E255479-2086-4816-9B19-3AA0655E67FE}" dt="2024-09-11T08:06:26.801" v="21" actId="20577"/>
          <ac:spMkLst>
            <pc:docMk/>
            <pc:sldMk cId="4209710065" sldId="526"/>
            <ac:spMk id="4" creationId="{3497927E-C10D-A00F-3DBE-440052188610}"/>
          </ac:spMkLst>
        </pc:spChg>
      </pc:sldChg>
    </pc:docChg>
  </pc:docChgLst>
  <pc:docChgLst>
    <pc:chgData name="Sally Murphy" userId="dc8129e8-3764-4b90-858b-69271ffb6ebe" providerId="ADAL" clId="{93BFF48F-096E-48C0-AB38-85531E3C6C22}"/>
    <pc:docChg chg="undo custSel addSld delSld modSld sldOrd delMainMaster modMainMaster">
      <pc:chgData name="Sally Murphy" userId="dc8129e8-3764-4b90-858b-69271ffb6ebe" providerId="ADAL" clId="{93BFF48F-096E-48C0-AB38-85531E3C6C22}" dt="2024-09-12T23:30:14.365" v="5410" actId="554"/>
      <pc:docMkLst>
        <pc:docMk/>
      </pc:docMkLst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1777774040" sldId="272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2597571758" sldId="273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2730856356" sldId="274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1928975247" sldId="275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3380343180" sldId="276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687335591" sldId="277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1351624121" sldId="278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4068136221" sldId="279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3938664697" sldId="280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4269613264" sldId="281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834566072" sldId="282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1229539769" sldId="283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1264931758" sldId="284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1419597320" sldId="285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1228143029" sldId="288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2377400379" sldId="291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1960419384" sldId="292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2963298327" sldId="293"/>
        </pc:sldMkLst>
      </pc:sldChg>
      <pc:sldChg chg="del">
        <pc:chgData name="Sally Murphy" userId="dc8129e8-3764-4b90-858b-69271ffb6ebe" providerId="ADAL" clId="{93BFF48F-096E-48C0-AB38-85531E3C6C22}" dt="2024-09-11T02:53:35.343" v="5161" actId="47"/>
        <pc:sldMkLst>
          <pc:docMk/>
          <pc:sldMk cId="3949290118" sldId="294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1866541470" sldId="461"/>
        </pc:sldMkLst>
      </pc:sldChg>
      <pc:sldChg chg="addSp delSp modSp add del mod modClrScheme delCm modCm chgLayout">
        <pc:chgData name="Sally Murphy" userId="dc8129e8-3764-4b90-858b-69271ffb6ebe" providerId="ADAL" clId="{93BFF48F-096E-48C0-AB38-85531E3C6C22}" dt="2024-09-11T02:53:49.721" v="5162" actId="47"/>
        <pc:sldMkLst>
          <pc:docMk/>
          <pc:sldMk cId="2715523283" sldId="464"/>
        </pc:sldMkLst>
        <pc:spChg chg="mod ord">
          <ac:chgData name="Sally Murphy" userId="dc8129e8-3764-4b90-858b-69271ffb6ebe" providerId="ADAL" clId="{93BFF48F-096E-48C0-AB38-85531E3C6C22}" dt="2024-08-23T07:01:20.546" v="1658" actId="700"/>
          <ac:spMkLst>
            <pc:docMk/>
            <pc:sldMk cId="2715523283" sldId="464"/>
            <ac:spMk id="2" creationId="{74136E4D-393A-F2D8-7C85-2540EFBB9CFF}"/>
          </ac:spMkLst>
        </pc:spChg>
        <pc:spChg chg="mod ord">
          <ac:chgData name="Sally Murphy" userId="dc8129e8-3764-4b90-858b-69271ffb6ebe" providerId="ADAL" clId="{93BFF48F-096E-48C0-AB38-85531E3C6C22}" dt="2024-09-11T02:51:00.990" v="5094" actId="255"/>
          <ac:spMkLst>
            <pc:docMk/>
            <pc:sldMk cId="2715523283" sldId="464"/>
            <ac:spMk id="3" creationId="{81444306-822B-95C9-B2E8-A70FF10C4D4E}"/>
          </ac:spMkLst>
        </pc:spChg>
        <pc:spChg chg="add del mod ord">
          <ac:chgData name="Sally Murphy" userId="dc8129e8-3764-4b90-858b-69271ffb6ebe" providerId="ADAL" clId="{93BFF48F-096E-48C0-AB38-85531E3C6C22}" dt="2024-08-23T07:00:43.459" v="1652" actId="26606"/>
          <ac:spMkLst>
            <pc:docMk/>
            <pc:sldMk cId="2715523283" sldId="464"/>
            <ac:spMk id="4" creationId="{B278D4B8-12F5-B138-8E40-06B414C4D042}"/>
          </ac:spMkLst>
        </pc:spChg>
        <pc:spChg chg="add del mod ord">
          <ac:chgData name="Sally Murphy" userId="dc8129e8-3764-4b90-858b-69271ffb6ebe" providerId="ADAL" clId="{93BFF48F-096E-48C0-AB38-85531E3C6C22}" dt="2024-08-23T07:00:43.459" v="1652" actId="26606"/>
          <ac:spMkLst>
            <pc:docMk/>
            <pc:sldMk cId="2715523283" sldId="464"/>
            <ac:spMk id="5" creationId="{CF345EE9-E57F-F5A8-FD9B-ACD3E0A37003}"/>
          </ac:spMkLst>
        </pc:spChg>
        <pc:spChg chg="add mod ord">
          <ac:chgData name="Sally Murphy" userId="dc8129e8-3764-4b90-858b-69271ffb6ebe" providerId="ADAL" clId="{93BFF48F-096E-48C0-AB38-85531E3C6C22}" dt="2024-08-23T07:07:35.707" v="1804" actId="14100"/>
          <ac:spMkLst>
            <pc:docMk/>
            <pc:sldMk cId="2715523283" sldId="464"/>
            <ac:spMk id="6" creationId="{103F9CCA-1698-855E-B6F7-D3B27D744E63}"/>
          </ac:spMkLst>
        </pc:spChg>
        <pc:spChg chg="add del mod ord">
          <ac:chgData name="Sally Murphy" userId="dc8129e8-3764-4b90-858b-69271ffb6ebe" providerId="ADAL" clId="{93BFF48F-096E-48C0-AB38-85531E3C6C22}" dt="2024-08-23T07:05:45.647" v="1659"/>
          <ac:spMkLst>
            <pc:docMk/>
            <pc:sldMk cId="2715523283" sldId="464"/>
            <ac:spMk id="7" creationId="{461EA2E6-F54E-2126-50B7-53F742EF239F}"/>
          </ac:spMkLst>
        </pc:spChg>
        <pc:spChg chg="add del mod ord">
          <ac:chgData name="Sally Murphy" userId="dc8129e8-3764-4b90-858b-69271ffb6ebe" providerId="ADAL" clId="{93BFF48F-096E-48C0-AB38-85531E3C6C22}" dt="2024-08-23T07:01:20.546" v="1658" actId="700"/>
          <ac:spMkLst>
            <pc:docMk/>
            <pc:sldMk cId="2715523283" sldId="464"/>
            <ac:spMk id="10" creationId="{42673DFA-630C-E549-2E90-CAA5C1976912}"/>
          </ac:spMkLst>
        </pc:spChg>
        <pc:spChg chg="add del mod ord">
          <ac:chgData name="Sally Murphy" userId="dc8129e8-3764-4b90-858b-69271ffb6ebe" providerId="ADAL" clId="{93BFF48F-096E-48C0-AB38-85531E3C6C22}" dt="2024-08-23T07:01:20.546" v="1658" actId="700"/>
          <ac:spMkLst>
            <pc:docMk/>
            <pc:sldMk cId="2715523283" sldId="464"/>
            <ac:spMk id="12" creationId="{BD2BED96-976E-5A89-8DBA-2F0C814D9DBF}"/>
          </ac:spMkLst>
        </pc:spChg>
        <pc:picChg chg="add mod">
          <ac:chgData name="Sally Murphy" userId="dc8129e8-3764-4b90-858b-69271ffb6ebe" providerId="ADAL" clId="{93BFF48F-096E-48C0-AB38-85531E3C6C22}" dt="2024-09-04T04:23:35.760" v="4098" actId="962"/>
          <ac:picMkLst>
            <pc:docMk/>
            <pc:sldMk cId="2715523283" sldId="464"/>
            <ac:picMk id="9" creationId="{73C59A0B-587B-FD9C-E86B-333B1591D43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lly Murphy" userId="dc8129e8-3764-4b90-858b-69271ffb6ebe" providerId="ADAL" clId="{93BFF48F-096E-48C0-AB38-85531E3C6C22}" dt="2024-09-10T23:00:43.248" v="5000"/>
              <pc2:cmMkLst xmlns:pc2="http://schemas.microsoft.com/office/powerpoint/2019/9/main/command">
                <pc:docMk/>
                <pc:sldMk cId="2715523283" sldId="464"/>
                <pc2:cmMk id="{AA70EF95-C9D6-45FA-B652-72A3D3BA1144}"/>
              </pc2:cmMkLst>
            </pc226:cmChg>
          </p:ext>
        </pc:extLst>
      </pc:sldChg>
      <pc:sldChg chg="modSp add del mod modClrScheme modCm chgLayout">
        <pc:chgData name="Sally Murphy" userId="dc8129e8-3764-4b90-858b-69271ffb6ebe" providerId="ADAL" clId="{93BFF48F-096E-48C0-AB38-85531E3C6C22}" dt="2024-09-12T22:26:12.673" v="5205"/>
        <pc:sldMkLst>
          <pc:docMk/>
          <pc:sldMk cId="11531362" sldId="477"/>
        </pc:sldMkLst>
        <pc:spChg chg="mod ord">
          <ac:chgData name="Sally Murphy" userId="dc8129e8-3764-4b90-858b-69271ffb6ebe" providerId="ADAL" clId="{93BFF48F-096E-48C0-AB38-85531E3C6C22}" dt="2024-09-10T06:14:41.934" v="4981" actId="255"/>
          <ac:spMkLst>
            <pc:docMk/>
            <pc:sldMk cId="11531362" sldId="477"/>
            <ac:spMk id="2" creationId="{048F52BA-D345-E96B-6719-88E0DFCEFEAE}"/>
          </ac:spMkLst>
        </pc:spChg>
        <pc:spChg chg="mod ord">
          <ac:chgData name="Sally Murphy" userId="dc8129e8-3764-4b90-858b-69271ffb6ebe" providerId="ADAL" clId="{93BFF48F-096E-48C0-AB38-85531E3C6C22}" dt="2024-09-12T22:25:29.097" v="5200" actId="948"/>
          <ac:spMkLst>
            <pc:docMk/>
            <pc:sldMk cId="11531362" sldId="477"/>
            <ac:spMk id="3" creationId="{A423DB34-0558-2C65-B143-8FEBF751A7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lly Murphy" userId="dc8129e8-3764-4b90-858b-69271ffb6ebe" providerId="ADAL" clId="{93BFF48F-096E-48C0-AB38-85531E3C6C22}" dt="2024-09-12T22:26:12.673" v="5205"/>
              <pc2:cmMkLst xmlns:pc2="http://schemas.microsoft.com/office/powerpoint/2019/9/main/command">
                <pc:docMk/>
                <pc:sldMk cId="11531362" sldId="477"/>
                <pc2:cmMk id="{D2B36532-447F-4D42-9BAA-5A8A5777ABEE}"/>
              </pc2:cmMkLst>
              <pc226:cmRplyChg chg="add">
                <pc226:chgData name="Sally Murphy" userId="dc8129e8-3764-4b90-858b-69271ffb6ebe" providerId="ADAL" clId="{93BFF48F-096E-48C0-AB38-85531E3C6C22}" dt="2024-09-12T22:26:12.673" v="5205"/>
                <pc2:cmRplyMkLst xmlns:pc2="http://schemas.microsoft.com/office/powerpoint/2019/9/main/command">
                  <pc:docMk/>
                  <pc:sldMk cId="11531362" sldId="477"/>
                  <pc2:cmMk id="{D2B36532-447F-4D42-9BAA-5A8A5777ABEE}"/>
                  <pc2:cmRplyMk id="{0DB052D9-C2F0-4D3D-AD16-5DE5157FBF1E}"/>
                </pc2:cmRplyMkLst>
              </pc226:cmRplyChg>
            </pc226:cmChg>
          </p:ext>
        </pc:ext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4159516301" sldId="478"/>
        </pc:sldMkLst>
      </pc:sldChg>
      <pc:sldChg chg="modSp add del mod modClrScheme chgLayout">
        <pc:chgData name="Sally Murphy" userId="dc8129e8-3764-4b90-858b-69271ffb6ebe" providerId="ADAL" clId="{93BFF48F-096E-48C0-AB38-85531E3C6C22}" dt="2024-09-12T22:25:52.309" v="5203" actId="20577"/>
        <pc:sldMkLst>
          <pc:docMk/>
          <pc:sldMk cId="2125916912" sldId="481"/>
        </pc:sldMkLst>
        <pc:spChg chg="mod ord">
          <ac:chgData name="Sally Murphy" userId="dc8129e8-3764-4b90-858b-69271ffb6ebe" providerId="ADAL" clId="{93BFF48F-096E-48C0-AB38-85531E3C6C22}" dt="2024-09-10T06:14:51.662" v="4982" actId="255"/>
          <ac:spMkLst>
            <pc:docMk/>
            <pc:sldMk cId="2125916912" sldId="481"/>
            <ac:spMk id="2" creationId="{048F52BA-D345-E96B-6719-88E0DFCEFEAE}"/>
          </ac:spMkLst>
        </pc:spChg>
        <pc:spChg chg="mod ord">
          <ac:chgData name="Sally Murphy" userId="dc8129e8-3764-4b90-858b-69271ffb6ebe" providerId="ADAL" clId="{93BFF48F-096E-48C0-AB38-85531E3C6C22}" dt="2024-09-12T22:25:52.309" v="5203" actId="20577"/>
          <ac:spMkLst>
            <pc:docMk/>
            <pc:sldMk cId="2125916912" sldId="481"/>
            <ac:spMk id="3" creationId="{A423DB34-0558-2C65-B143-8FEBF751A736}"/>
          </ac:spMkLst>
        </pc:spChg>
      </pc:sldChg>
      <pc:sldChg chg="modSp add del mod modClrScheme chgLayout">
        <pc:chgData name="Sally Murphy" userId="dc8129e8-3764-4b90-858b-69271ffb6ebe" providerId="ADAL" clId="{93BFF48F-096E-48C0-AB38-85531E3C6C22}" dt="2024-09-12T22:26:03.744" v="5204" actId="948"/>
        <pc:sldMkLst>
          <pc:docMk/>
          <pc:sldMk cId="2910184167" sldId="482"/>
        </pc:sldMkLst>
        <pc:spChg chg="mod ord">
          <ac:chgData name="Sally Murphy" userId="dc8129e8-3764-4b90-858b-69271ffb6ebe" providerId="ADAL" clId="{93BFF48F-096E-48C0-AB38-85531E3C6C22}" dt="2024-09-10T06:14:56.988" v="4983" actId="255"/>
          <ac:spMkLst>
            <pc:docMk/>
            <pc:sldMk cId="2910184167" sldId="482"/>
            <ac:spMk id="2" creationId="{048F52BA-D345-E96B-6719-88E0DFCEFEAE}"/>
          </ac:spMkLst>
        </pc:spChg>
        <pc:spChg chg="mod ord">
          <ac:chgData name="Sally Murphy" userId="dc8129e8-3764-4b90-858b-69271ffb6ebe" providerId="ADAL" clId="{93BFF48F-096E-48C0-AB38-85531E3C6C22}" dt="2024-09-12T22:26:03.744" v="5204" actId="948"/>
          <ac:spMkLst>
            <pc:docMk/>
            <pc:sldMk cId="2910184167" sldId="482"/>
            <ac:spMk id="3" creationId="{A423DB34-0558-2C65-B143-8FEBF751A736}"/>
          </ac:spMkLst>
        </pc:spChg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4039052268" sldId="502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3486309105" sldId="503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387442378" sldId="504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926868221" sldId="506"/>
        </pc:sldMkLst>
      </pc:sldChg>
      <pc:sldChg chg="addSp delSp modSp mod modClrScheme chgLayout">
        <pc:chgData name="Sally Murphy" userId="dc8129e8-3764-4b90-858b-69271ffb6ebe" providerId="ADAL" clId="{93BFF48F-096E-48C0-AB38-85531E3C6C22}" dt="2024-08-19T03:23:02.895" v="277" actId="20577"/>
        <pc:sldMkLst>
          <pc:docMk/>
          <pc:sldMk cId="4180799897" sldId="507"/>
        </pc:sldMkLst>
        <pc:spChg chg="del mod ord">
          <ac:chgData name="Sally Murphy" userId="dc8129e8-3764-4b90-858b-69271ffb6ebe" providerId="ADAL" clId="{93BFF48F-096E-48C0-AB38-85531E3C6C22}" dt="2024-08-15T00:08:00.314" v="29" actId="700"/>
          <ac:spMkLst>
            <pc:docMk/>
            <pc:sldMk cId="4180799897" sldId="507"/>
            <ac:spMk id="2" creationId="{15CB2C83-71AF-43DD-852D-C7D140F20E58}"/>
          </ac:spMkLst>
        </pc:spChg>
        <pc:spChg chg="del mod ord">
          <ac:chgData name="Sally Murphy" userId="dc8129e8-3764-4b90-858b-69271ffb6ebe" providerId="ADAL" clId="{93BFF48F-096E-48C0-AB38-85531E3C6C22}" dt="2024-08-15T00:08:00.314" v="29" actId="700"/>
          <ac:spMkLst>
            <pc:docMk/>
            <pc:sldMk cId="4180799897" sldId="507"/>
            <ac:spMk id="3" creationId="{8AB7859F-F277-49E2-A8BC-766BA39E3F8D}"/>
          </ac:spMkLst>
        </pc:spChg>
        <pc:spChg chg="add mod ord">
          <ac:chgData name="Sally Murphy" userId="dc8129e8-3764-4b90-858b-69271ffb6ebe" providerId="ADAL" clId="{93BFF48F-096E-48C0-AB38-85531E3C6C22}" dt="2024-08-19T03:23:02.895" v="277" actId="20577"/>
          <ac:spMkLst>
            <pc:docMk/>
            <pc:sldMk cId="4180799897" sldId="507"/>
            <ac:spMk id="4" creationId="{8DB36B2F-6BF3-F6D9-F1CE-129C5B8AE82A}"/>
          </ac:spMkLst>
        </pc:spChg>
        <pc:spChg chg="add mod ord">
          <ac:chgData name="Sally Murphy" userId="dc8129e8-3764-4b90-858b-69271ffb6ebe" providerId="ADAL" clId="{93BFF48F-096E-48C0-AB38-85531E3C6C22}" dt="2024-08-15T00:08:00.314" v="29" actId="700"/>
          <ac:spMkLst>
            <pc:docMk/>
            <pc:sldMk cId="4180799897" sldId="507"/>
            <ac:spMk id="5" creationId="{753DB149-FF82-439A-1887-59C0FEA9B104}"/>
          </ac:spMkLst>
        </pc:spChg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934452627" sldId="508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786979012" sldId="509"/>
        </pc:sldMkLst>
      </pc:sldChg>
      <pc:sldChg chg="del">
        <pc:chgData name="Sally Murphy" userId="dc8129e8-3764-4b90-858b-69271ffb6ebe" providerId="ADAL" clId="{93BFF48F-096E-48C0-AB38-85531E3C6C22}" dt="2024-08-19T03:23:07.405" v="278" actId="47"/>
        <pc:sldMkLst>
          <pc:docMk/>
          <pc:sldMk cId="820391918" sldId="510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2395671816" sldId="512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2436438521" sldId="513"/>
        </pc:sldMkLst>
      </pc:sldChg>
      <pc:sldChg chg="del">
        <pc:chgData name="Sally Murphy" userId="dc8129e8-3764-4b90-858b-69271ffb6ebe" providerId="ADAL" clId="{93BFF48F-096E-48C0-AB38-85531E3C6C22}" dt="2024-09-11T02:54:21.151" v="5164" actId="47"/>
        <pc:sldMkLst>
          <pc:docMk/>
          <pc:sldMk cId="21512671" sldId="514"/>
        </pc:sldMkLst>
      </pc:sldChg>
      <pc:sldChg chg="modSp new del mod ord addCm">
        <pc:chgData name="Sally Murphy" userId="dc8129e8-3764-4b90-858b-69271ffb6ebe" providerId="ADAL" clId="{93BFF48F-096E-48C0-AB38-85531E3C6C22}" dt="2024-08-23T05:47:16.773" v="772" actId="47"/>
        <pc:sldMkLst>
          <pc:docMk/>
          <pc:sldMk cId="3298029170" sldId="515"/>
        </pc:sldMkLst>
        <pc:spChg chg="mod">
          <ac:chgData name="Sally Murphy" userId="dc8129e8-3764-4b90-858b-69271ffb6ebe" providerId="ADAL" clId="{93BFF48F-096E-48C0-AB38-85531E3C6C22}" dt="2024-08-23T05:47:14.260" v="771" actId="21"/>
          <ac:spMkLst>
            <pc:docMk/>
            <pc:sldMk cId="3298029170" sldId="515"/>
            <ac:spMk id="2" creationId="{699AFE60-EFBE-F82C-8E94-674AED10B0F0}"/>
          </ac:spMkLst>
        </pc:spChg>
        <pc:spChg chg="mod">
          <ac:chgData name="Sally Murphy" userId="dc8129e8-3764-4b90-858b-69271ffb6ebe" providerId="ADAL" clId="{93BFF48F-096E-48C0-AB38-85531E3C6C22}" dt="2024-08-15T00:07:42.163" v="28" actId="313"/>
          <ac:spMkLst>
            <pc:docMk/>
            <pc:sldMk cId="3298029170" sldId="515"/>
            <ac:spMk id="3" creationId="{5FC78E74-6655-5EA2-FEFB-9063D4D219F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lly Murphy" userId="dc8129e8-3764-4b90-858b-69271ffb6ebe" providerId="ADAL" clId="{93BFF48F-096E-48C0-AB38-85531E3C6C22}" dt="2024-08-15T01:13:50.014" v="221"/>
              <pc2:cmMkLst xmlns:pc2="http://schemas.microsoft.com/office/powerpoint/2019/9/main/command">
                <pc:docMk/>
                <pc:sldMk cId="3298029170" sldId="515"/>
                <pc2:cmMk id="{D29432DF-7B23-4583-85C2-7A4CE8566540}"/>
              </pc2:cmMkLst>
            </pc226:cmChg>
          </p:ext>
        </pc:extLst>
      </pc:sldChg>
      <pc:sldChg chg="modSp new mod ord">
        <pc:chgData name="Sally Murphy" userId="dc8129e8-3764-4b90-858b-69271ffb6ebe" providerId="ADAL" clId="{93BFF48F-096E-48C0-AB38-85531E3C6C22}" dt="2024-08-19T03:22:49.140" v="254" actId="20577"/>
        <pc:sldMkLst>
          <pc:docMk/>
          <pc:sldMk cId="2880945576" sldId="516"/>
        </pc:sldMkLst>
        <pc:spChg chg="mod">
          <ac:chgData name="Sally Murphy" userId="dc8129e8-3764-4b90-858b-69271ffb6ebe" providerId="ADAL" clId="{93BFF48F-096E-48C0-AB38-85531E3C6C22}" dt="2024-08-19T03:22:49.140" v="254" actId="20577"/>
          <ac:spMkLst>
            <pc:docMk/>
            <pc:sldMk cId="2880945576" sldId="516"/>
            <ac:spMk id="2" creationId="{B178BF91-A39C-9C97-349F-C1DD4151ACE3}"/>
          </ac:spMkLst>
        </pc:spChg>
      </pc:sldChg>
      <pc:sldChg chg="modSp new del mod">
        <pc:chgData name="Sally Murphy" userId="dc8129e8-3764-4b90-858b-69271ffb6ebe" providerId="ADAL" clId="{93BFF48F-096E-48C0-AB38-85531E3C6C22}" dt="2024-08-23T05:43:53.581" v="726" actId="47"/>
        <pc:sldMkLst>
          <pc:docMk/>
          <pc:sldMk cId="214620042" sldId="517"/>
        </pc:sldMkLst>
        <pc:spChg chg="mod">
          <ac:chgData name="Sally Murphy" userId="dc8129e8-3764-4b90-858b-69271ffb6ebe" providerId="ADAL" clId="{93BFF48F-096E-48C0-AB38-85531E3C6C22}" dt="2024-08-19T03:22:56.470" v="266" actId="20577"/>
          <ac:spMkLst>
            <pc:docMk/>
            <pc:sldMk cId="214620042" sldId="517"/>
            <ac:spMk id="2" creationId="{D5800E08-BFA7-92A5-E4FD-9AE79E4A8EA4}"/>
          </ac:spMkLst>
        </pc:spChg>
      </pc:sldChg>
      <pc:sldChg chg="modSp new del mod">
        <pc:chgData name="Sally Murphy" userId="dc8129e8-3764-4b90-858b-69271ffb6ebe" providerId="ADAL" clId="{93BFF48F-096E-48C0-AB38-85531E3C6C22}" dt="2024-08-23T05:49:32.039" v="822" actId="47"/>
        <pc:sldMkLst>
          <pc:docMk/>
          <pc:sldMk cId="3843893141" sldId="518"/>
        </pc:sldMkLst>
        <pc:spChg chg="mod">
          <ac:chgData name="Sally Murphy" userId="dc8129e8-3764-4b90-858b-69271ffb6ebe" providerId="ADAL" clId="{93BFF48F-096E-48C0-AB38-85531E3C6C22}" dt="2024-08-15T00:40:54.114" v="69" actId="255"/>
          <ac:spMkLst>
            <pc:docMk/>
            <pc:sldMk cId="3843893141" sldId="518"/>
            <ac:spMk id="2" creationId="{2107D1B9-B3A5-0F1F-9354-DA2EE4672857}"/>
          </ac:spMkLst>
        </pc:spChg>
        <pc:spChg chg="mod">
          <ac:chgData name="Sally Murphy" userId="dc8129e8-3764-4b90-858b-69271ffb6ebe" providerId="ADAL" clId="{93BFF48F-096E-48C0-AB38-85531E3C6C22}" dt="2024-08-23T05:49:14.696" v="813" actId="21"/>
          <ac:spMkLst>
            <pc:docMk/>
            <pc:sldMk cId="3843893141" sldId="518"/>
            <ac:spMk id="3" creationId="{158D5504-2AB2-4F03-F498-000253AF66C1}"/>
          </ac:spMkLst>
        </pc:spChg>
      </pc:sldChg>
      <pc:sldChg chg="addSp delSp modSp new del mod modClrScheme addCm modCm chgLayout">
        <pc:chgData name="Sally Murphy" userId="dc8129e8-3764-4b90-858b-69271ffb6ebe" providerId="ADAL" clId="{93BFF48F-096E-48C0-AB38-85531E3C6C22}" dt="2024-08-23T05:36:35.694" v="723" actId="47"/>
        <pc:sldMkLst>
          <pc:docMk/>
          <pc:sldMk cId="1770569878" sldId="519"/>
        </pc:sldMkLst>
        <pc:spChg chg="del mod ord">
          <ac:chgData name="Sally Murphy" userId="dc8129e8-3764-4b90-858b-69271ffb6ebe" providerId="ADAL" clId="{93BFF48F-096E-48C0-AB38-85531E3C6C22}" dt="2024-08-15T00:44:07.504" v="74" actId="700"/>
          <ac:spMkLst>
            <pc:docMk/>
            <pc:sldMk cId="1770569878" sldId="519"/>
            <ac:spMk id="2" creationId="{40AAA08B-14D4-B595-C511-68EA0ACFBEF0}"/>
          </ac:spMkLst>
        </pc:spChg>
        <pc:spChg chg="del">
          <ac:chgData name="Sally Murphy" userId="dc8129e8-3764-4b90-858b-69271ffb6ebe" providerId="ADAL" clId="{93BFF48F-096E-48C0-AB38-85531E3C6C22}" dt="2024-08-15T00:44:07.504" v="74" actId="700"/>
          <ac:spMkLst>
            <pc:docMk/>
            <pc:sldMk cId="1770569878" sldId="519"/>
            <ac:spMk id="3" creationId="{F0F10650-5F2E-0128-AB29-CCB6A2FC046A}"/>
          </ac:spMkLst>
        </pc:spChg>
        <pc:spChg chg="add mod ord">
          <ac:chgData name="Sally Murphy" userId="dc8129e8-3764-4b90-858b-69271ffb6ebe" providerId="ADAL" clId="{93BFF48F-096E-48C0-AB38-85531E3C6C22}" dt="2024-08-15T00:44:22.129" v="99" actId="20577"/>
          <ac:spMkLst>
            <pc:docMk/>
            <pc:sldMk cId="1770569878" sldId="519"/>
            <ac:spMk id="4" creationId="{FA8974F3-ADAA-8A2F-846F-B492ED3734DA}"/>
          </ac:spMkLst>
        </pc:spChg>
        <pc:spChg chg="add mod ord">
          <ac:chgData name="Sally Murphy" userId="dc8129e8-3764-4b90-858b-69271ffb6ebe" providerId="ADAL" clId="{93BFF48F-096E-48C0-AB38-85531E3C6C22}" dt="2024-08-15T01:12:02.910" v="218" actId="20577"/>
          <ac:spMkLst>
            <pc:docMk/>
            <pc:sldMk cId="1770569878" sldId="519"/>
            <ac:spMk id="5" creationId="{779C3800-79C0-CE20-5A5D-07E27F7E97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lly Murphy" userId="dc8129e8-3764-4b90-858b-69271ffb6ebe" providerId="ADAL" clId="{93BFF48F-096E-48C0-AB38-85531E3C6C22}" dt="2024-08-15T01:12:38.404" v="220"/>
              <pc2:cmMkLst xmlns:pc2="http://schemas.microsoft.com/office/powerpoint/2019/9/main/command">
                <pc:docMk/>
                <pc:sldMk cId="1770569878" sldId="519"/>
                <pc2:cmMk id="{784BD8CD-3AC4-4729-952E-CCA9ADE0877D}"/>
              </pc2:cmMkLst>
              <pc226:cmRplyChg chg="add">
                <pc226:chgData name="Sally Murphy" userId="dc8129e8-3764-4b90-858b-69271ffb6ebe" providerId="ADAL" clId="{93BFF48F-096E-48C0-AB38-85531E3C6C22}" dt="2024-08-15T01:12:38.404" v="220"/>
                <pc2:cmRplyMkLst xmlns:pc2="http://schemas.microsoft.com/office/powerpoint/2019/9/main/command">
                  <pc:docMk/>
                  <pc:sldMk cId="1770569878" sldId="519"/>
                  <pc2:cmMk id="{784BD8CD-3AC4-4729-952E-CCA9ADE0877D}"/>
                  <pc2:cmRplyMk id="{43823436-3401-42C5-A951-FF27BB2380F5}"/>
                </pc2:cmRplyMkLst>
              </pc226:cmRplyChg>
            </pc226:cmChg>
          </p:ext>
        </pc:extLst>
      </pc:sldChg>
      <pc:sldChg chg="addSp delSp modSp new del mod modClrScheme chgLayout">
        <pc:chgData name="Sally Murphy" userId="dc8129e8-3764-4b90-858b-69271ffb6ebe" providerId="ADAL" clId="{93BFF48F-096E-48C0-AB38-85531E3C6C22}" dt="2024-08-23T05:43:51.983" v="725" actId="47"/>
        <pc:sldMkLst>
          <pc:docMk/>
          <pc:sldMk cId="2495062788" sldId="520"/>
        </pc:sldMkLst>
        <pc:spChg chg="del mod ord">
          <ac:chgData name="Sally Murphy" userId="dc8129e8-3764-4b90-858b-69271ffb6ebe" providerId="ADAL" clId="{93BFF48F-096E-48C0-AB38-85531E3C6C22}" dt="2024-08-15T01:03:07.969" v="101" actId="700"/>
          <ac:spMkLst>
            <pc:docMk/>
            <pc:sldMk cId="2495062788" sldId="520"/>
            <ac:spMk id="2" creationId="{B6D8F27B-AABD-60F4-8E0E-70B0B275A9EA}"/>
          </ac:spMkLst>
        </pc:spChg>
        <pc:spChg chg="del">
          <ac:chgData name="Sally Murphy" userId="dc8129e8-3764-4b90-858b-69271ffb6ebe" providerId="ADAL" clId="{93BFF48F-096E-48C0-AB38-85531E3C6C22}" dt="2024-08-15T01:03:07.969" v="101" actId="700"/>
          <ac:spMkLst>
            <pc:docMk/>
            <pc:sldMk cId="2495062788" sldId="520"/>
            <ac:spMk id="3" creationId="{A291531E-EBF4-01A9-C77F-761E49180DC4}"/>
          </ac:spMkLst>
        </pc:spChg>
        <pc:spChg chg="add mod ord">
          <ac:chgData name="Sally Murphy" userId="dc8129e8-3764-4b90-858b-69271ffb6ebe" providerId="ADAL" clId="{93BFF48F-096E-48C0-AB38-85531E3C6C22}" dt="2024-08-15T01:10:11.948" v="133" actId="14100"/>
          <ac:spMkLst>
            <pc:docMk/>
            <pc:sldMk cId="2495062788" sldId="520"/>
            <ac:spMk id="4" creationId="{28A6C065-EA3E-F2AD-1807-F32C6506BBFA}"/>
          </ac:spMkLst>
        </pc:spChg>
        <pc:spChg chg="add mod ord">
          <ac:chgData name="Sally Murphy" userId="dc8129e8-3764-4b90-858b-69271ffb6ebe" providerId="ADAL" clId="{93BFF48F-096E-48C0-AB38-85531E3C6C22}" dt="2024-08-15T01:09:59.680" v="129" actId="1076"/>
          <ac:spMkLst>
            <pc:docMk/>
            <pc:sldMk cId="2495062788" sldId="520"/>
            <ac:spMk id="5" creationId="{75D38B3E-4DD6-8A50-D27A-B995B3A4BA9D}"/>
          </ac:spMkLst>
        </pc:spChg>
      </pc:sldChg>
      <pc:sldChg chg="add del">
        <pc:chgData name="Sally Murphy" userId="dc8129e8-3764-4b90-858b-69271ffb6ebe" providerId="ADAL" clId="{93BFF48F-096E-48C0-AB38-85531E3C6C22}" dt="2024-08-23T06:06:23.584" v="1336" actId="47"/>
        <pc:sldMkLst>
          <pc:docMk/>
          <pc:sldMk cId="2840455288" sldId="521"/>
        </pc:sldMkLst>
      </pc:sldChg>
      <pc:sldChg chg="add del">
        <pc:chgData name="Sally Murphy" userId="dc8129e8-3764-4b90-858b-69271ffb6ebe" providerId="ADAL" clId="{93BFF48F-096E-48C0-AB38-85531E3C6C22}" dt="2024-08-23T06:06:23.584" v="1336" actId="47"/>
        <pc:sldMkLst>
          <pc:docMk/>
          <pc:sldMk cId="11489553" sldId="522"/>
        </pc:sldMkLst>
      </pc:sldChg>
      <pc:sldChg chg="add del">
        <pc:chgData name="Sally Murphy" userId="dc8129e8-3764-4b90-858b-69271ffb6ebe" providerId="ADAL" clId="{93BFF48F-096E-48C0-AB38-85531E3C6C22}" dt="2024-08-23T06:06:23.584" v="1336" actId="47"/>
        <pc:sldMkLst>
          <pc:docMk/>
          <pc:sldMk cId="3356276189" sldId="523"/>
        </pc:sldMkLst>
      </pc:sldChg>
      <pc:sldChg chg="modSp new del mod">
        <pc:chgData name="Sally Murphy" userId="dc8129e8-3764-4b90-858b-69271ffb6ebe" providerId="ADAL" clId="{93BFF48F-096E-48C0-AB38-85531E3C6C22}" dt="2024-08-23T05:48:54.740" v="810" actId="47"/>
        <pc:sldMkLst>
          <pc:docMk/>
          <pc:sldMk cId="1556028579" sldId="524"/>
        </pc:sldMkLst>
        <pc:spChg chg="mod">
          <ac:chgData name="Sally Murphy" userId="dc8129e8-3764-4b90-858b-69271ffb6ebe" providerId="ADAL" clId="{93BFF48F-096E-48C0-AB38-85531E3C6C22}" dt="2024-08-15T05:18:11.384" v="226" actId="255"/>
          <ac:spMkLst>
            <pc:docMk/>
            <pc:sldMk cId="1556028579" sldId="524"/>
            <ac:spMk id="2" creationId="{E4386AA0-3C5B-ECAE-1A92-39975A6BB6F8}"/>
          </ac:spMkLst>
        </pc:spChg>
        <pc:spChg chg="mod">
          <ac:chgData name="Sally Murphy" userId="dc8129e8-3764-4b90-858b-69271ffb6ebe" providerId="ADAL" clId="{93BFF48F-096E-48C0-AB38-85531E3C6C22}" dt="2024-08-15T05:13:09.986" v="223"/>
          <ac:spMkLst>
            <pc:docMk/>
            <pc:sldMk cId="1556028579" sldId="524"/>
            <ac:spMk id="3" creationId="{7AA14016-019F-65F8-81CB-422CC32F78A7}"/>
          </ac:spMkLst>
        </pc:spChg>
      </pc:sldChg>
      <pc:sldChg chg="addSp delSp modSp new del mod modClrScheme chgLayout">
        <pc:chgData name="Sally Murphy" userId="dc8129e8-3764-4b90-858b-69271ffb6ebe" providerId="ADAL" clId="{93BFF48F-096E-48C0-AB38-85531E3C6C22}" dt="2024-08-15T06:10:57.140" v="236" actId="47"/>
        <pc:sldMkLst>
          <pc:docMk/>
          <pc:sldMk cId="608709765" sldId="525"/>
        </pc:sldMkLst>
        <pc:spChg chg="del mod ord">
          <ac:chgData name="Sally Murphy" userId="dc8129e8-3764-4b90-858b-69271ffb6ebe" providerId="ADAL" clId="{93BFF48F-096E-48C0-AB38-85531E3C6C22}" dt="2024-08-15T05:36:17.196" v="230" actId="700"/>
          <ac:spMkLst>
            <pc:docMk/>
            <pc:sldMk cId="608709765" sldId="525"/>
            <ac:spMk id="2" creationId="{DBF93057-5594-10B9-5307-DFCF98B16230}"/>
          </ac:spMkLst>
        </pc:spChg>
        <pc:spChg chg="del mod ord">
          <ac:chgData name="Sally Murphy" userId="dc8129e8-3764-4b90-858b-69271ffb6ebe" providerId="ADAL" clId="{93BFF48F-096E-48C0-AB38-85531E3C6C22}" dt="2024-08-15T05:36:17.196" v="230" actId="700"/>
          <ac:spMkLst>
            <pc:docMk/>
            <pc:sldMk cId="608709765" sldId="525"/>
            <ac:spMk id="3" creationId="{6C709767-A4B1-0A8C-3570-F0057BC68183}"/>
          </ac:spMkLst>
        </pc:spChg>
        <pc:spChg chg="add mod ord">
          <ac:chgData name="Sally Murphy" userId="dc8129e8-3764-4b90-858b-69271ffb6ebe" providerId="ADAL" clId="{93BFF48F-096E-48C0-AB38-85531E3C6C22}" dt="2024-08-15T05:36:17.196" v="230" actId="700"/>
          <ac:spMkLst>
            <pc:docMk/>
            <pc:sldMk cId="608709765" sldId="525"/>
            <ac:spMk id="4" creationId="{629DE692-21E9-FF40-8034-EEDCCBF0CD93}"/>
          </ac:spMkLst>
        </pc:spChg>
        <pc:spChg chg="add mod ord">
          <ac:chgData name="Sally Murphy" userId="dc8129e8-3764-4b90-858b-69271ffb6ebe" providerId="ADAL" clId="{93BFF48F-096E-48C0-AB38-85531E3C6C22}" dt="2024-08-15T05:36:34.464" v="235" actId="15"/>
          <ac:spMkLst>
            <pc:docMk/>
            <pc:sldMk cId="608709765" sldId="525"/>
            <ac:spMk id="5" creationId="{53F15D16-7294-781D-8430-CD4028008F10}"/>
          </ac:spMkLst>
        </pc:spChg>
      </pc:sldChg>
      <pc:sldChg chg="new del">
        <pc:chgData name="Sally Murphy" userId="dc8129e8-3764-4b90-858b-69271ffb6ebe" providerId="ADAL" clId="{93BFF48F-096E-48C0-AB38-85531E3C6C22}" dt="2024-08-15T07:07:23.252" v="238" actId="47"/>
        <pc:sldMkLst>
          <pc:docMk/>
          <pc:sldMk cId="1122465404" sldId="525"/>
        </pc:sldMkLst>
      </pc:sldChg>
      <pc:sldChg chg="addSp delSp modSp add del mod modClrScheme chgLayout modNotesTx">
        <pc:chgData name="Sally Murphy" userId="dc8129e8-3764-4b90-858b-69271ffb6ebe" providerId="ADAL" clId="{93BFF48F-096E-48C0-AB38-85531E3C6C22}" dt="2024-08-23T05:33:16.857" v="591" actId="47"/>
        <pc:sldMkLst>
          <pc:docMk/>
          <pc:sldMk cId="2446839297" sldId="525"/>
        </pc:sldMkLst>
        <pc:spChg chg="add del mod ord">
          <ac:chgData name="Sally Murphy" userId="dc8129e8-3764-4b90-858b-69271ffb6ebe" providerId="ADAL" clId="{93BFF48F-096E-48C0-AB38-85531E3C6C22}" dt="2024-08-23T05:20:24.723" v="304" actId="700"/>
          <ac:spMkLst>
            <pc:docMk/>
            <pc:sldMk cId="2446839297" sldId="525"/>
            <ac:spMk id="2" creationId="{2C945A43-0142-9528-B9D8-311EFD176B1D}"/>
          </ac:spMkLst>
        </pc:spChg>
        <pc:spChg chg="add del mod ord">
          <ac:chgData name="Sally Murphy" userId="dc8129e8-3764-4b90-858b-69271ffb6ebe" providerId="ADAL" clId="{93BFF48F-096E-48C0-AB38-85531E3C6C22}" dt="2024-08-23T05:20:24.723" v="304" actId="700"/>
          <ac:spMkLst>
            <pc:docMk/>
            <pc:sldMk cId="2446839297" sldId="525"/>
            <ac:spMk id="3" creationId="{AA494DC7-B138-CA8B-BB51-E481A7743C62}"/>
          </ac:spMkLst>
        </pc:spChg>
        <pc:spChg chg="mod ord">
          <ac:chgData name="Sally Murphy" userId="dc8129e8-3764-4b90-858b-69271ffb6ebe" providerId="ADAL" clId="{93BFF48F-096E-48C0-AB38-85531E3C6C22}" dt="2024-08-23T05:20:24.723" v="304" actId="700"/>
          <ac:spMkLst>
            <pc:docMk/>
            <pc:sldMk cId="2446839297" sldId="525"/>
            <ac:spMk id="4" creationId="{28A6C065-EA3E-F2AD-1807-F32C6506BBFA}"/>
          </ac:spMkLst>
        </pc:spChg>
        <pc:spChg chg="mod ord">
          <ac:chgData name="Sally Murphy" userId="dc8129e8-3764-4b90-858b-69271ffb6ebe" providerId="ADAL" clId="{93BFF48F-096E-48C0-AB38-85531E3C6C22}" dt="2024-08-23T05:20:24.723" v="304" actId="700"/>
          <ac:spMkLst>
            <pc:docMk/>
            <pc:sldMk cId="2446839297" sldId="525"/>
            <ac:spMk id="5" creationId="{75D38B3E-4DD6-8A50-D27A-B995B3A4BA9D}"/>
          </ac:spMkLst>
        </pc:spChg>
      </pc:sldChg>
      <pc:sldChg chg="addSp delSp modSp new mod modNotesTx">
        <pc:chgData name="Sally Murphy" userId="dc8129e8-3764-4b90-858b-69271ffb6ebe" providerId="ADAL" clId="{93BFF48F-096E-48C0-AB38-85531E3C6C22}" dt="2024-09-11T02:53:09.437" v="5158" actId="1036"/>
        <pc:sldMkLst>
          <pc:docMk/>
          <pc:sldMk cId="4209710065" sldId="526"/>
        </pc:sldMkLst>
        <pc:spChg chg="del">
          <ac:chgData name="Sally Murphy" userId="dc8129e8-3764-4b90-858b-69271ffb6ebe" providerId="ADAL" clId="{93BFF48F-096E-48C0-AB38-85531E3C6C22}" dt="2024-08-23T05:26:33.600" v="316"/>
          <ac:spMkLst>
            <pc:docMk/>
            <pc:sldMk cId="4209710065" sldId="526"/>
            <ac:spMk id="2" creationId="{2050D47A-5257-BF78-4655-0F04DA12B9EE}"/>
          </ac:spMkLst>
        </pc:spChg>
        <pc:spChg chg="mod">
          <ac:chgData name="Sally Murphy" userId="dc8129e8-3764-4b90-858b-69271ffb6ebe" providerId="ADAL" clId="{93BFF48F-096E-48C0-AB38-85531E3C6C22}" dt="2024-08-23T05:27:48.435" v="352" actId="20577"/>
          <ac:spMkLst>
            <pc:docMk/>
            <pc:sldMk cId="4209710065" sldId="526"/>
            <ac:spMk id="3" creationId="{D4222B5B-3534-0F8F-76D0-5FFBE3BF9F0A}"/>
          </ac:spMkLst>
        </pc:spChg>
        <pc:spChg chg="mod">
          <ac:chgData name="Sally Murphy" userId="dc8129e8-3764-4b90-858b-69271ffb6ebe" providerId="ADAL" clId="{93BFF48F-096E-48C0-AB38-85531E3C6C22}" dt="2024-09-11T02:52:53.179" v="5151" actId="14100"/>
          <ac:spMkLst>
            <pc:docMk/>
            <pc:sldMk cId="4209710065" sldId="526"/>
            <ac:spMk id="4" creationId="{3497927E-C10D-A00F-3DBE-440052188610}"/>
          </ac:spMkLst>
        </pc:spChg>
        <pc:spChg chg="add mod ord">
          <ac:chgData name="Sally Murphy" userId="dc8129e8-3764-4b90-858b-69271ffb6ebe" providerId="ADAL" clId="{93BFF48F-096E-48C0-AB38-85531E3C6C22}" dt="2024-09-11T02:53:00.513" v="5152" actId="14100"/>
          <ac:spMkLst>
            <pc:docMk/>
            <pc:sldMk cId="4209710065" sldId="526"/>
            <ac:spMk id="5" creationId="{6C86D28F-DCD9-66BD-F4B5-1A86022ED588}"/>
          </ac:spMkLst>
        </pc:spChg>
        <pc:spChg chg="add mod">
          <ac:chgData name="Sally Murphy" userId="dc8129e8-3764-4b90-858b-69271ffb6ebe" providerId="ADAL" clId="{93BFF48F-096E-48C0-AB38-85531E3C6C22}" dt="2024-09-09T04:14:53.256" v="4630" actId="1076"/>
          <ac:spMkLst>
            <pc:docMk/>
            <pc:sldMk cId="4209710065" sldId="526"/>
            <ac:spMk id="8" creationId="{32FC7366-B6E0-E4DD-EF8B-858322CC83C8}"/>
          </ac:spMkLst>
        </pc:spChg>
        <pc:spChg chg="add mod">
          <ac:chgData name="Sally Murphy" userId="dc8129e8-3764-4b90-858b-69271ffb6ebe" providerId="ADAL" clId="{93BFF48F-096E-48C0-AB38-85531E3C6C22}" dt="2024-09-11T02:53:09.437" v="5158" actId="1036"/>
          <ac:spMkLst>
            <pc:docMk/>
            <pc:sldMk cId="4209710065" sldId="526"/>
            <ac:spMk id="9" creationId="{7F3D9AC1-E4DC-CAE2-42BC-193794653DE4}"/>
          </ac:spMkLst>
        </pc:spChg>
        <pc:picChg chg="add mod">
          <ac:chgData name="Sally Murphy" userId="dc8129e8-3764-4b90-858b-69271ffb6ebe" providerId="ADAL" clId="{93BFF48F-096E-48C0-AB38-85531E3C6C22}" dt="2024-09-04T04:22:26.952" v="3800" actId="962"/>
          <ac:picMkLst>
            <pc:docMk/>
            <pc:sldMk cId="4209710065" sldId="526"/>
            <ac:picMk id="7" creationId="{34E90E83-23DD-FB7B-FC45-402B33E90009}"/>
          </ac:picMkLst>
        </pc:picChg>
      </pc:sldChg>
      <pc:sldChg chg="addSp delSp modSp new mod modClrScheme addCm delCm chgLayout modNotesTx">
        <pc:chgData name="Sally Murphy" userId="dc8129e8-3764-4b90-858b-69271ffb6ebe" providerId="ADAL" clId="{93BFF48F-096E-48C0-AB38-85531E3C6C22}" dt="2024-09-12T23:30:14.365" v="5410" actId="554"/>
        <pc:sldMkLst>
          <pc:docMk/>
          <pc:sldMk cId="1005236309" sldId="527"/>
        </pc:sldMkLst>
        <pc:spChg chg="add mod">
          <ac:chgData name="Sally Murphy" userId="dc8129e8-3764-4b90-858b-69271ffb6ebe" providerId="ADAL" clId="{93BFF48F-096E-48C0-AB38-85531E3C6C22}" dt="2024-09-12T23:30:14.365" v="5410" actId="554"/>
          <ac:spMkLst>
            <pc:docMk/>
            <pc:sldMk cId="1005236309" sldId="527"/>
            <ac:spMk id="2" creationId="{86A0C619-5CDE-133D-4FB1-9CD8F3CBAE18}"/>
          </ac:spMkLst>
        </pc:spChg>
        <pc:spChg chg="del mod ord">
          <ac:chgData name="Sally Murphy" userId="dc8129e8-3764-4b90-858b-69271ffb6ebe" providerId="ADAL" clId="{93BFF48F-096E-48C0-AB38-85531E3C6C22}" dt="2024-08-23T05:33:49.470" v="593" actId="700"/>
          <ac:spMkLst>
            <pc:docMk/>
            <pc:sldMk cId="1005236309" sldId="527"/>
            <ac:spMk id="2" creationId="{F16CA953-AA16-3232-1A26-08F8CB24AA77}"/>
          </ac:spMkLst>
        </pc:spChg>
        <pc:spChg chg="del mod ord">
          <ac:chgData name="Sally Murphy" userId="dc8129e8-3764-4b90-858b-69271ffb6ebe" providerId="ADAL" clId="{93BFF48F-096E-48C0-AB38-85531E3C6C22}" dt="2024-08-23T05:33:49.470" v="593" actId="700"/>
          <ac:spMkLst>
            <pc:docMk/>
            <pc:sldMk cId="1005236309" sldId="527"/>
            <ac:spMk id="3" creationId="{6A1BD96E-461E-7FC8-40AD-2FEC52276533}"/>
          </ac:spMkLst>
        </pc:spChg>
        <pc:spChg chg="add mod ord">
          <ac:chgData name="Sally Murphy" userId="dc8129e8-3764-4b90-858b-69271ffb6ebe" providerId="ADAL" clId="{93BFF48F-096E-48C0-AB38-85531E3C6C22}" dt="2024-08-23T05:36:23.887" v="720" actId="20577"/>
          <ac:spMkLst>
            <pc:docMk/>
            <pc:sldMk cId="1005236309" sldId="527"/>
            <ac:spMk id="4" creationId="{0F708853-143E-83FD-1398-BFAB91111D29}"/>
          </ac:spMkLst>
        </pc:spChg>
        <pc:spChg chg="add del mod ord">
          <ac:chgData name="Sally Murphy" userId="dc8129e8-3764-4b90-858b-69271ffb6ebe" providerId="ADAL" clId="{93BFF48F-096E-48C0-AB38-85531E3C6C22}" dt="2024-08-23T05:33:52.181" v="594" actId="478"/>
          <ac:spMkLst>
            <pc:docMk/>
            <pc:sldMk cId="1005236309" sldId="527"/>
            <ac:spMk id="5" creationId="{783F0DD2-E66E-4D16-7C65-2F7F352CF462}"/>
          </ac:spMkLst>
        </pc:spChg>
        <pc:spChg chg="add del mod ord">
          <ac:chgData name="Sally Murphy" userId="dc8129e8-3764-4b90-858b-69271ffb6ebe" providerId="ADAL" clId="{93BFF48F-096E-48C0-AB38-85531E3C6C22}" dt="2024-08-25T23:15:30.465" v="1805"/>
          <ac:spMkLst>
            <pc:docMk/>
            <pc:sldMk cId="1005236309" sldId="527"/>
            <ac:spMk id="6" creationId="{58BA6545-F505-6AB4-A1C1-F282A7586297}"/>
          </ac:spMkLst>
        </pc:spChg>
        <pc:spChg chg="add del mod ord">
          <ac:chgData name="Sally Murphy" userId="dc8129e8-3764-4b90-858b-69271ffb6ebe" providerId="ADAL" clId="{93BFF48F-096E-48C0-AB38-85531E3C6C22}" dt="2024-08-25T23:34:41.355" v="1975"/>
          <ac:spMkLst>
            <pc:docMk/>
            <pc:sldMk cId="1005236309" sldId="527"/>
            <ac:spMk id="7" creationId="{08FC7335-C3A5-C39A-78CF-A331EEAE9626}"/>
          </ac:spMkLst>
        </pc:spChg>
        <pc:spChg chg="add del mod ord">
          <ac:chgData name="Sally Murphy" userId="dc8129e8-3764-4b90-858b-69271ffb6ebe" providerId="ADAL" clId="{93BFF48F-096E-48C0-AB38-85531E3C6C22}" dt="2024-08-25T23:44:43.435" v="2099"/>
          <ac:spMkLst>
            <pc:docMk/>
            <pc:sldMk cId="1005236309" sldId="527"/>
            <ac:spMk id="8" creationId="{7E853D49-F7B9-EDE2-DADD-DA2251D8113C}"/>
          </ac:spMkLst>
        </pc:spChg>
        <pc:spChg chg="add del mod ord">
          <ac:chgData name="Sally Murphy" userId="dc8129e8-3764-4b90-858b-69271ffb6ebe" providerId="ADAL" clId="{93BFF48F-096E-48C0-AB38-85531E3C6C22}" dt="2024-08-25T23:46:55.950" v="2188"/>
          <ac:spMkLst>
            <pc:docMk/>
            <pc:sldMk cId="1005236309" sldId="527"/>
            <ac:spMk id="9" creationId="{46CCD106-9C1E-4D52-5C0C-08358375001D}"/>
          </ac:spMkLst>
        </pc:spChg>
        <pc:spChg chg="add mod">
          <ac:chgData name="Sally Murphy" userId="dc8129e8-3764-4b90-858b-69271ffb6ebe" providerId="ADAL" clId="{93BFF48F-096E-48C0-AB38-85531E3C6C22}" dt="2024-09-12T23:30:14.365" v="5410" actId="554"/>
          <ac:spMkLst>
            <pc:docMk/>
            <pc:sldMk cId="1005236309" sldId="527"/>
            <ac:spMk id="10" creationId="{205119E8-5E3A-AC39-45C3-2532A7E1C218}"/>
          </ac:spMkLst>
        </pc:spChg>
        <pc:spChg chg="add mod">
          <ac:chgData name="Sally Murphy" userId="dc8129e8-3764-4b90-858b-69271ffb6ebe" providerId="ADAL" clId="{93BFF48F-096E-48C0-AB38-85531E3C6C22}" dt="2024-08-23T05:34:21.490" v="597"/>
          <ac:spMkLst>
            <pc:docMk/>
            <pc:sldMk cId="1005236309" sldId="527"/>
            <ac:spMk id="11" creationId="{DFB89F79-A252-7324-E089-872EB8B98F0B}"/>
          </ac:spMkLst>
        </pc:spChg>
        <pc:spChg chg="add mod">
          <ac:chgData name="Sally Murphy" userId="dc8129e8-3764-4b90-858b-69271ffb6ebe" providerId="ADAL" clId="{93BFF48F-096E-48C0-AB38-85531E3C6C22}" dt="2024-09-12T23:30:14.365" v="5410" actId="554"/>
          <ac:spMkLst>
            <pc:docMk/>
            <pc:sldMk cId="1005236309" sldId="527"/>
            <ac:spMk id="12" creationId="{30A33846-EA9C-8495-D194-FDA9CAF87003}"/>
          </ac:spMkLst>
        </pc:spChg>
        <pc:spChg chg="add mod">
          <ac:chgData name="Sally Murphy" userId="dc8129e8-3764-4b90-858b-69271ffb6ebe" providerId="ADAL" clId="{93BFF48F-096E-48C0-AB38-85531E3C6C22}" dt="2024-09-12T23:30:14.365" v="5410" actId="554"/>
          <ac:spMkLst>
            <pc:docMk/>
            <pc:sldMk cId="1005236309" sldId="527"/>
            <ac:spMk id="13" creationId="{199044FC-8DA4-BDAF-CAB2-8422C6A07B39}"/>
          </ac:spMkLst>
        </pc:spChg>
        <pc:spChg chg="add mod">
          <ac:chgData name="Sally Murphy" userId="dc8129e8-3764-4b90-858b-69271ffb6ebe" providerId="ADAL" clId="{93BFF48F-096E-48C0-AB38-85531E3C6C22}" dt="2024-09-12T23:30:14.365" v="5410" actId="554"/>
          <ac:spMkLst>
            <pc:docMk/>
            <pc:sldMk cId="1005236309" sldId="527"/>
            <ac:spMk id="14" creationId="{0DBDF460-A19F-AC73-3864-EDE110673DE2}"/>
          </ac:spMkLst>
        </pc:spChg>
        <pc:picChg chg="add mod modCrop">
          <ac:chgData name="Sally Murphy" userId="dc8129e8-3764-4b90-858b-69271ffb6ebe" providerId="ADAL" clId="{93BFF48F-096E-48C0-AB38-85531E3C6C22}" dt="2024-09-12T23:28:17.397" v="5393" actId="1076"/>
          <ac:picMkLst>
            <pc:docMk/>
            <pc:sldMk cId="1005236309" sldId="527"/>
            <ac:picMk id="3" creationId="{C066B61B-683D-3CE8-3392-1B62A6A424BC}"/>
          </ac:picMkLst>
        </pc:picChg>
        <pc:picChg chg="add mod modCrop">
          <ac:chgData name="Sally Murphy" userId="dc8129e8-3764-4b90-858b-69271ffb6ebe" providerId="ADAL" clId="{93BFF48F-096E-48C0-AB38-85531E3C6C22}" dt="2024-09-12T23:28:23.449" v="5394" actId="408"/>
          <ac:picMkLst>
            <pc:docMk/>
            <pc:sldMk cId="1005236309" sldId="527"/>
            <ac:picMk id="6" creationId="{FB7D1E5A-2032-885C-1019-0EED76757049}"/>
          </ac:picMkLst>
        </pc:picChg>
        <pc:picChg chg="add mod">
          <ac:chgData name="Sally Murphy" userId="dc8129e8-3764-4b90-858b-69271ffb6ebe" providerId="ADAL" clId="{93BFF48F-096E-48C0-AB38-85531E3C6C22}" dt="2024-09-12T23:28:23.449" v="5394" actId="408"/>
          <ac:picMkLst>
            <pc:docMk/>
            <pc:sldMk cId="1005236309" sldId="527"/>
            <ac:picMk id="11" creationId="{7648F4D9-063D-4DFC-039E-ACA37F94DFDD}"/>
          </ac:picMkLst>
        </pc:picChg>
        <pc:picChg chg="add mod">
          <ac:chgData name="Sally Murphy" userId="dc8129e8-3764-4b90-858b-69271ffb6ebe" providerId="ADAL" clId="{93BFF48F-096E-48C0-AB38-85531E3C6C22}" dt="2024-09-12T23:28:23.449" v="5394" actId="408"/>
          <ac:picMkLst>
            <pc:docMk/>
            <pc:sldMk cId="1005236309" sldId="527"/>
            <ac:picMk id="16" creationId="{3042701E-F2AE-5E50-1313-436F3579F03A}"/>
          </ac:picMkLst>
        </pc:picChg>
        <pc:picChg chg="add mod">
          <ac:chgData name="Sally Murphy" userId="dc8129e8-3764-4b90-858b-69271ffb6ebe" providerId="ADAL" clId="{93BFF48F-096E-48C0-AB38-85531E3C6C22}" dt="2024-08-25T23:46:33.595" v="2187"/>
          <ac:picMkLst>
            <pc:docMk/>
            <pc:sldMk cId="1005236309" sldId="527"/>
            <ac:picMk id="18" creationId="{693438F7-5A70-5E84-149D-DB792C345EB3}"/>
          </ac:picMkLst>
        </pc:picChg>
        <pc:picChg chg="add mod">
          <ac:chgData name="Sally Murphy" userId="dc8129e8-3764-4b90-858b-69271ffb6ebe" providerId="ADAL" clId="{93BFF48F-096E-48C0-AB38-85531E3C6C22}" dt="2024-09-12T23:28:13.899" v="5392" actId="1076"/>
          <ac:picMkLst>
            <pc:docMk/>
            <pc:sldMk cId="1005236309" sldId="527"/>
            <ac:picMk id="20" creationId="{A9429389-743C-7952-CE0B-AEC0D9A1DD2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ally Murphy" userId="dc8129e8-3764-4b90-858b-69271ffb6ebe" providerId="ADAL" clId="{93BFF48F-096E-48C0-AB38-85531E3C6C22}" dt="2024-08-26T02:09:25.522" v="2672"/>
              <pc2:cmMkLst xmlns:pc2="http://schemas.microsoft.com/office/powerpoint/2019/9/main/command">
                <pc:docMk/>
                <pc:sldMk cId="1005236309" sldId="527"/>
                <pc2:cmMk id="{7B8153CB-0CF4-416B-86C6-34D1F5224409}"/>
              </pc2:cmMkLst>
            </pc226:cmChg>
          </p:ext>
        </pc:extLst>
      </pc:sldChg>
      <pc:sldChg chg="addSp delSp modSp add mod modNotesTx">
        <pc:chgData name="Sally Murphy" userId="dc8129e8-3764-4b90-858b-69271ffb6ebe" providerId="ADAL" clId="{93BFF48F-096E-48C0-AB38-85531E3C6C22}" dt="2024-09-12T23:21:38.576" v="5245" actId="20577"/>
        <pc:sldMkLst>
          <pc:docMk/>
          <pc:sldMk cId="1309431839" sldId="528"/>
        </pc:sldMkLst>
        <pc:spChg chg="add mod">
          <ac:chgData name="Sally Murphy" userId="dc8129e8-3764-4b90-858b-69271ffb6ebe" providerId="ADAL" clId="{93BFF48F-096E-48C0-AB38-85531E3C6C22}" dt="2024-08-23T06:15:49.713" v="1384" actId="207"/>
          <ac:spMkLst>
            <pc:docMk/>
            <pc:sldMk cId="1309431839" sldId="528"/>
            <ac:spMk id="2" creationId="{44492EE3-AD75-2902-DBA0-7C060DDF503E}"/>
          </ac:spMkLst>
        </pc:spChg>
        <pc:spChg chg="del">
          <ac:chgData name="Sally Murphy" userId="dc8129e8-3764-4b90-858b-69271ffb6ebe" providerId="ADAL" clId="{93BFF48F-096E-48C0-AB38-85531E3C6C22}" dt="2024-08-23T05:36:29.804" v="721" actId="478"/>
          <ac:spMkLst>
            <pc:docMk/>
            <pc:sldMk cId="1309431839" sldId="528"/>
            <ac:spMk id="4" creationId="{0F708853-143E-83FD-1398-BFAB91111D29}"/>
          </ac:spMkLst>
        </pc:spChg>
        <pc:spChg chg="del">
          <ac:chgData name="Sally Murphy" userId="dc8129e8-3764-4b90-858b-69271ffb6ebe" providerId="ADAL" clId="{93BFF48F-096E-48C0-AB38-85531E3C6C22}" dt="2024-08-25T23:31:03.868" v="1888"/>
          <ac:spMkLst>
            <pc:docMk/>
            <pc:sldMk cId="1309431839" sldId="528"/>
            <ac:spMk id="6" creationId="{58BA6545-F505-6AB4-A1C1-F282A7586297}"/>
          </ac:spMkLst>
        </pc:spChg>
        <pc:spChg chg="del">
          <ac:chgData name="Sally Murphy" userId="dc8129e8-3764-4b90-858b-69271ffb6ebe" providerId="ADAL" clId="{93BFF48F-096E-48C0-AB38-85531E3C6C22}" dt="2024-08-25T23:35:48.684" v="2012"/>
          <ac:spMkLst>
            <pc:docMk/>
            <pc:sldMk cId="1309431839" sldId="528"/>
            <ac:spMk id="7" creationId="{08FC7335-C3A5-C39A-78CF-A331EEAE9626}"/>
          </ac:spMkLst>
        </pc:spChg>
        <pc:spChg chg="add del">
          <ac:chgData name="Sally Murphy" userId="dc8129e8-3764-4b90-858b-69271ffb6ebe" providerId="ADAL" clId="{93BFF48F-096E-48C0-AB38-85531E3C6C22}" dt="2024-08-26T01:47:00.073" v="2360"/>
          <ac:spMkLst>
            <pc:docMk/>
            <pc:sldMk cId="1309431839" sldId="528"/>
            <ac:spMk id="8" creationId="{7E853D49-F7B9-EDE2-DADD-DA2251D8113C}"/>
          </ac:spMkLst>
        </pc:spChg>
        <pc:spChg chg="del mod">
          <ac:chgData name="Sally Murphy" userId="dc8129e8-3764-4b90-858b-69271ffb6ebe" providerId="ADAL" clId="{93BFF48F-096E-48C0-AB38-85531E3C6C22}" dt="2024-08-26T01:50:39.077" v="2382"/>
          <ac:spMkLst>
            <pc:docMk/>
            <pc:sldMk cId="1309431839" sldId="528"/>
            <ac:spMk id="9" creationId="{46CCD106-9C1E-4D52-5C0C-08358375001D}"/>
          </ac:spMkLst>
        </pc:spChg>
        <pc:spChg chg="mod">
          <ac:chgData name="Sally Murphy" userId="dc8129e8-3764-4b90-858b-69271ffb6ebe" providerId="ADAL" clId="{93BFF48F-096E-48C0-AB38-85531E3C6C22}" dt="2024-09-12T23:21:38.576" v="5245" actId="20577"/>
          <ac:spMkLst>
            <pc:docMk/>
            <pc:sldMk cId="1309431839" sldId="528"/>
            <ac:spMk id="10" creationId="{205119E8-5E3A-AC39-45C3-2532A7E1C218}"/>
          </ac:spMkLst>
        </pc:spChg>
        <pc:spChg chg="mod">
          <ac:chgData name="Sally Murphy" userId="dc8129e8-3764-4b90-858b-69271ffb6ebe" providerId="ADAL" clId="{93BFF48F-096E-48C0-AB38-85531E3C6C22}" dt="2024-09-11T02:53:19.974" v="5159" actId="255"/>
          <ac:spMkLst>
            <pc:docMk/>
            <pc:sldMk cId="1309431839" sldId="528"/>
            <ac:spMk id="12" creationId="{30A33846-EA9C-8495-D194-FDA9CAF87003}"/>
          </ac:spMkLst>
        </pc:spChg>
        <pc:spChg chg="mod">
          <ac:chgData name="Sally Murphy" userId="dc8129e8-3764-4b90-858b-69271ffb6ebe" providerId="ADAL" clId="{93BFF48F-096E-48C0-AB38-85531E3C6C22}" dt="2024-09-11T02:53:19.974" v="5159" actId="255"/>
          <ac:spMkLst>
            <pc:docMk/>
            <pc:sldMk cId="1309431839" sldId="528"/>
            <ac:spMk id="13" creationId="{199044FC-8DA4-BDAF-CAB2-8422C6A07B39}"/>
          </ac:spMkLst>
        </pc:spChg>
        <pc:spChg chg="mod">
          <ac:chgData name="Sally Murphy" userId="dc8129e8-3764-4b90-858b-69271ffb6ebe" providerId="ADAL" clId="{93BFF48F-096E-48C0-AB38-85531E3C6C22}" dt="2024-09-11T02:53:19.974" v="5159" actId="255"/>
          <ac:spMkLst>
            <pc:docMk/>
            <pc:sldMk cId="1309431839" sldId="528"/>
            <ac:spMk id="14" creationId="{0DBDF460-A19F-AC73-3864-EDE110673DE2}"/>
          </ac:spMkLst>
        </pc:spChg>
        <pc:spChg chg="add del mod">
          <ac:chgData name="Sally Murphy" userId="dc8129e8-3764-4b90-858b-69271ffb6ebe" providerId="ADAL" clId="{93BFF48F-096E-48C0-AB38-85531E3C6C22}" dt="2024-08-26T01:43:24.042" v="2297"/>
          <ac:spMkLst>
            <pc:docMk/>
            <pc:sldMk cId="1309431839" sldId="528"/>
            <ac:spMk id="18" creationId="{72DC8B84-4CBE-F00D-7134-AE88935744AE}"/>
          </ac:spMkLst>
        </pc:spChg>
        <pc:picChg chg="add del mod">
          <ac:chgData name="Sally Murphy" userId="dc8129e8-3764-4b90-858b-69271ffb6ebe" providerId="ADAL" clId="{93BFF48F-096E-48C0-AB38-85531E3C6C22}" dt="2024-08-26T01:33:25.159" v="2291" actId="478"/>
          <ac:picMkLst>
            <pc:docMk/>
            <pc:sldMk cId="1309431839" sldId="528"/>
            <ac:picMk id="4" creationId="{67333D8B-CAEC-D6E8-00BC-4D65A54C551E}"/>
          </ac:picMkLst>
        </pc:picChg>
        <pc:picChg chg="add mod">
          <ac:chgData name="Sally Murphy" userId="dc8129e8-3764-4b90-858b-69271ffb6ebe" providerId="ADAL" clId="{93BFF48F-096E-48C0-AB38-85531E3C6C22}" dt="2024-08-25T23:35:52.840" v="2023" actId="27614"/>
          <ac:picMkLst>
            <pc:docMk/>
            <pc:sldMk cId="1309431839" sldId="528"/>
            <ac:picMk id="11" creationId="{779134FF-E058-AB82-3169-7190D14F4AE1}"/>
          </ac:picMkLst>
        </pc:picChg>
        <pc:picChg chg="add mod modCrop">
          <ac:chgData name="Sally Murphy" userId="dc8129e8-3764-4b90-858b-69271ffb6ebe" providerId="ADAL" clId="{93BFF48F-096E-48C0-AB38-85531E3C6C22}" dt="2024-08-25T23:48:43.757" v="2290"/>
          <ac:picMkLst>
            <pc:docMk/>
            <pc:sldMk cId="1309431839" sldId="528"/>
            <ac:picMk id="16" creationId="{0AD52DE8-06AB-848E-3614-231926655BD6}"/>
          </ac:picMkLst>
        </pc:picChg>
        <pc:picChg chg="add mod modCrop">
          <ac:chgData name="Sally Murphy" userId="dc8129e8-3764-4b90-858b-69271ffb6ebe" providerId="ADAL" clId="{93BFF48F-096E-48C0-AB38-85531E3C6C22}" dt="2024-08-26T01:44:32.885" v="2301" actId="18131"/>
          <ac:picMkLst>
            <pc:docMk/>
            <pc:sldMk cId="1309431839" sldId="528"/>
            <ac:picMk id="20" creationId="{C717F409-BD4C-79B0-8AA3-548503B62EE1}"/>
          </ac:picMkLst>
        </pc:picChg>
        <pc:picChg chg="add mod">
          <ac:chgData name="Sally Murphy" userId="dc8129e8-3764-4b90-858b-69271ffb6ebe" providerId="ADAL" clId="{93BFF48F-096E-48C0-AB38-85531E3C6C22}" dt="2024-08-26T01:47:52.248" v="2380" actId="1076"/>
          <ac:picMkLst>
            <pc:docMk/>
            <pc:sldMk cId="1309431839" sldId="528"/>
            <ac:picMk id="22" creationId="{75BB605A-F304-294E-E924-19D5C1DFABF4}"/>
          </ac:picMkLst>
        </pc:picChg>
        <pc:picChg chg="add mod">
          <ac:chgData name="Sally Murphy" userId="dc8129e8-3764-4b90-858b-69271ffb6ebe" providerId="ADAL" clId="{93BFF48F-096E-48C0-AB38-85531E3C6C22}" dt="2024-08-26T01:50:46.292" v="2384" actId="962"/>
          <ac:picMkLst>
            <pc:docMk/>
            <pc:sldMk cId="1309431839" sldId="528"/>
            <ac:picMk id="24" creationId="{BE83780A-72F6-5E97-F0AC-5D0D0E0EC556}"/>
          </ac:picMkLst>
        </pc:picChg>
      </pc:sldChg>
      <pc:sldChg chg="addSp delSp modSp new mod modClrScheme modCm chgLayout">
        <pc:chgData name="Sally Murphy" userId="dc8129e8-3764-4b90-858b-69271ffb6ebe" providerId="ADAL" clId="{93BFF48F-096E-48C0-AB38-85531E3C6C22}" dt="2024-09-12T22:25:09.097" v="5199"/>
        <pc:sldMkLst>
          <pc:docMk/>
          <pc:sldMk cId="893349328" sldId="529"/>
        </pc:sldMkLst>
        <pc:spChg chg="del mod ord">
          <ac:chgData name="Sally Murphy" userId="dc8129e8-3764-4b90-858b-69271ffb6ebe" providerId="ADAL" clId="{93BFF48F-096E-48C0-AB38-85531E3C6C22}" dt="2024-08-23T05:44:24.320" v="728" actId="700"/>
          <ac:spMkLst>
            <pc:docMk/>
            <pc:sldMk cId="893349328" sldId="529"/>
            <ac:spMk id="2" creationId="{5FBEBFBC-22FD-8373-822A-A104B9E2B785}"/>
          </ac:spMkLst>
        </pc:spChg>
        <pc:spChg chg="del mod ord">
          <ac:chgData name="Sally Murphy" userId="dc8129e8-3764-4b90-858b-69271ffb6ebe" providerId="ADAL" clId="{93BFF48F-096E-48C0-AB38-85531E3C6C22}" dt="2024-08-23T05:44:24.320" v="728" actId="700"/>
          <ac:spMkLst>
            <pc:docMk/>
            <pc:sldMk cId="893349328" sldId="529"/>
            <ac:spMk id="3" creationId="{AB1BAF25-48E5-EBF4-B306-0AEECFC25080}"/>
          </ac:spMkLst>
        </pc:spChg>
        <pc:spChg chg="add del mod ord">
          <ac:chgData name="Sally Murphy" userId="dc8129e8-3764-4b90-858b-69271ffb6ebe" providerId="ADAL" clId="{93BFF48F-096E-48C0-AB38-85531E3C6C22}" dt="2024-08-23T05:45:06.281" v="732" actId="700"/>
          <ac:spMkLst>
            <pc:docMk/>
            <pc:sldMk cId="893349328" sldId="529"/>
            <ac:spMk id="4" creationId="{E5694E26-2D24-7D7A-AC24-028973A926FF}"/>
          </ac:spMkLst>
        </pc:spChg>
        <pc:spChg chg="add del mod ord">
          <ac:chgData name="Sally Murphy" userId="dc8129e8-3764-4b90-858b-69271ffb6ebe" providerId="ADAL" clId="{93BFF48F-096E-48C0-AB38-85531E3C6C22}" dt="2024-08-23T05:45:06.281" v="732" actId="700"/>
          <ac:spMkLst>
            <pc:docMk/>
            <pc:sldMk cId="893349328" sldId="529"/>
            <ac:spMk id="5" creationId="{88BC28B4-F4FD-56BB-3E95-379375C298B6}"/>
          </ac:spMkLst>
        </pc:spChg>
        <pc:spChg chg="add mod ord">
          <ac:chgData name="Sally Murphy" userId="dc8129e8-3764-4b90-858b-69271ffb6ebe" providerId="ADAL" clId="{93BFF48F-096E-48C0-AB38-85531E3C6C22}" dt="2024-09-12T22:25:03.177" v="5198" actId="20577"/>
          <ac:spMkLst>
            <pc:docMk/>
            <pc:sldMk cId="893349328" sldId="529"/>
            <ac:spMk id="6" creationId="{BE09984C-A8BA-6429-B84A-65A453AAF69F}"/>
          </ac:spMkLst>
        </pc:spChg>
        <pc:spChg chg="add del mod ord">
          <ac:chgData name="Sally Murphy" userId="dc8129e8-3764-4b90-858b-69271ffb6ebe" providerId="ADAL" clId="{93BFF48F-096E-48C0-AB38-85531E3C6C22}" dt="2024-08-23T05:45:23.030" v="737" actId="478"/>
          <ac:spMkLst>
            <pc:docMk/>
            <pc:sldMk cId="893349328" sldId="529"/>
            <ac:spMk id="7" creationId="{1612EB7A-AF19-9F97-960E-841A2D54315E}"/>
          </ac:spMkLst>
        </pc:spChg>
        <pc:spChg chg="add del mod ord">
          <ac:chgData name="Sally Murphy" userId="dc8129e8-3764-4b90-858b-69271ffb6ebe" providerId="ADAL" clId="{93BFF48F-096E-48C0-AB38-85531E3C6C22}" dt="2024-08-23T06:16:42.914" v="1387" actId="700"/>
          <ac:spMkLst>
            <pc:docMk/>
            <pc:sldMk cId="893349328" sldId="529"/>
            <ac:spMk id="8" creationId="{FB206B4B-69D0-D118-05F7-89E30A0216A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lly Murphy" userId="dc8129e8-3764-4b90-858b-69271ffb6ebe" providerId="ADAL" clId="{93BFF48F-096E-48C0-AB38-85531E3C6C22}" dt="2024-09-12T22:25:09.097" v="5199"/>
              <pc2:cmMkLst xmlns:pc2="http://schemas.microsoft.com/office/powerpoint/2019/9/main/command">
                <pc:docMk/>
                <pc:sldMk cId="893349328" sldId="529"/>
                <pc2:cmMk id="{1D383A35-3144-4A04-8B16-B5BF140452EA}"/>
              </pc2:cmMkLst>
              <pc226:cmRplyChg chg="add">
                <pc226:chgData name="Sally Murphy" userId="dc8129e8-3764-4b90-858b-69271ffb6ebe" providerId="ADAL" clId="{93BFF48F-096E-48C0-AB38-85531E3C6C22}" dt="2024-09-12T22:25:09.097" v="5199"/>
                <pc2:cmRplyMkLst xmlns:pc2="http://schemas.microsoft.com/office/powerpoint/2019/9/main/command">
                  <pc:docMk/>
                  <pc:sldMk cId="893349328" sldId="529"/>
                  <pc2:cmMk id="{1D383A35-3144-4A04-8B16-B5BF140452EA}"/>
                  <pc2:cmRplyMk id="{D4ABEA15-7B31-4458-8CA4-7FBE0DD85C55}"/>
                </pc2:cmRplyMkLst>
              </pc226:cmRplyChg>
            </pc226:cmChg>
          </p:ext>
        </pc:extLst>
      </pc:sldChg>
      <pc:sldChg chg="addSp delSp modSp new mod chgLayout">
        <pc:chgData name="Sally Murphy" userId="dc8129e8-3764-4b90-858b-69271ffb6ebe" providerId="ADAL" clId="{93BFF48F-096E-48C0-AB38-85531E3C6C22}" dt="2024-09-12T22:24:00.058" v="5180" actId="948"/>
        <pc:sldMkLst>
          <pc:docMk/>
          <pc:sldMk cId="4266004122" sldId="530"/>
        </pc:sldMkLst>
        <pc:spChg chg="del">
          <ac:chgData name="Sally Murphy" userId="dc8129e8-3764-4b90-858b-69271ffb6ebe" providerId="ADAL" clId="{93BFF48F-096E-48C0-AB38-85531E3C6C22}" dt="2024-08-23T05:45:54.510" v="745" actId="478"/>
          <ac:spMkLst>
            <pc:docMk/>
            <pc:sldMk cId="4266004122" sldId="530"/>
            <ac:spMk id="2" creationId="{BBF33F75-D667-AEB9-29AA-D38FDA2653C2}"/>
          </ac:spMkLst>
        </pc:spChg>
        <pc:spChg chg="mod ord">
          <ac:chgData name="Sally Murphy" userId="dc8129e8-3764-4b90-858b-69271ffb6ebe" providerId="ADAL" clId="{93BFF48F-096E-48C0-AB38-85531E3C6C22}" dt="2024-09-12T22:24:00.058" v="5180" actId="948"/>
          <ac:spMkLst>
            <pc:docMk/>
            <pc:sldMk cId="4266004122" sldId="530"/>
            <ac:spMk id="3" creationId="{CB979D55-5D5B-4828-8C4A-BC9639EA1C88}"/>
          </ac:spMkLst>
        </pc:spChg>
        <pc:spChg chg="add del mod ord">
          <ac:chgData name="Sally Murphy" userId="dc8129e8-3764-4b90-858b-69271ffb6ebe" providerId="ADAL" clId="{93BFF48F-096E-48C0-AB38-85531E3C6C22}" dt="2024-08-23T06:16:42.914" v="1387" actId="700"/>
          <ac:spMkLst>
            <pc:docMk/>
            <pc:sldMk cId="4266004122" sldId="530"/>
            <ac:spMk id="4" creationId="{E2339EF9-FBC2-F4B9-30F7-A5800E72D37E}"/>
          </ac:spMkLst>
        </pc:spChg>
      </pc:sldChg>
      <pc:sldChg chg="addSp delSp modSp new mod chgLayout">
        <pc:chgData name="Sally Murphy" userId="dc8129e8-3764-4b90-858b-69271ffb6ebe" providerId="ADAL" clId="{93BFF48F-096E-48C0-AB38-85531E3C6C22}" dt="2024-09-12T22:24:11.206" v="5182" actId="948"/>
        <pc:sldMkLst>
          <pc:docMk/>
          <pc:sldMk cId="3936261649" sldId="531"/>
        </pc:sldMkLst>
        <pc:spChg chg="del">
          <ac:chgData name="Sally Murphy" userId="dc8129e8-3764-4b90-858b-69271ffb6ebe" providerId="ADAL" clId="{93BFF48F-096E-48C0-AB38-85531E3C6C22}" dt="2024-08-23T05:46:12.151" v="751" actId="478"/>
          <ac:spMkLst>
            <pc:docMk/>
            <pc:sldMk cId="3936261649" sldId="531"/>
            <ac:spMk id="2" creationId="{57F7D4C1-083A-AAAC-3FAC-7C16EDE0066C}"/>
          </ac:spMkLst>
        </pc:spChg>
        <pc:spChg chg="mod ord">
          <ac:chgData name="Sally Murphy" userId="dc8129e8-3764-4b90-858b-69271ffb6ebe" providerId="ADAL" clId="{93BFF48F-096E-48C0-AB38-85531E3C6C22}" dt="2024-09-12T22:24:11.206" v="5182" actId="948"/>
          <ac:spMkLst>
            <pc:docMk/>
            <pc:sldMk cId="3936261649" sldId="531"/>
            <ac:spMk id="3" creationId="{8AB2CF54-1635-FB42-86CB-3CD5D1BA3489}"/>
          </ac:spMkLst>
        </pc:spChg>
        <pc:spChg chg="add del mod ord">
          <ac:chgData name="Sally Murphy" userId="dc8129e8-3764-4b90-858b-69271ffb6ebe" providerId="ADAL" clId="{93BFF48F-096E-48C0-AB38-85531E3C6C22}" dt="2024-08-23T06:16:42.914" v="1387" actId="700"/>
          <ac:spMkLst>
            <pc:docMk/>
            <pc:sldMk cId="3936261649" sldId="531"/>
            <ac:spMk id="4" creationId="{226DDCB9-5DA8-5546-E725-8F49F495BAC7}"/>
          </ac:spMkLst>
        </pc:spChg>
      </pc:sldChg>
      <pc:sldChg chg="addSp delSp modSp new mod chgLayout">
        <pc:chgData name="Sally Murphy" userId="dc8129e8-3764-4b90-858b-69271ffb6ebe" providerId="ADAL" clId="{93BFF48F-096E-48C0-AB38-85531E3C6C22}" dt="2024-09-12T22:24:19.569" v="5184" actId="948"/>
        <pc:sldMkLst>
          <pc:docMk/>
          <pc:sldMk cId="4014188208" sldId="532"/>
        </pc:sldMkLst>
        <pc:spChg chg="del">
          <ac:chgData name="Sally Murphy" userId="dc8129e8-3764-4b90-858b-69271ffb6ebe" providerId="ADAL" clId="{93BFF48F-096E-48C0-AB38-85531E3C6C22}" dt="2024-08-23T05:46:26.486" v="756" actId="478"/>
          <ac:spMkLst>
            <pc:docMk/>
            <pc:sldMk cId="4014188208" sldId="532"/>
            <ac:spMk id="2" creationId="{7750E838-4115-CDBD-98B3-CD8ADDD0BEA9}"/>
          </ac:spMkLst>
        </pc:spChg>
        <pc:spChg chg="mod ord">
          <ac:chgData name="Sally Murphy" userId="dc8129e8-3764-4b90-858b-69271ffb6ebe" providerId="ADAL" clId="{93BFF48F-096E-48C0-AB38-85531E3C6C22}" dt="2024-09-12T22:24:19.569" v="5184" actId="948"/>
          <ac:spMkLst>
            <pc:docMk/>
            <pc:sldMk cId="4014188208" sldId="532"/>
            <ac:spMk id="3" creationId="{7B7FC968-0123-5277-B2B6-B726D58805BC}"/>
          </ac:spMkLst>
        </pc:spChg>
        <pc:spChg chg="add del mod ord">
          <ac:chgData name="Sally Murphy" userId="dc8129e8-3764-4b90-858b-69271ffb6ebe" providerId="ADAL" clId="{93BFF48F-096E-48C0-AB38-85531E3C6C22}" dt="2024-08-23T06:16:42.914" v="1387" actId="700"/>
          <ac:spMkLst>
            <pc:docMk/>
            <pc:sldMk cId="4014188208" sldId="532"/>
            <ac:spMk id="4" creationId="{FCA4BFE7-C0FB-5570-B414-7AB572BE794C}"/>
          </ac:spMkLst>
        </pc:spChg>
      </pc:sldChg>
      <pc:sldChg chg="addSp delSp modSp new mod chgLayout">
        <pc:chgData name="Sally Murphy" userId="dc8129e8-3764-4b90-858b-69271ffb6ebe" providerId="ADAL" clId="{93BFF48F-096E-48C0-AB38-85531E3C6C22}" dt="2024-09-12T22:24:29.435" v="5186" actId="948"/>
        <pc:sldMkLst>
          <pc:docMk/>
          <pc:sldMk cId="2827629930" sldId="533"/>
        </pc:sldMkLst>
        <pc:spChg chg="del">
          <ac:chgData name="Sally Murphy" userId="dc8129e8-3764-4b90-858b-69271ffb6ebe" providerId="ADAL" clId="{93BFF48F-096E-48C0-AB38-85531E3C6C22}" dt="2024-08-23T05:46:45.678" v="763" actId="478"/>
          <ac:spMkLst>
            <pc:docMk/>
            <pc:sldMk cId="2827629930" sldId="533"/>
            <ac:spMk id="2" creationId="{00805EA0-9043-601F-3058-9065DB9D361C}"/>
          </ac:spMkLst>
        </pc:spChg>
        <pc:spChg chg="mod ord">
          <ac:chgData name="Sally Murphy" userId="dc8129e8-3764-4b90-858b-69271ffb6ebe" providerId="ADAL" clId="{93BFF48F-096E-48C0-AB38-85531E3C6C22}" dt="2024-09-12T22:24:29.435" v="5186" actId="948"/>
          <ac:spMkLst>
            <pc:docMk/>
            <pc:sldMk cId="2827629930" sldId="533"/>
            <ac:spMk id="3" creationId="{444B37A9-1513-DA1C-94B4-CB3F779A3549}"/>
          </ac:spMkLst>
        </pc:spChg>
        <pc:spChg chg="add del mod ord">
          <ac:chgData name="Sally Murphy" userId="dc8129e8-3764-4b90-858b-69271ffb6ebe" providerId="ADAL" clId="{93BFF48F-096E-48C0-AB38-85531E3C6C22}" dt="2024-08-23T06:16:42.914" v="1387" actId="700"/>
          <ac:spMkLst>
            <pc:docMk/>
            <pc:sldMk cId="2827629930" sldId="533"/>
            <ac:spMk id="4" creationId="{6B081733-4803-5DCD-4B8A-1AA2B8BAB1E9}"/>
          </ac:spMkLst>
        </pc:spChg>
      </pc:sldChg>
      <pc:sldChg chg="addSp delSp modSp new mod chgLayout">
        <pc:chgData name="Sally Murphy" userId="dc8129e8-3764-4b90-858b-69271ffb6ebe" providerId="ADAL" clId="{93BFF48F-096E-48C0-AB38-85531E3C6C22}" dt="2024-09-12T22:24:46.750" v="5188" actId="948"/>
        <pc:sldMkLst>
          <pc:docMk/>
          <pc:sldMk cId="1941937404" sldId="534"/>
        </pc:sldMkLst>
        <pc:spChg chg="del">
          <ac:chgData name="Sally Murphy" userId="dc8129e8-3764-4b90-858b-69271ffb6ebe" providerId="ADAL" clId="{93BFF48F-096E-48C0-AB38-85531E3C6C22}" dt="2024-08-23T05:47:06.431" v="769" actId="478"/>
          <ac:spMkLst>
            <pc:docMk/>
            <pc:sldMk cId="1941937404" sldId="534"/>
            <ac:spMk id="2" creationId="{36C4AB1C-BD06-7FD2-925E-D6375903E367}"/>
          </ac:spMkLst>
        </pc:spChg>
        <pc:spChg chg="mod ord">
          <ac:chgData name="Sally Murphy" userId="dc8129e8-3764-4b90-858b-69271ffb6ebe" providerId="ADAL" clId="{93BFF48F-096E-48C0-AB38-85531E3C6C22}" dt="2024-09-12T22:24:46.750" v="5188" actId="948"/>
          <ac:spMkLst>
            <pc:docMk/>
            <pc:sldMk cId="1941937404" sldId="534"/>
            <ac:spMk id="3" creationId="{BFE274D4-6D2D-7759-72FC-13C5715D3F29}"/>
          </ac:spMkLst>
        </pc:spChg>
        <pc:spChg chg="add del mod ord">
          <ac:chgData name="Sally Murphy" userId="dc8129e8-3764-4b90-858b-69271ffb6ebe" providerId="ADAL" clId="{93BFF48F-096E-48C0-AB38-85531E3C6C22}" dt="2024-08-23T06:16:42.914" v="1387" actId="700"/>
          <ac:spMkLst>
            <pc:docMk/>
            <pc:sldMk cId="1941937404" sldId="534"/>
            <ac:spMk id="4" creationId="{D650A621-3930-41BC-3E38-5D6BBE2A775D}"/>
          </ac:spMkLst>
        </pc:spChg>
      </pc:sldChg>
      <pc:sldChg chg="addSp delSp modSp new mod chgLayout">
        <pc:chgData name="Sally Murphy" userId="dc8129e8-3764-4b90-858b-69271ffb6ebe" providerId="ADAL" clId="{93BFF48F-096E-48C0-AB38-85531E3C6C22}" dt="2024-09-12T22:24:55.497" v="5190" actId="948"/>
        <pc:sldMkLst>
          <pc:docMk/>
          <pc:sldMk cId="1330582688" sldId="535"/>
        </pc:sldMkLst>
        <pc:spChg chg="del">
          <ac:chgData name="Sally Murphy" userId="dc8129e8-3764-4b90-858b-69271ffb6ebe" providerId="ADAL" clId="{93BFF48F-096E-48C0-AB38-85531E3C6C22}" dt="2024-08-23T05:47:27.215" v="776" actId="478"/>
          <ac:spMkLst>
            <pc:docMk/>
            <pc:sldMk cId="1330582688" sldId="535"/>
            <ac:spMk id="2" creationId="{D123F901-3863-0C8A-898E-8A37708E5149}"/>
          </ac:spMkLst>
        </pc:spChg>
        <pc:spChg chg="mod ord">
          <ac:chgData name="Sally Murphy" userId="dc8129e8-3764-4b90-858b-69271ffb6ebe" providerId="ADAL" clId="{93BFF48F-096E-48C0-AB38-85531E3C6C22}" dt="2024-09-12T22:24:55.497" v="5190" actId="948"/>
          <ac:spMkLst>
            <pc:docMk/>
            <pc:sldMk cId="1330582688" sldId="535"/>
            <ac:spMk id="3" creationId="{8894F1ED-0C18-6249-EA1D-CA3C8B85BE89}"/>
          </ac:spMkLst>
        </pc:spChg>
        <pc:spChg chg="add del mod ord">
          <ac:chgData name="Sally Murphy" userId="dc8129e8-3764-4b90-858b-69271ffb6ebe" providerId="ADAL" clId="{93BFF48F-096E-48C0-AB38-85531E3C6C22}" dt="2024-08-23T06:16:42.914" v="1387" actId="700"/>
          <ac:spMkLst>
            <pc:docMk/>
            <pc:sldMk cId="1330582688" sldId="535"/>
            <ac:spMk id="4" creationId="{B368D55B-8C3C-90AE-11A2-0ECB6125C62B}"/>
          </ac:spMkLst>
        </pc:spChg>
      </pc:sldChg>
      <pc:sldChg chg="addSp delSp modSp new mod modClrScheme chgLayout modNotesTx">
        <pc:chgData name="Sally Murphy" userId="dc8129e8-3764-4b90-858b-69271ffb6ebe" providerId="ADAL" clId="{93BFF48F-096E-48C0-AB38-85531E3C6C22}" dt="2024-09-04T04:23:10.907" v="3980" actId="962"/>
        <pc:sldMkLst>
          <pc:docMk/>
          <pc:sldMk cId="2328465732" sldId="536"/>
        </pc:sldMkLst>
        <pc:spChg chg="mod ord">
          <ac:chgData name="Sally Murphy" userId="dc8129e8-3764-4b90-858b-69271ffb6ebe" providerId="ADAL" clId="{93BFF48F-096E-48C0-AB38-85531E3C6C22}" dt="2024-08-23T06:14:57.685" v="1356" actId="20577"/>
          <ac:spMkLst>
            <pc:docMk/>
            <pc:sldMk cId="2328465732" sldId="536"/>
            <ac:spMk id="2" creationId="{8110FC0B-567A-6201-7642-02CFA9F407CE}"/>
          </ac:spMkLst>
        </pc:spChg>
        <pc:spChg chg="del">
          <ac:chgData name="Sally Murphy" userId="dc8129e8-3764-4b90-858b-69271ffb6ebe" providerId="ADAL" clId="{93BFF48F-096E-48C0-AB38-85531E3C6C22}" dt="2024-08-23T06:11:36.296" v="1337"/>
          <ac:spMkLst>
            <pc:docMk/>
            <pc:sldMk cId="2328465732" sldId="536"/>
            <ac:spMk id="3" creationId="{11AD08D6-12A8-C0CD-F28E-386FE3914021}"/>
          </ac:spMkLst>
        </pc:spChg>
        <pc:spChg chg="add mod ord">
          <ac:chgData name="Sally Murphy" userId="dc8129e8-3764-4b90-858b-69271ffb6ebe" providerId="ADAL" clId="{93BFF48F-096E-48C0-AB38-85531E3C6C22}" dt="2024-08-23T06:14:45.963" v="1352" actId="171"/>
          <ac:spMkLst>
            <pc:docMk/>
            <pc:sldMk cId="2328465732" sldId="536"/>
            <ac:spMk id="6" creationId="{3C0570E5-8534-2B6F-A28B-43E23D57D9AC}"/>
          </ac:spMkLst>
        </pc:spChg>
        <pc:spChg chg="add mod">
          <ac:chgData name="Sally Murphy" userId="dc8129e8-3764-4b90-858b-69271ffb6ebe" providerId="ADAL" clId="{93BFF48F-096E-48C0-AB38-85531E3C6C22}" dt="2024-08-23T06:15:13.333" v="1381" actId="255"/>
          <ac:spMkLst>
            <pc:docMk/>
            <pc:sldMk cId="2328465732" sldId="536"/>
            <ac:spMk id="10" creationId="{1368BBE9-EFDA-2902-02D7-7A43C275D30F}"/>
          </ac:spMkLst>
        </pc:spChg>
        <pc:picChg chg="add mod ord modCrop">
          <ac:chgData name="Sally Murphy" userId="dc8129e8-3764-4b90-858b-69271ffb6ebe" providerId="ADAL" clId="{93BFF48F-096E-48C0-AB38-85531E3C6C22}" dt="2024-09-04T04:23:10.907" v="3980" actId="962"/>
          <ac:picMkLst>
            <pc:docMk/>
            <pc:sldMk cId="2328465732" sldId="536"/>
            <ac:picMk id="5" creationId="{583905D8-01AC-6E71-1A6C-B37DED51F08A}"/>
          </ac:picMkLst>
        </pc:picChg>
      </pc:sldChg>
      <pc:sldChg chg="addSp delSp modSp new del mod modClrScheme chgLayout">
        <pc:chgData name="Sally Murphy" userId="dc8129e8-3764-4b90-858b-69271ffb6ebe" providerId="ADAL" clId="{93BFF48F-096E-48C0-AB38-85531E3C6C22}" dt="2024-08-23T05:47:53.806" v="788" actId="47"/>
        <pc:sldMkLst>
          <pc:docMk/>
          <pc:sldMk cId="4245319776" sldId="536"/>
        </pc:sldMkLst>
        <pc:spChg chg="del mod ord">
          <ac:chgData name="Sally Murphy" userId="dc8129e8-3764-4b90-858b-69271ffb6ebe" providerId="ADAL" clId="{93BFF48F-096E-48C0-AB38-85531E3C6C22}" dt="2024-08-23T05:47:44.959" v="780" actId="700"/>
          <ac:spMkLst>
            <pc:docMk/>
            <pc:sldMk cId="4245319776" sldId="536"/>
            <ac:spMk id="2" creationId="{EF3F30BD-03E3-B50A-CF10-D735D1D56FE5}"/>
          </ac:spMkLst>
        </pc:spChg>
        <pc:spChg chg="del">
          <ac:chgData name="Sally Murphy" userId="dc8129e8-3764-4b90-858b-69271ffb6ebe" providerId="ADAL" clId="{93BFF48F-096E-48C0-AB38-85531E3C6C22}" dt="2024-08-23T05:47:44.959" v="780" actId="700"/>
          <ac:spMkLst>
            <pc:docMk/>
            <pc:sldMk cId="4245319776" sldId="536"/>
            <ac:spMk id="3" creationId="{E4E496F5-59AE-B486-4094-02D1B7B49A5D}"/>
          </ac:spMkLst>
        </pc:spChg>
        <pc:spChg chg="add mod ord">
          <ac:chgData name="Sally Murphy" userId="dc8129e8-3764-4b90-858b-69271ffb6ebe" providerId="ADAL" clId="{93BFF48F-096E-48C0-AB38-85531E3C6C22}" dt="2024-08-23T05:47:48.942" v="787" actId="20577"/>
          <ac:spMkLst>
            <pc:docMk/>
            <pc:sldMk cId="4245319776" sldId="536"/>
            <ac:spMk id="4" creationId="{84896261-3986-6429-3859-B37D0210EB7D}"/>
          </ac:spMkLst>
        </pc:spChg>
        <pc:spChg chg="add mod ord">
          <ac:chgData name="Sally Murphy" userId="dc8129e8-3764-4b90-858b-69271ffb6ebe" providerId="ADAL" clId="{93BFF48F-096E-48C0-AB38-85531E3C6C22}" dt="2024-08-23T05:47:44.959" v="780" actId="700"/>
          <ac:spMkLst>
            <pc:docMk/>
            <pc:sldMk cId="4245319776" sldId="536"/>
            <ac:spMk id="5" creationId="{43CFD4F1-3DC4-4D75-8730-EA41D6834987}"/>
          </ac:spMkLst>
        </pc:spChg>
      </pc:sldChg>
      <pc:sldChg chg="addSp delSp modSp new mod modCm modNotesTx">
        <pc:chgData name="Sally Murphy" userId="dc8129e8-3764-4b90-858b-69271ffb6ebe" providerId="ADAL" clId="{93BFF48F-096E-48C0-AB38-85531E3C6C22}" dt="2024-09-12T22:28:17.123" v="5238"/>
        <pc:sldMkLst>
          <pc:docMk/>
          <pc:sldMk cId="2390077973" sldId="537"/>
        </pc:sldMkLst>
        <pc:spChg chg="del">
          <ac:chgData name="Sally Murphy" userId="dc8129e8-3764-4b90-858b-69271ffb6ebe" providerId="ADAL" clId="{93BFF48F-096E-48C0-AB38-85531E3C6C22}" dt="2024-08-23T05:53:31.263" v="823"/>
          <ac:spMkLst>
            <pc:docMk/>
            <pc:sldMk cId="2390077973" sldId="537"/>
            <ac:spMk id="2" creationId="{5C4C786B-8840-DADF-B534-1EC810258C41}"/>
          </ac:spMkLst>
        </pc:spChg>
        <pc:spChg chg="mod">
          <ac:chgData name="Sally Murphy" userId="dc8129e8-3764-4b90-858b-69271ffb6ebe" providerId="ADAL" clId="{93BFF48F-096E-48C0-AB38-85531E3C6C22}" dt="2024-08-23T05:56:43.202" v="896" actId="20577"/>
          <ac:spMkLst>
            <pc:docMk/>
            <pc:sldMk cId="2390077973" sldId="537"/>
            <ac:spMk id="3" creationId="{7289B04F-DEBA-F923-2513-1BD96820F799}"/>
          </ac:spMkLst>
        </pc:spChg>
        <pc:spChg chg="mod">
          <ac:chgData name="Sally Murphy" userId="dc8129e8-3764-4b90-858b-69271ffb6ebe" providerId="ADAL" clId="{93BFF48F-096E-48C0-AB38-85531E3C6C22}" dt="2024-09-12T22:27:32.079" v="5235" actId="12788"/>
          <ac:spMkLst>
            <pc:docMk/>
            <pc:sldMk cId="2390077973" sldId="537"/>
            <ac:spMk id="4" creationId="{1D31B7B3-C23B-D679-EB21-E395CF58D6AB}"/>
          </ac:spMkLst>
        </pc:spChg>
        <pc:spChg chg="add mod ord">
          <ac:chgData name="Sally Murphy" userId="dc8129e8-3764-4b90-858b-69271ffb6ebe" providerId="ADAL" clId="{93BFF48F-096E-48C0-AB38-85531E3C6C22}" dt="2024-09-12T22:27:32.079" v="5235" actId="12788"/>
          <ac:spMkLst>
            <pc:docMk/>
            <pc:sldMk cId="2390077973" sldId="537"/>
            <ac:spMk id="7" creationId="{2E45C0FF-9214-3CF2-8B55-1FA4B0C943A1}"/>
          </ac:spMkLst>
        </pc:spChg>
        <pc:spChg chg="add mod">
          <ac:chgData name="Sally Murphy" userId="dc8129e8-3764-4b90-858b-69271ffb6ebe" providerId="ADAL" clId="{93BFF48F-096E-48C0-AB38-85531E3C6C22}" dt="2024-09-12T22:27:41.362" v="5236" actId="1076"/>
          <ac:spMkLst>
            <pc:docMk/>
            <pc:sldMk cId="2390077973" sldId="537"/>
            <ac:spMk id="8" creationId="{F6093F54-344E-6ECE-41E7-C91E837B9440}"/>
          </ac:spMkLst>
        </pc:spChg>
        <pc:spChg chg="add mod">
          <ac:chgData name="Sally Murphy" userId="dc8129e8-3764-4b90-858b-69271ffb6ebe" providerId="ADAL" clId="{93BFF48F-096E-48C0-AB38-85531E3C6C22}" dt="2024-09-12T22:27:53.843" v="5237" actId="1076"/>
          <ac:spMkLst>
            <pc:docMk/>
            <pc:sldMk cId="2390077973" sldId="537"/>
            <ac:spMk id="9" creationId="{06704B33-57D0-C63A-C6AB-9C8DC893C0C1}"/>
          </ac:spMkLst>
        </pc:spChg>
        <pc:picChg chg="add mod ord">
          <ac:chgData name="Sally Murphy" userId="dc8129e8-3764-4b90-858b-69271ffb6ebe" providerId="ADAL" clId="{93BFF48F-096E-48C0-AB38-85531E3C6C22}" dt="2024-09-04T04:24:56.416" v="4568" actId="962"/>
          <ac:picMkLst>
            <pc:docMk/>
            <pc:sldMk cId="2390077973" sldId="537"/>
            <ac:picMk id="6" creationId="{EB46F66A-A1B8-7DA9-C46F-34867177B7E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lly Murphy" userId="dc8129e8-3764-4b90-858b-69271ffb6ebe" providerId="ADAL" clId="{93BFF48F-096E-48C0-AB38-85531E3C6C22}" dt="2024-09-12T22:28:17.123" v="5238"/>
              <pc2:cmMkLst xmlns:pc2="http://schemas.microsoft.com/office/powerpoint/2019/9/main/command">
                <pc:docMk/>
                <pc:sldMk cId="2390077973" sldId="537"/>
                <pc2:cmMk id="{4A066566-B58A-4973-B82D-18AF3AE36AAF}"/>
              </pc2:cmMkLst>
              <pc226:cmRplyChg chg="add">
                <pc226:chgData name="Sally Murphy" userId="dc8129e8-3764-4b90-858b-69271ffb6ebe" providerId="ADAL" clId="{93BFF48F-096E-48C0-AB38-85531E3C6C22}" dt="2024-09-12T22:28:17.123" v="5238"/>
                <pc2:cmRplyMkLst xmlns:pc2="http://schemas.microsoft.com/office/powerpoint/2019/9/main/command">
                  <pc:docMk/>
                  <pc:sldMk cId="2390077973" sldId="537"/>
                  <pc2:cmMk id="{4A066566-B58A-4973-B82D-18AF3AE36AAF}"/>
                  <pc2:cmRplyMk id="{B09DEC3E-37B7-4833-B8AE-D883C8E0D7EE}"/>
                </pc2:cmRplyMkLst>
              </pc226:cmRplyChg>
            </pc226:cmChg>
          </p:ext>
        </pc:extLst>
      </pc:sldChg>
      <pc:sldChg chg="new del">
        <pc:chgData name="Sally Murphy" userId="dc8129e8-3764-4b90-858b-69271ffb6ebe" providerId="ADAL" clId="{93BFF48F-096E-48C0-AB38-85531E3C6C22}" dt="2024-08-23T06:55:52.979" v="1399" actId="47"/>
        <pc:sldMkLst>
          <pc:docMk/>
          <pc:sldMk cId="1193381843" sldId="538"/>
        </pc:sldMkLst>
      </pc:sldChg>
      <pc:sldChg chg="modSp add mod modCm">
        <pc:chgData name="Sally Murphy" userId="dc8129e8-3764-4b90-858b-69271ffb6ebe" providerId="ADAL" clId="{93BFF48F-096E-48C0-AB38-85531E3C6C22}" dt="2024-09-12T22:22:19.686" v="5175"/>
        <pc:sldMkLst>
          <pc:docMk/>
          <pc:sldMk cId="3918381476" sldId="538"/>
        </pc:sldMkLst>
        <pc:spChg chg="mod">
          <ac:chgData name="Sally Murphy" userId="dc8129e8-3764-4b90-858b-69271ffb6ebe" providerId="ADAL" clId="{93BFF48F-096E-48C0-AB38-85531E3C6C22}" dt="2024-09-12T22:22:13.763" v="5174" actId="20577"/>
          <ac:spMkLst>
            <pc:docMk/>
            <pc:sldMk cId="3918381476" sldId="538"/>
            <ac:spMk id="6" creationId="{AC8C4E50-D9F3-456D-A715-2FF6B11FC95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lly Murphy" userId="dc8129e8-3764-4b90-858b-69271ffb6ebe" providerId="ADAL" clId="{93BFF48F-096E-48C0-AB38-85531E3C6C22}" dt="2024-09-12T22:22:19.686" v="5175"/>
              <pc2:cmMkLst xmlns:pc2="http://schemas.microsoft.com/office/powerpoint/2019/9/main/command">
                <pc:docMk/>
                <pc:sldMk cId="3918381476" sldId="538"/>
                <pc2:cmMk id="{9C982341-F307-4E3A-A0A9-F070D7ED6706}"/>
              </pc2:cmMkLst>
              <pc226:cmRplyChg chg="add">
                <pc226:chgData name="Sally Murphy" userId="dc8129e8-3764-4b90-858b-69271ffb6ebe" providerId="ADAL" clId="{93BFF48F-096E-48C0-AB38-85531E3C6C22}" dt="2024-09-12T22:22:19.686" v="5175"/>
                <pc2:cmRplyMkLst xmlns:pc2="http://schemas.microsoft.com/office/powerpoint/2019/9/main/command">
                  <pc:docMk/>
                  <pc:sldMk cId="3918381476" sldId="538"/>
                  <pc2:cmMk id="{9C982341-F307-4E3A-A0A9-F070D7ED6706}"/>
                  <pc2:cmRplyMk id="{F439669E-665D-4384-ACAF-4F4CAA1637C9}"/>
                </pc2:cmRplyMkLst>
              </pc226:cmRplyChg>
            </pc226:cmChg>
          </p:ext>
        </pc:extLst>
      </pc:sldChg>
      <pc:sldMasterChg chg="delSldLayout modSldLayout">
        <pc:chgData name="Sally Murphy" userId="dc8129e8-3764-4b90-858b-69271ffb6ebe" providerId="ADAL" clId="{93BFF48F-096E-48C0-AB38-85531E3C6C22}" dt="2024-09-11T02:54:21.151" v="5164" actId="47"/>
        <pc:sldMasterMkLst>
          <pc:docMk/>
          <pc:sldMasterMk cId="746531459" sldId="2147483757"/>
        </pc:sldMasterMkLst>
        <pc:sldLayoutChg chg="addSp delSp mod">
          <pc:chgData name="Sally Murphy" userId="dc8129e8-3764-4b90-858b-69271ffb6ebe" providerId="ADAL" clId="{93BFF48F-096E-48C0-AB38-85531E3C6C22}" dt="2024-08-23T06:12:50.638" v="1342" actId="22"/>
          <pc:sldLayoutMkLst>
            <pc:docMk/>
            <pc:sldMasterMk cId="746531459" sldId="2147483757"/>
            <pc:sldLayoutMk cId="1110220694" sldId="2147483762"/>
          </pc:sldLayoutMkLst>
          <pc:picChg chg="add del">
            <ac:chgData name="Sally Murphy" userId="dc8129e8-3764-4b90-858b-69271ffb6ebe" providerId="ADAL" clId="{93BFF48F-096E-48C0-AB38-85531E3C6C22}" dt="2024-08-23T06:12:50.638" v="1342" actId="22"/>
            <ac:picMkLst>
              <pc:docMk/>
              <pc:sldMasterMk cId="746531459" sldId="2147483757"/>
              <pc:sldLayoutMk cId="1110220694" sldId="2147483762"/>
              <ac:picMk id="3" creationId="{62C824A2-F800-E7E1-E319-35A27D51BCED}"/>
            </ac:picMkLst>
          </pc:picChg>
        </pc:sldLayoutChg>
        <pc:sldLayoutChg chg="del">
          <pc:chgData name="Sally Murphy" userId="dc8129e8-3764-4b90-858b-69271ffb6ebe" providerId="ADAL" clId="{93BFF48F-096E-48C0-AB38-85531E3C6C22}" dt="2024-09-11T02:54:21.151" v="5164" actId="47"/>
          <pc:sldLayoutMkLst>
            <pc:docMk/>
            <pc:sldMasterMk cId="746531459" sldId="2147483757"/>
            <pc:sldLayoutMk cId="2795154442" sldId="2147483816"/>
          </pc:sldLayoutMkLst>
        </pc:sldLayoutChg>
        <pc:sldLayoutChg chg="del">
          <pc:chgData name="Sally Murphy" userId="dc8129e8-3764-4b90-858b-69271ffb6ebe" providerId="ADAL" clId="{93BFF48F-096E-48C0-AB38-85531E3C6C22}" dt="2024-09-11T02:54:21.151" v="5164" actId="47"/>
          <pc:sldLayoutMkLst>
            <pc:docMk/>
            <pc:sldMasterMk cId="746531459" sldId="2147483757"/>
            <pc:sldLayoutMk cId="1294815152" sldId="2147483817"/>
          </pc:sldLayoutMkLst>
        </pc:sldLayoutChg>
        <pc:sldLayoutChg chg="addSp delSp mod">
          <pc:chgData name="Sally Murphy" userId="dc8129e8-3764-4b90-858b-69271ffb6ebe" providerId="ADAL" clId="{93BFF48F-096E-48C0-AB38-85531E3C6C22}" dt="2024-08-23T05:44:38.480" v="730" actId="22"/>
          <pc:sldLayoutMkLst>
            <pc:docMk/>
            <pc:sldMasterMk cId="746531459" sldId="2147483757"/>
            <pc:sldLayoutMk cId="548691699" sldId="2147483818"/>
          </pc:sldLayoutMkLst>
          <pc:spChg chg="add del">
            <ac:chgData name="Sally Murphy" userId="dc8129e8-3764-4b90-858b-69271ffb6ebe" providerId="ADAL" clId="{93BFF48F-096E-48C0-AB38-85531E3C6C22}" dt="2024-08-23T05:44:38.480" v="730" actId="22"/>
            <ac:spMkLst>
              <pc:docMk/>
              <pc:sldMasterMk cId="746531459" sldId="2147483757"/>
              <pc:sldLayoutMk cId="548691699" sldId="2147483818"/>
              <ac:spMk id="4" creationId="{ADB2CEDE-7449-2734-E42B-43EA65389D56}"/>
            </ac:spMkLst>
          </pc:spChg>
        </pc:sldLayoutChg>
        <pc:sldLayoutChg chg="del">
          <pc:chgData name="Sally Murphy" userId="dc8129e8-3764-4b90-858b-69271ffb6ebe" providerId="ADAL" clId="{93BFF48F-096E-48C0-AB38-85531E3C6C22}" dt="2024-09-11T02:54:21.151" v="5164" actId="47"/>
          <pc:sldLayoutMkLst>
            <pc:docMk/>
            <pc:sldMasterMk cId="746531459" sldId="2147483757"/>
            <pc:sldLayoutMk cId="4134802676" sldId="2147483829"/>
          </pc:sldLayoutMkLst>
        </pc:sldLayoutChg>
        <pc:sldLayoutChg chg="del">
          <pc:chgData name="Sally Murphy" userId="dc8129e8-3764-4b90-858b-69271ffb6ebe" providerId="ADAL" clId="{93BFF48F-096E-48C0-AB38-85531E3C6C22}" dt="2024-09-11T02:54:21.151" v="5164" actId="47"/>
          <pc:sldLayoutMkLst>
            <pc:docMk/>
            <pc:sldMasterMk cId="746531459" sldId="2147483757"/>
            <pc:sldLayoutMk cId="397777819" sldId="2147483830"/>
          </pc:sldLayoutMkLst>
        </pc:sldLayoutChg>
        <pc:sldLayoutChg chg="modSp mod">
          <pc:chgData name="Sally Murphy" userId="dc8129e8-3764-4b90-858b-69271ffb6ebe" providerId="ADAL" clId="{93BFF48F-096E-48C0-AB38-85531E3C6C22}" dt="2024-08-15T00:05:23.951" v="18" actId="207"/>
          <pc:sldLayoutMkLst>
            <pc:docMk/>
            <pc:sldMasterMk cId="746531459" sldId="2147483757"/>
            <pc:sldLayoutMk cId="91449440" sldId="2147483835"/>
          </pc:sldLayoutMkLst>
          <pc:spChg chg="mod">
            <ac:chgData name="Sally Murphy" userId="dc8129e8-3764-4b90-858b-69271ffb6ebe" providerId="ADAL" clId="{93BFF48F-096E-48C0-AB38-85531E3C6C22}" dt="2024-08-15T00:05:23.951" v="18" actId="207"/>
            <ac:spMkLst>
              <pc:docMk/>
              <pc:sldMasterMk cId="746531459" sldId="2147483757"/>
              <pc:sldLayoutMk cId="91449440" sldId="2147483835"/>
              <ac:spMk id="7" creationId="{3E5B237A-3897-4141-8CED-2DF20194B1F0}"/>
            </ac:spMkLst>
          </pc:spChg>
          <pc:spChg chg="mod">
            <ac:chgData name="Sally Murphy" userId="dc8129e8-3764-4b90-858b-69271ffb6ebe" providerId="ADAL" clId="{93BFF48F-096E-48C0-AB38-85531E3C6C22}" dt="2024-08-15T00:05:06.351" v="15" actId="207"/>
            <ac:spMkLst>
              <pc:docMk/>
              <pc:sldMasterMk cId="746531459" sldId="2147483757"/>
              <pc:sldLayoutMk cId="91449440" sldId="2147483835"/>
              <ac:spMk id="8" creationId="{46FA4F00-FDDD-2B49-A08C-C59D2E7F33CE}"/>
            </ac:spMkLst>
          </pc:spChg>
        </pc:sldLayoutChg>
        <pc:sldLayoutChg chg="modSp mod">
          <pc:chgData name="Sally Murphy" userId="dc8129e8-3764-4b90-858b-69271ffb6ebe" providerId="ADAL" clId="{93BFF48F-096E-48C0-AB38-85531E3C6C22}" dt="2024-08-15T00:06:37.545" v="27" actId="207"/>
          <pc:sldLayoutMkLst>
            <pc:docMk/>
            <pc:sldMasterMk cId="746531459" sldId="2147483757"/>
            <pc:sldLayoutMk cId="1164055625" sldId="2147483837"/>
          </pc:sldLayoutMkLst>
          <pc:spChg chg="mod">
            <ac:chgData name="Sally Murphy" userId="dc8129e8-3764-4b90-858b-69271ffb6ebe" providerId="ADAL" clId="{93BFF48F-096E-48C0-AB38-85531E3C6C22}" dt="2024-08-15T00:06:06.640" v="20" actId="208"/>
            <ac:spMkLst>
              <pc:docMk/>
              <pc:sldMasterMk cId="746531459" sldId="2147483757"/>
              <pc:sldLayoutMk cId="1164055625" sldId="2147483837"/>
              <ac:spMk id="15" creationId="{9A8C6982-F74D-C344-BCD9-9DE59C7B3250}"/>
            </ac:spMkLst>
          </pc:spChg>
          <pc:spChg chg="mod">
            <ac:chgData name="Sally Murphy" userId="dc8129e8-3764-4b90-858b-69271ffb6ebe" providerId="ADAL" clId="{93BFF48F-096E-48C0-AB38-85531E3C6C22}" dt="2024-08-15T00:06:10.805" v="21" actId="207"/>
            <ac:spMkLst>
              <pc:docMk/>
              <pc:sldMasterMk cId="746531459" sldId="2147483757"/>
              <pc:sldLayoutMk cId="1164055625" sldId="2147483837"/>
              <ac:spMk id="16" creationId="{FD48EE57-0F2D-014C-95FA-6C882CB4F599}"/>
            </ac:spMkLst>
          </pc:spChg>
          <pc:spChg chg="mod">
            <ac:chgData name="Sally Murphy" userId="dc8129e8-3764-4b90-858b-69271ffb6ebe" providerId="ADAL" clId="{93BFF48F-096E-48C0-AB38-85531E3C6C22}" dt="2024-08-15T00:06:37.545" v="27" actId="207"/>
            <ac:spMkLst>
              <pc:docMk/>
              <pc:sldMasterMk cId="746531459" sldId="2147483757"/>
              <pc:sldLayoutMk cId="1164055625" sldId="2147483837"/>
              <ac:spMk id="19" creationId="{71433D91-2D78-3444-8ECC-365898913EE7}"/>
            </ac:spMkLst>
          </pc:spChg>
          <pc:spChg chg="mod">
            <ac:chgData name="Sally Murphy" userId="dc8129e8-3764-4b90-858b-69271ffb6ebe" providerId="ADAL" clId="{93BFF48F-096E-48C0-AB38-85531E3C6C22}" dt="2024-08-15T00:06:37.545" v="27" actId="207"/>
            <ac:spMkLst>
              <pc:docMk/>
              <pc:sldMasterMk cId="746531459" sldId="2147483757"/>
              <pc:sldLayoutMk cId="1164055625" sldId="2147483837"/>
              <ac:spMk id="21" creationId="{4F8DD2CD-E407-CE4B-8C5C-8C0E804673A0}"/>
            </ac:spMkLst>
          </pc:spChg>
          <pc:spChg chg="mod">
            <ac:chgData name="Sally Murphy" userId="dc8129e8-3764-4b90-858b-69271ffb6ebe" providerId="ADAL" clId="{93BFF48F-096E-48C0-AB38-85531E3C6C22}" dt="2024-08-15T00:06:37.545" v="27" actId="207"/>
            <ac:spMkLst>
              <pc:docMk/>
              <pc:sldMasterMk cId="746531459" sldId="2147483757"/>
              <pc:sldLayoutMk cId="1164055625" sldId="2147483837"/>
              <ac:spMk id="22" creationId="{00DF989F-967B-8E4B-AA6C-6A49DB92B5DD}"/>
            </ac:spMkLst>
          </pc:spChg>
          <pc:spChg chg="mod">
            <ac:chgData name="Sally Murphy" userId="dc8129e8-3764-4b90-858b-69271ffb6ebe" providerId="ADAL" clId="{93BFF48F-096E-48C0-AB38-85531E3C6C22}" dt="2024-08-15T00:06:37.545" v="27" actId="207"/>
            <ac:spMkLst>
              <pc:docMk/>
              <pc:sldMasterMk cId="746531459" sldId="2147483757"/>
              <pc:sldLayoutMk cId="1164055625" sldId="2147483837"/>
              <ac:spMk id="23" creationId="{B7FB4A33-B577-4540-98E0-BF6BA3C0CC8C}"/>
            </ac:spMkLst>
          </pc:spChg>
          <pc:spChg chg="mod">
            <ac:chgData name="Sally Murphy" userId="dc8129e8-3764-4b90-858b-69271ffb6ebe" providerId="ADAL" clId="{93BFF48F-096E-48C0-AB38-85531E3C6C22}" dt="2024-08-15T00:06:37.545" v="27" actId="207"/>
            <ac:spMkLst>
              <pc:docMk/>
              <pc:sldMasterMk cId="746531459" sldId="2147483757"/>
              <pc:sldLayoutMk cId="1164055625" sldId="2147483837"/>
              <ac:spMk id="24" creationId="{0B44B365-7204-7249-995C-3697134985A7}"/>
            </ac:spMkLst>
          </pc:spChg>
          <pc:grpChg chg="mod">
            <ac:chgData name="Sally Murphy" userId="dc8129e8-3764-4b90-858b-69271ffb6ebe" providerId="ADAL" clId="{93BFF48F-096E-48C0-AB38-85531E3C6C22}" dt="2024-08-15T00:06:37.545" v="27" actId="207"/>
            <ac:grpSpMkLst>
              <pc:docMk/>
              <pc:sldMasterMk cId="746531459" sldId="2147483757"/>
              <pc:sldLayoutMk cId="1164055625" sldId="2147483837"/>
              <ac:grpSpMk id="17" creationId="{F63040A0-FA60-A04B-A12A-9E6C14420579}"/>
            </ac:grpSpMkLst>
          </pc:grpChg>
          <pc:grpChg chg="mod">
            <ac:chgData name="Sally Murphy" userId="dc8129e8-3764-4b90-858b-69271ffb6ebe" providerId="ADAL" clId="{93BFF48F-096E-48C0-AB38-85531E3C6C22}" dt="2024-08-15T00:06:37.545" v="27" actId="207"/>
            <ac:grpSpMkLst>
              <pc:docMk/>
              <pc:sldMasterMk cId="746531459" sldId="2147483757"/>
              <pc:sldLayoutMk cId="1164055625" sldId="2147483837"/>
              <ac:grpSpMk id="20" creationId="{D5CD7F5F-888F-6246-AF30-33E94A601E9B}"/>
            </ac:grpSpMkLst>
          </pc:grpChg>
        </pc:sldLayoutChg>
        <pc:sldLayoutChg chg="modSp setBg">
          <pc:chgData name="Sally Murphy" userId="dc8129e8-3764-4b90-858b-69271ffb6ebe" providerId="ADAL" clId="{93BFF48F-096E-48C0-AB38-85531E3C6C22}" dt="2024-08-15T00:43:59.754" v="73" actId="207"/>
          <pc:sldLayoutMkLst>
            <pc:docMk/>
            <pc:sldMasterMk cId="746531459" sldId="2147483757"/>
            <pc:sldLayoutMk cId="2215730184" sldId="2147483838"/>
          </pc:sldLayoutMkLst>
          <pc:spChg chg="mod">
            <ac:chgData name="Sally Murphy" userId="dc8129e8-3764-4b90-858b-69271ffb6ebe" providerId="ADAL" clId="{93BFF48F-096E-48C0-AB38-85531E3C6C22}" dt="2024-08-15T00:43:59.754" v="73" actId="207"/>
            <ac:spMkLst>
              <pc:docMk/>
              <pc:sldMasterMk cId="746531459" sldId="2147483757"/>
              <pc:sldLayoutMk cId="2215730184" sldId="2147483838"/>
              <ac:spMk id="10" creationId="{91C47728-BB3F-4B12-8FF1-7A1EEFB7F214}"/>
            </ac:spMkLst>
          </pc:spChg>
        </pc:sldLayoutChg>
        <pc:sldLayoutChg chg="modSp setBg">
          <pc:chgData name="Sally Murphy" userId="dc8129e8-3764-4b90-858b-69271ffb6ebe" providerId="ADAL" clId="{93BFF48F-096E-48C0-AB38-85531E3C6C22}" dt="2024-08-23T06:16:19.808" v="1385" actId="207"/>
          <pc:sldLayoutMkLst>
            <pc:docMk/>
            <pc:sldMasterMk cId="746531459" sldId="2147483757"/>
            <pc:sldLayoutMk cId="1928331487" sldId="2147483839"/>
          </pc:sldLayoutMkLst>
          <pc:spChg chg="mod">
            <ac:chgData name="Sally Murphy" userId="dc8129e8-3764-4b90-858b-69271ffb6ebe" providerId="ADAL" clId="{93BFF48F-096E-48C0-AB38-85531E3C6C22}" dt="2024-08-23T06:16:19.808" v="1385" actId="207"/>
            <ac:spMkLst>
              <pc:docMk/>
              <pc:sldMasterMk cId="746531459" sldId="2147483757"/>
              <pc:sldLayoutMk cId="1928331487" sldId="2147483839"/>
              <ac:spMk id="18" creationId="{D0455BD9-3DF5-2446-AA58-D59CFA1F5678}"/>
            </ac:spMkLst>
          </pc:spChg>
        </pc:sldLayoutChg>
        <pc:sldLayoutChg chg="modSp mod">
          <pc:chgData name="Sally Murphy" userId="dc8129e8-3764-4b90-858b-69271ffb6ebe" providerId="ADAL" clId="{93BFF48F-096E-48C0-AB38-85531E3C6C22}" dt="2024-08-23T06:13:16.278" v="1345" actId="14100"/>
          <pc:sldLayoutMkLst>
            <pc:docMk/>
            <pc:sldMasterMk cId="746531459" sldId="2147483757"/>
            <pc:sldLayoutMk cId="2574680042" sldId="2147483840"/>
          </pc:sldLayoutMkLst>
          <pc:spChg chg="mod">
            <ac:chgData name="Sally Murphy" userId="dc8129e8-3764-4b90-858b-69271ffb6ebe" providerId="ADAL" clId="{93BFF48F-096E-48C0-AB38-85531E3C6C22}" dt="2024-08-23T06:13:05.451" v="1343" actId="14100"/>
            <ac:spMkLst>
              <pc:docMk/>
              <pc:sldMasterMk cId="746531459" sldId="2147483757"/>
              <pc:sldLayoutMk cId="2574680042" sldId="2147483840"/>
              <ac:spMk id="15" creationId="{9A8C6982-F74D-C344-BCD9-9DE59C7B3250}"/>
            </ac:spMkLst>
          </pc:spChg>
          <pc:spChg chg="mod">
            <ac:chgData name="Sally Murphy" userId="dc8129e8-3764-4b90-858b-69271ffb6ebe" providerId="ADAL" clId="{93BFF48F-096E-48C0-AB38-85531E3C6C22}" dt="2024-08-23T06:13:11.832" v="1344" actId="1076"/>
            <ac:spMkLst>
              <pc:docMk/>
              <pc:sldMasterMk cId="746531459" sldId="2147483757"/>
              <pc:sldLayoutMk cId="2574680042" sldId="2147483840"/>
              <ac:spMk id="16" creationId="{FD48EE57-0F2D-014C-95FA-6C882CB4F599}"/>
            </ac:spMkLst>
          </pc:spChg>
          <pc:spChg chg="mod">
            <ac:chgData name="Sally Murphy" userId="dc8129e8-3764-4b90-858b-69271ffb6ebe" providerId="ADAL" clId="{93BFF48F-096E-48C0-AB38-85531E3C6C22}" dt="2024-08-23T06:13:16.278" v="1345" actId="14100"/>
            <ac:spMkLst>
              <pc:docMk/>
              <pc:sldMasterMk cId="746531459" sldId="2147483757"/>
              <pc:sldLayoutMk cId="2574680042" sldId="2147483840"/>
              <ac:spMk id="25" creationId="{DBA0A967-644C-7B47-A4B1-82200C78A73A}"/>
            </ac:spMkLst>
          </pc:spChg>
        </pc:sldLayoutChg>
        <pc:sldLayoutChg chg="addSp modSp mod">
          <pc:chgData name="Sally Murphy" userId="dc8129e8-3764-4b90-858b-69271ffb6ebe" providerId="ADAL" clId="{93BFF48F-096E-48C0-AB38-85531E3C6C22}" dt="2024-08-23T06:57:53.501" v="1488" actId="14100"/>
          <pc:sldLayoutMkLst>
            <pc:docMk/>
            <pc:sldMasterMk cId="746531459" sldId="2147483757"/>
            <pc:sldLayoutMk cId="2778990901" sldId="2147483842"/>
          </pc:sldLayoutMkLst>
          <pc:spChg chg="add mod ord">
            <ac:chgData name="Sally Murphy" userId="dc8129e8-3764-4b90-858b-69271ffb6ebe" providerId="ADAL" clId="{93BFF48F-096E-48C0-AB38-85531E3C6C22}" dt="2024-08-23T06:57:46.971" v="1486" actId="1076"/>
            <ac:spMkLst>
              <pc:docMk/>
              <pc:sldMasterMk cId="746531459" sldId="2147483757"/>
              <pc:sldLayoutMk cId="2778990901" sldId="2147483842"/>
              <ac:spMk id="2" creationId="{CD8DCE97-6E96-56A2-D89B-A74F21548718}"/>
            </ac:spMkLst>
          </pc:spChg>
          <pc:spChg chg="add mod ord">
            <ac:chgData name="Sally Murphy" userId="dc8129e8-3764-4b90-858b-69271ffb6ebe" providerId="ADAL" clId="{93BFF48F-096E-48C0-AB38-85531E3C6C22}" dt="2024-08-23T06:57:50.060" v="1487" actId="1076"/>
            <ac:spMkLst>
              <pc:docMk/>
              <pc:sldMasterMk cId="746531459" sldId="2147483757"/>
              <pc:sldLayoutMk cId="2778990901" sldId="2147483842"/>
              <ac:spMk id="3" creationId="{292A52EF-C1BA-B8AC-9C59-5617630FC252}"/>
            </ac:spMkLst>
          </pc:spChg>
          <pc:spChg chg="mod">
            <ac:chgData name="Sally Murphy" userId="dc8129e8-3764-4b90-858b-69271ffb6ebe" providerId="ADAL" clId="{93BFF48F-096E-48C0-AB38-85531E3C6C22}" dt="2024-08-23T06:57:53.501" v="1488" actId="14100"/>
            <ac:spMkLst>
              <pc:docMk/>
              <pc:sldMasterMk cId="746531459" sldId="2147483757"/>
              <pc:sldLayoutMk cId="2778990901" sldId="2147483842"/>
              <ac:spMk id="11" creationId="{F1713762-D6C6-CB4B-8881-EB8E8FA871AE}"/>
            </ac:spMkLst>
          </pc:spChg>
        </pc:sldLayoutChg>
        <pc:sldLayoutChg chg="modSp mod">
          <pc:chgData name="Sally Murphy" userId="dc8129e8-3764-4b90-858b-69271ffb6ebe" providerId="ADAL" clId="{93BFF48F-096E-48C0-AB38-85531E3C6C22}" dt="2024-08-23T07:01:14.704" v="1657" actId="207"/>
          <pc:sldLayoutMkLst>
            <pc:docMk/>
            <pc:sldMasterMk cId="746531459" sldId="2147483757"/>
            <pc:sldLayoutMk cId="1671243305" sldId="2147483843"/>
          </pc:sldLayoutMkLst>
          <pc:spChg chg="mod">
            <ac:chgData name="Sally Murphy" userId="dc8129e8-3764-4b90-858b-69271ffb6ebe" providerId="ADAL" clId="{93BFF48F-096E-48C0-AB38-85531E3C6C22}" dt="2024-08-23T07:01:12.548" v="1656" actId="207"/>
            <ac:spMkLst>
              <pc:docMk/>
              <pc:sldMasterMk cId="746531459" sldId="2147483757"/>
              <pc:sldLayoutMk cId="1671243305" sldId="2147483843"/>
              <ac:spMk id="10" creationId="{0AF587D0-1A8E-7348-81F7-FB0B396C3196}"/>
            </ac:spMkLst>
          </pc:spChg>
          <pc:spChg chg="mod">
            <ac:chgData name="Sally Murphy" userId="dc8129e8-3764-4b90-858b-69271ffb6ebe" providerId="ADAL" clId="{93BFF48F-096E-48C0-AB38-85531E3C6C22}" dt="2024-08-23T07:01:02.473" v="1654" actId="207"/>
            <ac:spMkLst>
              <pc:docMk/>
              <pc:sldMasterMk cId="746531459" sldId="2147483757"/>
              <pc:sldLayoutMk cId="1671243305" sldId="2147483843"/>
              <ac:spMk id="11" creationId="{A1C99DE8-695A-E94E-AB18-FA5994D734C2}"/>
            </ac:spMkLst>
          </pc:spChg>
          <pc:spChg chg="mod">
            <ac:chgData name="Sally Murphy" userId="dc8129e8-3764-4b90-858b-69271ffb6ebe" providerId="ADAL" clId="{93BFF48F-096E-48C0-AB38-85531E3C6C22}" dt="2024-08-23T07:01:14.704" v="1657" actId="207"/>
            <ac:spMkLst>
              <pc:docMk/>
              <pc:sldMasterMk cId="746531459" sldId="2147483757"/>
              <pc:sldLayoutMk cId="1671243305" sldId="2147483843"/>
              <ac:spMk id="12" creationId="{5C78746F-8078-0245-9577-F176122399ED}"/>
            </ac:spMkLst>
          </pc:spChg>
        </pc:sldLayoutChg>
      </pc:sldMasterChg>
      <pc:sldMasterChg chg="del delSldLayout modSldLayout">
        <pc:chgData name="Sally Murphy" userId="dc8129e8-3764-4b90-858b-69271ffb6ebe" providerId="ADAL" clId="{93BFF48F-096E-48C0-AB38-85531E3C6C22}" dt="2024-08-23T06:56:52.476" v="1476" actId="2696"/>
        <pc:sldMasterMkLst>
          <pc:docMk/>
          <pc:sldMasterMk cId="1780598572" sldId="2147483842"/>
        </pc:sldMasterMkLst>
        <pc:sldLayoutChg chg="del setBg">
          <pc:chgData name="Sally Murphy" userId="dc8129e8-3764-4b90-858b-69271ffb6ebe" providerId="ADAL" clId="{93BFF48F-096E-48C0-AB38-85531E3C6C22}" dt="2024-08-23T06:56:52.315" v="1402" actId="2696"/>
          <pc:sldLayoutMkLst>
            <pc:docMk/>
            <pc:sldMasterMk cId="1780598572" sldId="2147483842"/>
            <pc:sldLayoutMk cId="2793030426" sldId="2147483843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18" v="1403" actId="2696"/>
          <pc:sldLayoutMkLst>
            <pc:docMk/>
            <pc:sldMasterMk cId="1780598572" sldId="2147483842"/>
            <pc:sldLayoutMk cId="2588141914" sldId="2147483844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22" v="1404" actId="2696"/>
          <pc:sldLayoutMkLst>
            <pc:docMk/>
            <pc:sldMasterMk cId="1780598572" sldId="2147483842"/>
            <pc:sldLayoutMk cId="538102614" sldId="2147483845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25" v="1405" actId="2696"/>
          <pc:sldLayoutMkLst>
            <pc:docMk/>
            <pc:sldMasterMk cId="1780598572" sldId="2147483842"/>
            <pc:sldLayoutMk cId="1002317168" sldId="2147483846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28" v="1406" actId="2696"/>
          <pc:sldLayoutMkLst>
            <pc:docMk/>
            <pc:sldMasterMk cId="1780598572" sldId="2147483842"/>
            <pc:sldLayoutMk cId="1008131790" sldId="2147483847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31" v="1407" actId="2696"/>
          <pc:sldLayoutMkLst>
            <pc:docMk/>
            <pc:sldMasterMk cId="1780598572" sldId="2147483842"/>
            <pc:sldLayoutMk cId="3056170435" sldId="2147483848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34" v="1408" actId="2696"/>
          <pc:sldLayoutMkLst>
            <pc:docMk/>
            <pc:sldMasterMk cId="1780598572" sldId="2147483842"/>
            <pc:sldLayoutMk cId="2620134932" sldId="2147483849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37" v="1409" actId="2696"/>
          <pc:sldLayoutMkLst>
            <pc:docMk/>
            <pc:sldMasterMk cId="1780598572" sldId="2147483842"/>
            <pc:sldLayoutMk cId="1116255398" sldId="2147483850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40" v="1410" actId="2696"/>
          <pc:sldLayoutMkLst>
            <pc:docMk/>
            <pc:sldMasterMk cId="1780598572" sldId="2147483842"/>
            <pc:sldLayoutMk cId="3678835489" sldId="2147483851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43" v="1411" actId="2696"/>
          <pc:sldLayoutMkLst>
            <pc:docMk/>
            <pc:sldMasterMk cId="1780598572" sldId="2147483842"/>
            <pc:sldLayoutMk cId="4251691829" sldId="2147483852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47" v="1412" actId="2696"/>
          <pc:sldLayoutMkLst>
            <pc:docMk/>
            <pc:sldMasterMk cId="1780598572" sldId="2147483842"/>
            <pc:sldLayoutMk cId="995840925" sldId="2147483853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50" v="1413" actId="2696"/>
          <pc:sldLayoutMkLst>
            <pc:docMk/>
            <pc:sldMasterMk cId="1780598572" sldId="2147483842"/>
            <pc:sldLayoutMk cId="2469465016" sldId="2147483854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53" v="1414" actId="2696"/>
          <pc:sldLayoutMkLst>
            <pc:docMk/>
            <pc:sldMasterMk cId="1780598572" sldId="2147483842"/>
            <pc:sldLayoutMk cId="1122551944" sldId="2147483855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55" v="1415" actId="2696"/>
          <pc:sldLayoutMkLst>
            <pc:docMk/>
            <pc:sldMasterMk cId="1780598572" sldId="2147483842"/>
            <pc:sldLayoutMk cId="554129256" sldId="2147483856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58" v="1416" actId="2696"/>
          <pc:sldLayoutMkLst>
            <pc:docMk/>
            <pc:sldMasterMk cId="1780598572" sldId="2147483842"/>
            <pc:sldLayoutMk cId="1416610079" sldId="2147483857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59" v="1417" actId="2696"/>
          <pc:sldLayoutMkLst>
            <pc:docMk/>
            <pc:sldMasterMk cId="1780598572" sldId="2147483842"/>
            <pc:sldLayoutMk cId="3717265876" sldId="2147483858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61" v="1418" actId="2696"/>
          <pc:sldLayoutMkLst>
            <pc:docMk/>
            <pc:sldMasterMk cId="1780598572" sldId="2147483842"/>
            <pc:sldLayoutMk cId="2727830956" sldId="2147483859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63" v="1419" actId="2696"/>
          <pc:sldLayoutMkLst>
            <pc:docMk/>
            <pc:sldMasterMk cId="1780598572" sldId="2147483842"/>
            <pc:sldLayoutMk cId="1937397142" sldId="2147483860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66" v="1420" actId="2696"/>
          <pc:sldLayoutMkLst>
            <pc:docMk/>
            <pc:sldMasterMk cId="1780598572" sldId="2147483842"/>
            <pc:sldLayoutMk cId="80889237" sldId="2147483861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68" v="1421" actId="2696"/>
          <pc:sldLayoutMkLst>
            <pc:docMk/>
            <pc:sldMasterMk cId="1780598572" sldId="2147483842"/>
            <pc:sldLayoutMk cId="4019992783" sldId="2147483862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70" v="1422" actId="2696"/>
          <pc:sldLayoutMkLst>
            <pc:docMk/>
            <pc:sldMasterMk cId="1780598572" sldId="2147483842"/>
            <pc:sldLayoutMk cId="3584945175" sldId="2147483863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72" v="1423" actId="2696"/>
          <pc:sldLayoutMkLst>
            <pc:docMk/>
            <pc:sldMasterMk cId="1780598572" sldId="2147483842"/>
            <pc:sldLayoutMk cId="1017866634" sldId="2147483864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374" v="1424" actId="2696"/>
          <pc:sldLayoutMkLst>
            <pc:docMk/>
            <pc:sldMasterMk cId="1780598572" sldId="2147483842"/>
            <pc:sldLayoutMk cId="742502295" sldId="2147483865"/>
          </pc:sldLayoutMkLst>
        </pc:sldLayoutChg>
        <pc:sldLayoutChg chg="del">
          <pc:chgData name="Sally Murphy" userId="dc8129e8-3764-4b90-858b-69271ffb6ebe" providerId="ADAL" clId="{93BFF48F-096E-48C0-AB38-85531E3C6C22}" dt="2024-08-23T06:56:52.375" v="1425" actId="2696"/>
          <pc:sldLayoutMkLst>
            <pc:docMk/>
            <pc:sldMasterMk cId="1780598572" sldId="2147483842"/>
            <pc:sldLayoutMk cId="2587311752" sldId="2147483866"/>
          </pc:sldLayoutMkLst>
        </pc:sldLayoutChg>
        <pc:sldLayoutChg chg="del">
          <pc:chgData name="Sally Murphy" userId="dc8129e8-3764-4b90-858b-69271ffb6ebe" providerId="ADAL" clId="{93BFF48F-096E-48C0-AB38-85531E3C6C22}" dt="2024-08-23T06:56:52.377" v="1426" actId="2696"/>
          <pc:sldLayoutMkLst>
            <pc:docMk/>
            <pc:sldMasterMk cId="1780598572" sldId="2147483842"/>
            <pc:sldLayoutMk cId="3597998147" sldId="2147483867"/>
          </pc:sldLayoutMkLst>
        </pc:sldLayoutChg>
        <pc:sldLayoutChg chg="del">
          <pc:chgData name="Sally Murphy" userId="dc8129e8-3764-4b90-858b-69271ffb6ebe" providerId="ADAL" clId="{93BFF48F-096E-48C0-AB38-85531E3C6C22}" dt="2024-08-23T06:56:52.379" v="1427" actId="2696"/>
          <pc:sldLayoutMkLst>
            <pc:docMk/>
            <pc:sldMasterMk cId="1780598572" sldId="2147483842"/>
            <pc:sldLayoutMk cId="2729136871" sldId="2147483868"/>
          </pc:sldLayoutMkLst>
        </pc:sldLayoutChg>
        <pc:sldLayoutChg chg="del">
          <pc:chgData name="Sally Murphy" userId="dc8129e8-3764-4b90-858b-69271ffb6ebe" providerId="ADAL" clId="{93BFF48F-096E-48C0-AB38-85531E3C6C22}" dt="2024-08-23T06:56:52.381" v="1428" actId="2696"/>
          <pc:sldLayoutMkLst>
            <pc:docMk/>
            <pc:sldMasterMk cId="1780598572" sldId="2147483842"/>
            <pc:sldLayoutMk cId="2713861574" sldId="2147483869"/>
          </pc:sldLayoutMkLst>
        </pc:sldLayoutChg>
        <pc:sldLayoutChg chg="del">
          <pc:chgData name="Sally Murphy" userId="dc8129e8-3764-4b90-858b-69271ffb6ebe" providerId="ADAL" clId="{93BFF48F-096E-48C0-AB38-85531E3C6C22}" dt="2024-08-23T06:56:52.383" v="1429" actId="2696"/>
          <pc:sldLayoutMkLst>
            <pc:docMk/>
            <pc:sldMasterMk cId="1780598572" sldId="2147483842"/>
            <pc:sldLayoutMk cId="2627184775" sldId="2147483870"/>
          </pc:sldLayoutMkLst>
        </pc:sldLayoutChg>
        <pc:sldLayoutChg chg="del">
          <pc:chgData name="Sally Murphy" userId="dc8129e8-3764-4b90-858b-69271ffb6ebe" providerId="ADAL" clId="{93BFF48F-096E-48C0-AB38-85531E3C6C22}" dt="2024-08-23T06:56:52.386" v="1430" actId="2696"/>
          <pc:sldLayoutMkLst>
            <pc:docMk/>
            <pc:sldMasterMk cId="1780598572" sldId="2147483842"/>
            <pc:sldLayoutMk cId="3581287260" sldId="2147483871"/>
          </pc:sldLayoutMkLst>
        </pc:sldLayoutChg>
        <pc:sldLayoutChg chg="del">
          <pc:chgData name="Sally Murphy" userId="dc8129e8-3764-4b90-858b-69271ffb6ebe" providerId="ADAL" clId="{93BFF48F-096E-48C0-AB38-85531E3C6C22}" dt="2024-08-23T06:56:52.388" v="1431" actId="2696"/>
          <pc:sldLayoutMkLst>
            <pc:docMk/>
            <pc:sldMasterMk cId="1780598572" sldId="2147483842"/>
            <pc:sldLayoutMk cId="2995490436" sldId="2147483872"/>
          </pc:sldLayoutMkLst>
        </pc:sldLayoutChg>
        <pc:sldLayoutChg chg="del">
          <pc:chgData name="Sally Murphy" userId="dc8129e8-3764-4b90-858b-69271ffb6ebe" providerId="ADAL" clId="{93BFF48F-096E-48C0-AB38-85531E3C6C22}" dt="2024-08-23T06:56:52.391" v="1432" actId="2696"/>
          <pc:sldLayoutMkLst>
            <pc:docMk/>
            <pc:sldMasterMk cId="1780598572" sldId="2147483842"/>
            <pc:sldLayoutMk cId="892772759" sldId="2147483873"/>
          </pc:sldLayoutMkLst>
        </pc:sldLayoutChg>
        <pc:sldLayoutChg chg="del">
          <pc:chgData name="Sally Murphy" userId="dc8129e8-3764-4b90-858b-69271ffb6ebe" providerId="ADAL" clId="{93BFF48F-096E-48C0-AB38-85531E3C6C22}" dt="2024-08-23T06:56:52.392" v="1433" actId="2696"/>
          <pc:sldLayoutMkLst>
            <pc:docMk/>
            <pc:sldMasterMk cId="1780598572" sldId="2147483842"/>
            <pc:sldLayoutMk cId="1127324763" sldId="2147483874"/>
          </pc:sldLayoutMkLst>
        </pc:sldLayoutChg>
        <pc:sldLayoutChg chg="del">
          <pc:chgData name="Sally Murphy" userId="dc8129e8-3764-4b90-858b-69271ffb6ebe" providerId="ADAL" clId="{93BFF48F-096E-48C0-AB38-85531E3C6C22}" dt="2024-08-23T06:56:52.394" v="1434" actId="2696"/>
          <pc:sldLayoutMkLst>
            <pc:docMk/>
            <pc:sldMasterMk cId="1780598572" sldId="2147483842"/>
            <pc:sldLayoutMk cId="1920415118" sldId="2147483875"/>
          </pc:sldLayoutMkLst>
        </pc:sldLayoutChg>
        <pc:sldLayoutChg chg="del">
          <pc:chgData name="Sally Murphy" userId="dc8129e8-3764-4b90-858b-69271ffb6ebe" providerId="ADAL" clId="{93BFF48F-096E-48C0-AB38-85531E3C6C22}" dt="2024-08-23T06:56:52.396" v="1435" actId="2696"/>
          <pc:sldLayoutMkLst>
            <pc:docMk/>
            <pc:sldMasterMk cId="1780598572" sldId="2147483842"/>
            <pc:sldLayoutMk cId="668148973" sldId="2147483876"/>
          </pc:sldLayoutMkLst>
        </pc:sldLayoutChg>
        <pc:sldLayoutChg chg="del">
          <pc:chgData name="Sally Murphy" userId="dc8129e8-3764-4b90-858b-69271ffb6ebe" providerId="ADAL" clId="{93BFF48F-096E-48C0-AB38-85531E3C6C22}" dt="2024-08-23T06:56:52.399" v="1436" actId="2696"/>
          <pc:sldLayoutMkLst>
            <pc:docMk/>
            <pc:sldMasterMk cId="1780598572" sldId="2147483842"/>
            <pc:sldLayoutMk cId="1255405525" sldId="2147483877"/>
          </pc:sldLayoutMkLst>
        </pc:sldLayoutChg>
        <pc:sldLayoutChg chg="del">
          <pc:chgData name="Sally Murphy" userId="dc8129e8-3764-4b90-858b-69271ffb6ebe" providerId="ADAL" clId="{93BFF48F-096E-48C0-AB38-85531E3C6C22}" dt="2024-08-23T06:56:52.400" v="1437" actId="2696"/>
          <pc:sldLayoutMkLst>
            <pc:docMk/>
            <pc:sldMasterMk cId="1780598572" sldId="2147483842"/>
            <pc:sldLayoutMk cId="2720563634" sldId="2147483878"/>
          </pc:sldLayoutMkLst>
        </pc:sldLayoutChg>
        <pc:sldLayoutChg chg="del">
          <pc:chgData name="Sally Murphy" userId="dc8129e8-3764-4b90-858b-69271ffb6ebe" providerId="ADAL" clId="{93BFF48F-096E-48C0-AB38-85531E3C6C22}" dt="2024-08-23T06:56:52.405" v="1438" actId="2696"/>
          <pc:sldLayoutMkLst>
            <pc:docMk/>
            <pc:sldMasterMk cId="1780598572" sldId="2147483842"/>
            <pc:sldLayoutMk cId="3741588175" sldId="2147483879"/>
          </pc:sldLayoutMkLst>
        </pc:sldLayoutChg>
        <pc:sldLayoutChg chg="del">
          <pc:chgData name="Sally Murphy" userId="dc8129e8-3764-4b90-858b-69271ffb6ebe" providerId="ADAL" clId="{93BFF48F-096E-48C0-AB38-85531E3C6C22}" dt="2024-08-23T06:56:52.407" v="1439" actId="2696"/>
          <pc:sldLayoutMkLst>
            <pc:docMk/>
            <pc:sldMasterMk cId="1780598572" sldId="2147483842"/>
            <pc:sldLayoutMk cId="1408249744" sldId="2147483880"/>
          </pc:sldLayoutMkLst>
        </pc:sldLayoutChg>
        <pc:sldLayoutChg chg="del">
          <pc:chgData name="Sally Murphy" userId="dc8129e8-3764-4b90-858b-69271ffb6ebe" providerId="ADAL" clId="{93BFF48F-096E-48C0-AB38-85531E3C6C22}" dt="2024-08-23T06:56:52.411" v="1440" actId="2696"/>
          <pc:sldLayoutMkLst>
            <pc:docMk/>
            <pc:sldMasterMk cId="1780598572" sldId="2147483842"/>
            <pc:sldLayoutMk cId="2641173021" sldId="2147483881"/>
          </pc:sldLayoutMkLst>
        </pc:sldLayoutChg>
        <pc:sldLayoutChg chg="del">
          <pc:chgData name="Sally Murphy" userId="dc8129e8-3764-4b90-858b-69271ffb6ebe" providerId="ADAL" clId="{93BFF48F-096E-48C0-AB38-85531E3C6C22}" dt="2024-08-23T06:56:52.413" v="1441" actId="2696"/>
          <pc:sldLayoutMkLst>
            <pc:docMk/>
            <pc:sldMasterMk cId="1780598572" sldId="2147483842"/>
            <pc:sldLayoutMk cId="3059326133" sldId="2147483882"/>
          </pc:sldLayoutMkLst>
        </pc:sldLayoutChg>
        <pc:sldLayoutChg chg="del">
          <pc:chgData name="Sally Murphy" userId="dc8129e8-3764-4b90-858b-69271ffb6ebe" providerId="ADAL" clId="{93BFF48F-096E-48C0-AB38-85531E3C6C22}" dt="2024-08-23T06:56:52.415" v="1442" actId="2696"/>
          <pc:sldLayoutMkLst>
            <pc:docMk/>
            <pc:sldMasterMk cId="1780598572" sldId="2147483842"/>
            <pc:sldLayoutMk cId="4234069917" sldId="2147483883"/>
          </pc:sldLayoutMkLst>
        </pc:sldLayoutChg>
        <pc:sldLayoutChg chg="del">
          <pc:chgData name="Sally Murphy" userId="dc8129e8-3764-4b90-858b-69271ffb6ebe" providerId="ADAL" clId="{93BFF48F-096E-48C0-AB38-85531E3C6C22}" dt="2024-08-23T06:56:52.417" v="1443" actId="2696"/>
          <pc:sldLayoutMkLst>
            <pc:docMk/>
            <pc:sldMasterMk cId="1780598572" sldId="2147483842"/>
            <pc:sldLayoutMk cId="503286286" sldId="2147483884"/>
          </pc:sldLayoutMkLst>
        </pc:sldLayoutChg>
        <pc:sldLayoutChg chg="del">
          <pc:chgData name="Sally Murphy" userId="dc8129e8-3764-4b90-858b-69271ffb6ebe" providerId="ADAL" clId="{93BFF48F-096E-48C0-AB38-85531E3C6C22}" dt="2024-08-23T06:56:52.419" v="1444" actId="2696"/>
          <pc:sldLayoutMkLst>
            <pc:docMk/>
            <pc:sldMasterMk cId="1780598572" sldId="2147483842"/>
            <pc:sldLayoutMk cId="3220472722" sldId="2147483885"/>
          </pc:sldLayoutMkLst>
        </pc:sldLayoutChg>
        <pc:sldLayoutChg chg="del">
          <pc:chgData name="Sally Murphy" userId="dc8129e8-3764-4b90-858b-69271ffb6ebe" providerId="ADAL" clId="{93BFF48F-096E-48C0-AB38-85531E3C6C22}" dt="2024-08-23T06:56:52.420" v="1445" actId="2696"/>
          <pc:sldLayoutMkLst>
            <pc:docMk/>
            <pc:sldMasterMk cId="1780598572" sldId="2147483842"/>
            <pc:sldLayoutMk cId="239684940" sldId="2147483886"/>
          </pc:sldLayoutMkLst>
        </pc:sldLayoutChg>
        <pc:sldLayoutChg chg="del">
          <pc:chgData name="Sally Murphy" userId="dc8129e8-3764-4b90-858b-69271ffb6ebe" providerId="ADAL" clId="{93BFF48F-096E-48C0-AB38-85531E3C6C22}" dt="2024-08-23T06:56:52.422" v="1446" actId="2696"/>
          <pc:sldLayoutMkLst>
            <pc:docMk/>
            <pc:sldMasterMk cId="1780598572" sldId="2147483842"/>
            <pc:sldLayoutMk cId="802346980" sldId="2147483887"/>
          </pc:sldLayoutMkLst>
        </pc:sldLayoutChg>
        <pc:sldLayoutChg chg="del">
          <pc:chgData name="Sally Murphy" userId="dc8129e8-3764-4b90-858b-69271ffb6ebe" providerId="ADAL" clId="{93BFF48F-096E-48C0-AB38-85531E3C6C22}" dt="2024-08-23T06:56:52.424" v="1447" actId="2696"/>
          <pc:sldLayoutMkLst>
            <pc:docMk/>
            <pc:sldMasterMk cId="1780598572" sldId="2147483842"/>
            <pc:sldLayoutMk cId="259909946" sldId="2147483888"/>
          </pc:sldLayoutMkLst>
        </pc:sldLayoutChg>
        <pc:sldLayoutChg chg="del">
          <pc:chgData name="Sally Murphy" userId="dc8129e8-3764-4b90-858b-69271ffb6ebe" providerId="ADAL" clId="{93BFF48F-096E-48C0-AB38-85531E3C6C22}" dt="2024-08-23T06:56:52.425" v="1448" actId="2696"/>
          <pc:sldLayoutMkLst>
            <pc:docMk/>
            <pc:sldMasterMk cId="1780598572" sldId="2147483842"/>
            <pc:sldLayoutMk cId="2580327574" sldId="2147483889"/>
          </pc:sldLayoutMkLst>
        </pc:sldLayoutChg>
        <pc:sldLayoutChg chg="del">
          <pc:chgData name="Sally Murphy" userId="dc8129e8-3764-4b90-858b-69271ffb6ebe" providerId="ADAL" clId="{93BFF48F-096E-48C0-AB38-85531E3C6C22}" dt="2024-08-23T06:56:52.427" v="1449" actId="2696"/>
          <pc:sldLayoutMkLst>
            <pc:docMk/>
            <pc:sldMasterMk cId="1780598572" sldId="2147483842"/>
            <pc:sldLayoutMk cId="237762040" sldId="2147483890"/>
          </pc:sldLayoutMkLst>
        </pc:sldLayoutChg>
        <pc:sldLayoutChg chg="del">
          <pc:chgData name="Sally Murphy" userId="dc8129e8-3764-4b90-858b-69271ffb6ebe" providerId="ADAL" clId="{93BFF48F-096E-48C0-AB38-85531E3C6C22}" dt="2024-08-23T06:56:52.429" v="1450" actId="2696"/>
          <pc:sldLayoutMkLst>
            <pc:docMk/>
            <pc:sldMasterMk cId="1780598572" sldId="2147483842"/>
            <pc:sldLayoutMk cId="2258268006" sldId="2147483891"/>
          </pc:sldLayoutMkLst>
        </pc:sldLayoutChg>
        <pc:sldLayoutChg chg="del">
          <pc:chgData name="Sally Murphy" userId="dc8129e8-3764-4b90-858b-69271ffb6ebe" providerId="ADAL" clId="{93BFF48F-096E-48C0-AB38-85531E3C6C22}" dt="2024-08-23T06:56:52.430" v="1451" actId="2696"/>
          <pc:sldLayoutMkLst>
            <pc:docMk/>
            <pc:sldMasterMk cId="1780598572" sldId="2147483842"/>
            <pc:sldLayoutMk cId="4165110972" sldId="2147483892"/>
          </pc:sldLayoutMkLst>
        </pc:sldLayoutChg>
        <pc:sldLayoutChg chg="del">
          <pc:chgData name="Sally Murphy" userId="dc8129e8-3764-4b90-858b-69271ffb6ebe" providerId="ADAL" clId="{93BFF48F-096E-48C0-AB38-85531E3C6C22}" dt="2024-08-23T06:56:52.432" v="1452" actId="2696"/>
          <pc:sldLayoutMkLst>
            <pc:docMk/>
            <pc:sldMasterMk cId="1780598572" sldId="2147483842"/>
            <pc:sldLayoutMk cId="2071309391" sldId="2147483893"/>
          </pc:sldLayoutMkLst>
        </pc:sldLayoutChg>
        <pc:sldLayoutChg chg="del">
          <pc:chgData name="Sally Murphy" userId="dc8129e8-3764-4b90-858b-69271ffb6ebe" providerId="ADAL" clId="{93BFF48F-096E-48C0-AB38-85531E3C6C22}" dt="2024-08-23T06:56:52.433" v="1453" actId="2696"/>
          <pc:sldLayoutMkLst>
            <pc:docMk/>
            <pc:sldMasterMk cId="1780598572" sldId="2147483842"/>
            <pc:sldLayoutMk cId="1768168399" sldId="2147483894"/>
          </pc:sldLayoutMkLst>
        </pc:sldLayoutChg>
        <pc:sldLayoutChg chg="del">
          <pc:chgData name="Sally Murphy" userId="dc8129e8-3764-4b90-858b-69271ffb6ebe" providerId="ADAL" clId="{93BFF48F-096E-48C0-AB38-85531E3C6C22}" dt="2024-08-23T06:56:52.438" v="1454" actId="2696"/>
          <pc:sldLayoutMkLst>
            <pc:docMk/>
            <pc:sldMasterMk cId="1780598572" sldId="2147483842"/>
            <pc:sldLayoutMk cId="270555188" sldId="2147483895"/>
          </pc:sldLayoutMkLst>
        </pc:sldLayoutChg>
        <pc:sldLayoutChg chg="del">
          <pc:chgData name="Sally Murphy" userId="dc8129e8-3764-4b90-858b-69271ffb6ebe" providerId="ADAL" clId="{93BFF48F-096E-48C0-AB38-85531E3C6C22}" dt="2024-08-23T06:56:52.440" v="1455" actId="2696"/>
          <pc:sldLayoutMkLst>
            <pc:docMk/>
            <pc:sldMasterMk cId="1780598572" sldId="2147483842"/>
            <pc:sldLayoutMk cId="2480603976" sldId="2147483896"/>
          </pc:sldLayoutMkLst>
        </pc:sldLayoutChg>
        <pc:sldLayoutChg chg="del">
          <pc:chgData name="Sally Murphy" userId="dc8129e8-3764-4b90-858b-69271ffb6ebe" providerId="ADAL" clId="{93BFF48F-096E-48C0-AB38-85531E3C6C22}" dt="2024-08-23T06:56:52.442" v="1456" actId="2696"/>
          <pc:sldLayoutMkLst>
            <pc:docMk/>
            <pc:sldMasterMk cId="1780598572" sldId="2147483842"/>
            <pc:sldLayoutMk cId="2570287573" sldId="2147483897"/>
          </pc:sldLayoutMkLst>
        </pc:sldLayoutChg>
        <pc:sldLayoutChg chg="del">
          <pc:chgData name="Sally Murphy" userId="dc8129e8-3764-4b90-858b-69271ffb6ebe" providerId="ADAL" clId="{93BFF48F-096E-48C0-AB38-85531E3C6C22}" dt="2024-08-23T06:56:52.443" v="1457" actId="2696"/>
          <pc:sldLayoutMkLst>
            <pc:docMk/>
            <pc:sldMasterMk cId="1780598572" sldId="2147483842"/>
            <pc:sldLayoutMk cId="4071116237" sldId="2147483898"/>
          </pc:sldLayoutMkLst>
        </pc:sldLayoutChg>
        <pc:sldLayoutChg chg="del">
          <pc:chgData name="Sally Murphy" userId="dc8129e8-3764-4b90-858b-69271ffb6ebe" providerId="ADAL" clId="{93BFF48F-096E-48C0-AB38-85531E3C6C22}" dt="2024-08-23T06:56:52.445" v="1458" actId="2696"/>
          <pc:sldLayoutMkLst>
            <pc:docMk/>
            <pc:sldMasterMk cId="1780598572" sldId="2147483842"/>
            <pc:sldLayoutMk cId="1522464122" sldId="2147483899"/>
          </pc:sldLayoutMkLst>
        </pc:sldLayoutChg>
        <pc:sldLayoutChg chg="del">
          <pc:chgData name="Sally Murphy" userId="dc8129e8-3764-4b90-858b-69271ffb6ebe" providerId="ADAL" clId="{93BFF48F-096E-48C0-AB38-85531E3C6C22}" dt="2024-08-23T06:56:52.446" v="1459" actId="2696"/>
          <pc:sldLayoutMkLst>
            <pc:docMk/>
            <pc:sldMasterMk cId="1780598572" sldId="2147483842"/>
            <pc:sldLayoutMk cId="3070065829" sldId="2147483900"/>
          </pc:sldLayoutMkLst>
        </pc:sldLayoutChg>
        <pc:sldLayoutChg chg="del">
          <pc:chgData name="Sally Murphy" userId="dc8129e8-3764-4b90-858b-69271ffb6ebe" providerId="ADAL" clId="{93BFF48F-096E-48C0-AB38-85531E3C6C22}" dt="2024-08-23T06:56:52.448" v="1460" actId="2696"/>
          <pc:sldLayoutMkLst>
            <pc:docMk/>
            <pc:sldMasterMk cId="1780598572" sldId="2147483842"/>
            <pc:sldLayoutMk cId="1104035006" sldId="2147483901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449" v="1461" actId="2696"/>
          <pc:sldLayoutMkLst>
            <pc:docMk/>
            <pc:sldMasterMk cId="1780598572" sldId="2147483842"/>
            <pc:sldLayoutMk cId="1700346233" sldId="2147483902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454" v="1462" actId="2696"/>
          <pc:sldLayoutMkLst>
            <pc:docMk/>
            <pc:sldMasterMk cId="1780598572" sldId="2147483842"/>
            <pc:sldLayoutMk cId="506626571" sldId="2147483903"/>
          </pc:sldLayoutMkLst>
        </pc:sldLayoutChg>
        <pc:sldLayoutChg chg="del">
          <pc:chgData name="Sally Murphy" userId="dc8129e8-3764-4b90-858b-69271ffb6ebe" providerId="ADAL" clId="{93BFF48F-096E-48C0-AB38-85531E3C6C22}" dt="2024-08-23T06:56:52.455" v="1463" actId="2696"/>
          <pc:sldLayoutMkLst>
            <pc:docMk/>
            <pc:sldMasterMk cId="1780598572" sldId="2147483842"/>
            <pc:sldLayoutMk cId="1239797733" sldId="2147483904"/>
          </pc:sldLayoutMkLst>
        </pc:sldLayoutChg>
        <pc:sldLayoutChg chg="del">
          <pc:chgData name="Sally Murphy" userId="dc8129e8-3764-4b90-858b-69271ffb6ebe" providerId="ADAL" clId="{93BFF48F-096E-48C0-AB38-85531E3C6C22}" dt="2024-08-23T06:56:52.457" v="1464" actId="2696"/>
          <pc:sldLayoutMkLst>
            <pc:docMk/>
            <pc:sldMasterMk cId="1780598572" sldId="2147483842"/>
            <pc:sldLayoutMk cId="2267185143" sldId="2147483905"/>
          </pc:sldLayoutMkLst>
        </pc:sldLayoutChg>
        <pc:sldLayoutChg chg="del">
          <pc:chgData name="Sally Murphy" userId="dc8129e8-3764-4b90-858b-69271ffb6ebe" providerId="ADAL" clId="{93BFF48F-096E-48C0-AB38-85531E3C6C22}" dt="2024-08-23T06:56:52.458" v="1465" actId="2696"/>
          <pc:sldLayoutMkLst>
            <pc:docMk/>
            <pc:sldMasterMk cId="1780598572" sldId="2147483842"/>
            <pc:sldLayoutMk cId="1955051368" sldId="2147483906"/>
          </pc:sldLayoutMkLst>
        </pc:sldLayoutChg>
        <pc:sldLayoutChg chg="del">
          <pc:chgData name="Sally Murphy" userId="dc8129e8-3764-4b90-858b-69271ffb6ebe" providerId="ADAL" clId="{93BFF48F-096E-48C0-AB38-85531E3C6C22}" dt="2024-08-23T06:56:52.460" v="1466" actId="2696"/>
          <pc:sldLayoutMkLst>
            <pc:docMk/>
            <pc:sldMasterMk cId="1780598572" sldId="2147483842"/>
            <pc:sldLayoutMk cId="3509666800" sldId="2147483907"/>
          </pc:sldLayoutMkLst>
        </pc:sldLayoutChg>
        <pc:sldLayoutChg chg="del">
          <pc:chgData name="Sally Murphy" userId="dc8129e8-3764-4b90-858b-69271ffb6ebe" providerId="ADAL" clId="{93BFF48F-096E-48C0-AB38-85531E3C6C22}" dt="2024-08-23T06:56:52.461" v="1467" actId="2696"/>
          <pc:sldLayoutMkLst>
            <pc:docMk/>
            <pc:sldMasterMk cId="1780598572" sldId="2147483842"/>
            <pc:sldLayoutMk cId="2022635211" sldId="2147483908"/>
          </pc:sldLayoutMkLst>
        </pc:sldLayoutChg>
        <pc:sldLayoutChg chg="del">
          <pc:chgData name="Sally Murphy" userId="dc8129e8-3764-4b90-858b-69271ffb6ebe" providerId="ADAL" clId="{93BFF48F-096E-48C0-AB38-85531E3C6C22}" dt="2024-08-23T06:56:52.462" v="1468" actId="2696"/>
          <pc:sldLayoutMkLst>
            <pc:docMk/>
            <pc:sldMasterMk cId="1780598572" sldId="2147483842"/>
            <pc:sldLayoutMk cId="91779756" sldId="2147483909"/>
          </pc:sldLayoutMkLst>
        </pc:sldLayoutChg>
        <pc:sldLayoutChg chg="del">
          <pc:chgData name="Sally Murphy" userId="dc8129e8-3764-4b90-858b-69271ffb6ebe" providerId="ADAL" clId="{93BFF48F-096E-48C0-AB38-85531E3C6C22}" dt="2024-08-23T06:56:52.463" v="1469" actId="2696"/>
          <pc:sldLayoutMkLst>
            <pc:docMk/>
            <pc:sldMasterMk cId="1780598572" sldId="2147483842"/>
            <pc:sldLayoutMk cId="2701117564" sldId="2147483910"/>
          </pc:sldLayoutMkLst>
        </pc:sldLayoutChg>
        <pc:sldLayoutChg chg="del">
          <pc:chgData name="Sally Murphy" userId="dc8129e8-3764-4b90-858b-69271ffb6ebe" providerId="ADAL" clId="{93BFF48F-096E-48C0-AB38-85531E3C6C22}" dt="2024-08-23T06:56:52.464" v="1470" actId="2696"/>
          <pc:sldLayoutMkLst>
            <pc:docMk/>
            <pc:sldMasterMk cId="1780598572" sldId="2147483842"/>
            <pc:sldLayoutMk cId="2677633494" sldId="2147483911"/>
          </pc:sldLayoutMkLst>
        </pc:sldLayoutChg>
        <pc:sldLayoutChg chg="del">
          <pc:chgData name="Sally Murphy" userId="dc8129e8-3764-4b90-858b-69271ffb6ebe" providerId="ADAL" clId="{93BFF48F-096E-48C0-AB38-85531E3C6C22}" dt="2024-08-23T06:56:52.465" v="1471" actId="2696"/>
          <pc:sldLayoutMkLst>
            <pc:docMk/>
            <pc:sldMasterMk cId="1780598572" sldId="2147483842"/>
            <pc:sldLayoutMk cId="1654693542" sldId="2147483912"/>
          </pc:sldLayoutMkLst>
        </pc:sldLayoutChg>
        <pc:sldLayoutChg chg="del">
          <pc:chgData name="Sally Murphy" userId="dc8129e8-3764-4b90-858b-69271ffb6ebe" providerId="ADAL" clId="{93BFF48F-096E-48C0-AB38-85531E3C6C22}" dt="2024-08-23T06:56:52.466" v="1472" actId="2696"/>
          <pc:sldLayoutMkLst>
            <pc:docMk/>
            <pc:sldMasterMk cId="1780598572" sldId="2147483842"/>
            <pc:sldLayoutMk cId="3787422518" sldId="2147483913"/>
          </pc:sldLayoutMkLst>
        </pc:sldLayoutChg>
        <pc:sldLayoutChg chg="del">
          <pc:chgData name="Sally Murphy" userId="dc8129e8-3764-4b90-858b-69271ffb6ebe" providerId="ADAL" clId="{93BFF48F-096E-48C0-AB38-85531E3C6C22}" dt="2024-08-23T06:56:52.467" v="1473" actId="2696"/>
          <pc:sldLayoutMkLst>
            <pc:docMk/>
            <pc:sldMasterMk cId="1780598572" sldId="2147483842"/>
            <pc:sldLayoutMk cId="2389054771" sldId="2147483914"/>
          </pc:sldLayoutMkLst>
        </pc:sldLayoutChg>
        <pc:sldLayoutChg chg="del setBg">
          <pc:chgData name="Sally Murphy" userId="dc8129e8-3764-4b90-858b-69271ffb6ebe" providerId="ADAL" clId="{93BFF48F-096E-48C0-AB38-85531E3C6C22}" dt="2024-08-23T06:56:52.469" v="1474" actId="2696"/>
          <pc:sldLayoutMkLst>
            <pc:docMk/>
            <pc:sldMasterMk cId="1780598572" sldId="2147483842"/>
            <pc:sldLayoutMk cId="620986498" sldId="2147483915"/>
          </pc:sldLayoutMkLst>
        </pc:sldLayoutChg>
        <pc:sldLayoutChg chg="del">
          <pc:chgData name="Sally Murphy" userId="dc8129e8-3764-4b90-858b-69271ffb6ebe" providerId="ADAL" clId="{93BFF48F-096E-48C0-AB38-85531E3C6C22}" dt="2024-08-23T06:56:52.470" v="1475" actId="2696"/>
          <pc:sldLayoutMkLst>
            <pc:docMk/>
            <pc:sldMasterMk cId="1780598572" sldId="2147483842"/>
            <pc:sldLayoutMk cId="346628503" sldId="2147483916"/>
          </pc:sldLayoutMkLst>
        </pc:sldLayoutChg>
        <pc:sldLayoutChg chg="setBg">
          <pc:chgData name="Sally Murphy" userId="dc8129e8-3764-4b90-858b-69271ffb6ebe" providerId="ADAL" clId="{93BFF48F-096E-48C0-AB38-85531E3C6C22}" dt="2024-08-23T06:56:24.286" v="1401"/>
          <pc:sldLayoutMkLst>
            <pc:docMk/>
            <pc:sldMasterMk cId="1780598572" sldId="2147483842"/>
            <pc:sldLayoutMk cId="377869802" sldId="2147483917"/>
          </pc:sldLayoutMkLst>
        </pc:sldLayoutChg>
        <pc:sldLayoutChg chg="setBg">
          <pc:chgData name="Sally Murphy" userId="dc8129e8-3764-4b90-858b-69271ffb6ebe" providerId="ADAL" clId="{93BFF48F-096E-48C0-AB38-85531E3C6C22}" dt="2024-08-23T06:56:24.286" v="1401"/>
          <pc:sldLayoutMkLst>
            <pc:docMk/>
            <pc:sldMasterMk cId="1780598572" sldId="2147483842"/>
            <pc:sldLayoutMk cId="588016195" sldId="214748391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48E9-2B28-5D4E-82F4-795B3652695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9C2-3DA2-7445-A632-60F53831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01E1-AFEE-AA40-B9D6-E7C3110FECAB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689D6-08F4-9246-8340-6E1C330F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Salin</a:t>
            </a:r>
            <a:r>
              <a:rPr lang="en-US" dirty="0"/>
              <a:t> stands in front of school children in Cambodia who are all lined up accessing safe and clean water. Photo: Caritas Australia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Photo: Priscilla watches her cattle enter the dip tank near her home in Hwange district, north-western Zimbabwe. Priscilla has spent time learning conservation farming techniques to grow drought-resistant crops to help mitigate the effects of climate change.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6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Delegates from the Pacific Australia Emerging Leaders network gather outside Parliament House, Canberra.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689D6-08F4-9246-8340-6E1C330F9F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rgbClr val="FFFFFF">
              <a:alpha val="60000"/>
            </a:srgb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1146"/>
            <a:ext cx="12192000" cy="40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1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4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55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rgbClr val="FFFFFF">
              <a:alpha val="69804"/>
            </a:srgb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9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870" y="4149080"/>
            <a:ext cx="11164827" cy="187220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39398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35944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8870" y="4148191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12EFCC48-8CC8-4B59-B2A1-D9D5939A217A}"/>
              </a:ext>
            </a:extLst>
          </p:cNvPr>
          <p:cNvSpPr/>
          <p:nvPr userDrawn="1"/>
        </p:nvSpPr>
        <p:spPr>
          <a:xfrm rot="16200000">
            <a:off x="373901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8CC55-2CE4-BA42-B7E3-B85B1556D911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DA04A6-A94E-4982-9D86-43F28DC6E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4" y="1415000"/>
            <a:ext cx="10145037" cy="37421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97575E76-F89F-4F13-BF7E-95E66D29212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BC0069-C49C-4E18-A1FE-778E150FF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297" y="1412777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1C47728-BB3F-4B12-8FF1-7A1EEFB7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6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C2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97575E76-F89F-4F13-BF7E-95E66D29212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BC0069-C49C-4E18-A1FE-778E150FF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297" y="1412777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1C47728-BB3F-4B12-8FF1-7A1EEFB7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30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E5DBCB">
            <a:alpha val="6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3739016" y="-191887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7" y="1484785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2CD4B24-B6F0-49C8-8CD2-EE67E8B6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4059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14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0" y="1925458"/>
            <a:ext cx="5328592" cy="0"/>
          </a:xfrm>
          <a:prstGeom prst="line">
            <a:avLst/>
          </a:prstGeom>
          <a:ln w="5715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0" y="1916832"/>
            <a:ext cx="532859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57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>
            <a:cxnSpLocks/>
          </p:cNvCxnSpPr>
          <p:nvPr/>
        </p:nvCxnSpPr>
        <p:spPr>
          <a:xfrm>
            <a:off x="0" y="1916832"/>
            <a:ext cx="566395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0C244C"/>
          </a:solidFill>
          <a:ln>
            <a:solidFill>
              <a:srgbClr val="0C2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accent2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accent2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accent2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>
            <a:cxnSpLocks/>
          </p:cNvCxnSpPr>
          <p:nvPr/>
        </p:nvCxnSpPr>
        <p:spPr>
          <a:xfrm>
            <a:off x="0" y="1916832"/>
            <a:ext cx="566395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43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0" y="1916832"/>
            <a:ext cx="5328592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5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5582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08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6861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731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56861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853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chemeClr val="tx1"/>
                </a:solidFill>
              </a:rPr>
              <a:t>Click to edit Master title style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84819-4C54-574F-8060-6984CD25582B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8005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>
                <a:solidFill>
                  <a:srgbClr val="0C244C"/>
                </a:solidFill>
              </a:rPr>
              <a:t>Click to edit Master title style</a:t>
            </a:r>
            <a:endParaRPr lang="en-US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C244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691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0485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52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9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cap="none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b="0" cap="all">
                <a:solidFill>
                  <a:srgbClr val="00485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0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E5DB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671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6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062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0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7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90872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8" y="669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052736"/>
            <a:ext cx="11127797" cy="48965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7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8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138687"/>
            <a:ext cx="11127797" cy="48105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chemeClr val="tx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97155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332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55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solidFill>
              <a:srgbClr val="0C2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9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4" y="0"/>
            <a:ext cx="11705553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3160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7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1705550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42728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1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rgbClr val="0C24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C244C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331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8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7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833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2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50908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20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73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8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3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90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413792"/>
            <a:ext cx="787287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9E716-9E10-714C-83A4-72BF32D9A06F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990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26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84FC0CDD-8383-D347-AA8B-B45D50C06531}"/>
              </a:ext>
            </a:extLst>
          </p:cNvPr>
          <p:cNvSpPr/>
          <p:nvPr userDrawn="1"/>
        </p:nvSpPr>
        <p:spPr>
          <a:xfrm rot="16200000">
            <a:off x="939710" y="1346621"/>
            <a:ext cx="4071888" cy="49445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425" y="2348880"/>
            <a:ext cx="4128459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30329-6122-484E-ADA4-5A38BAD4F037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0629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378171" y="4218572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i="0" kern="1200" spc="225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499638" y="2076410"/>
            <a:ext cx="276225" cy="27622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96" y="3153669"/>
            <a:ext cx="3053808" cy="837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EFDC1-E79D-41CA-855B-A71091D2BEB5}"/>
              </a:ext>
            </a:extLst>
          </p:cNvPr>
          <p:cNvSpPr/>
          <p:nvPr userDrawn="1"/>
        </p:nvSpPr>
        <p:spPr>
          <a:xfrm>
            <a:off x="4718507" y="2256674"/>
            <a:ext cx="2754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7767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D8DCE97-6E96-56A2-D89B-A74F215487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4875" y="1206268"/>
            <a:ext cx="4891763" cy="438810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2A52EF-C1BA-B8AC-9C59-5617630FC2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6877" y="5819915"/>
            <a:ext cx="4879761" cy="2733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3"/>
            <a:ext cx="277640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3" dirty="0">
                <a:latin typeface="Roboto" pitchFamily="2" charset="0"/>
              </a:rPr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6" y="0"/>
            <a:ext cx="11856644" cy="980728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C3DDD7"/>
              </a:solidFill>
              <a:latin typeface="Roboto" pitchFamily="2" charset="0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238336"/>
            <a:ext cx="10801200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sz="2000" b="1" i="0" cap="all" normalizeH="0" baseline="0">
                <a:solidFill>
                  <a:srgbClr val="C3DDD7"/>
                </a:solidFill>
                <a:latin typeface="Roboto Medium" pitchFamily="2" charset="0"/>
                <a:ea typeface="Roboto Medium" pitchFamily="2" charset="0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6401869" cy="49685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1200" cap="none" baseline="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Tx/>
              <a:buNone/>
              <a:defRPr sz="1200" cap="all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2pPr>
            <a:lvl3pPr marL="0" indent="-109688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3pPr>
            <a:lvl4pPr marL="263250" indent="-139303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4pPr>
            <a:lvl5pPr marL="361969" indent="-109688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9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109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b="1" i="0" cap="all" normalizeH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233891"/>
            <a:ext cx="11055789" cy="43902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20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20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5624109"/>
            <a:ext cx="6087237" cy="5333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95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E4D10-669F-B44A-829C-549EADDE5760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5870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3"/>
            <a:ext cx="277640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3" dirty="0">
                <a:latin typeface="Roboto" pitchFamily="2" charset="0"/>
              </a:rPr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6" y="0"/>
            <a:ext cx="11856644" cy="980728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C3DDD7"/>
              </a:solidFill>
              <a:latin typeface="Roboto" pitchFamily="2" charset="0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238336"/>
            <a:ext cx="10801200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sz="2000" b="1" i="0" cap="all" normalizeH="0" baseline="0">
                <a:solidFill>
                  <a:srgbClr val="C3DDD7"/>
                </a:solidFill>
                <a:latin typeface="Roboto Medium" pitchFamily="2" charset="0"/>
                <a:ea typeface="Roboto Medium" pitchFamily="2" charset="0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1" y="1124744"/>
            <a:ext cx="11521279" cy="49685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 sz="1200" cap="none" baseline="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Tx/>
              <a:buNone/>
              <a:defRPr sz="1200" cap="all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2pPr>
            <a:lvl3pPr marL="0" indent="-109688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3pPr>
            <a:lvl4pPr marL="263250" indent="-139303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4pPr>
            <a:lvl5pPr marL="361969" indent="-109688">
              <a:lnSpc>
                <a:spcPct val="100000"/>
              </a:lnSpc>
              <a:spcBef>
                <a:spcPts val="153"/>
              </a:spcBef>
              <a:spcAft>
                <a:spcPts val="600"/>
              </a:spcAft>
              <a:buFont typeface="Arial"/>
              <a:buChar char="•"/>
              <a:defRPr sz="1200">
                <a:solidFill>
                  <a:srgbClr val="0C244C"/>
                </a:solidFill>
                <a:latin typeface="Roboto" pitchFamily="2" charset="0"/>
                <a:ea typeface="Roboto" pitchFamily="2" charset="0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7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0C244C"/>
          </a:solidFill>
          <a:ln>
            <a:solidFill>
              <a:srgbClr val="0C2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accent2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D61DED6-6F59-4313-9750-39CDEA464B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2192000" cy="1822386"/>
          </a:xfrm>
          <a:prstGeom prst="rect">
            <a:avLst/>
          </a:prstGeom>
          <a:solidFill>
            <a:srgbClr val="0C244C"/>
          </a:solidFill>
          <a:ln>
            <a:solidFill>
              <a:srgbClr val="0C2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04" y="191115"/>
            <a:ext cx="9144000" cy="1440160"/>
          </a:xfrm>
          <a:prstGeom prst="rect">
            <a:avLst/>
          </a:prstGeom>
        </p:spPr>
        <p:txBody>
          <a:bodyPr anchor="ctr"/>
          <a:lstStyle>
            <a:lvl1pPr algn="l">
              <a:defRPr sz="40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accent2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98150"/>
            <a:ext cx="12192000" cy="44391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309322"/>
            <a:ext cx="12192000" cy="548679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0848528" y="6414549"/>
            <a:ext cx="1138684" cy="338223"/>
          </a:xfrm>
          <a:prstGeom prst="rect">
            <a:avLst/>
          </a:prstGeom>
        </p:spPr>
      </p:pic>
      <p:sp>
        <p:nvSpPr>
          <p:cNvPr id="4" name="bg object 17">
            <a:extLst>
              <a:ext uri="{FF2B5EF4-FFF2-40B4-BE49-F238E27FC236}">
                <a16:creationId xmlns:a16="http://schemas.microsoft.com/office/drawing/2014/main" id="{5CEE8032-5385-D94F-965F-00187829DB18}"/>
              </a:ext>
            </a:extLst>
          </p:cNvPr>
          <p:cNvSpPr/>
          <p:nvPr userDrawn="1"/>
        </p:nvSpPr>
        <p:spPr>
          <a:xfrm>
            <a:off x="0" y="6237312"/>
            <a:ext cx="12192000" cy="620693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99E0-5B36-43CD-8CC1-284A09C69FA1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029" y="6350859"/>
            <a:ext cx="1138684" cy="3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65" r:id="rId2"/>
    <p:sldLayoutId id="2147483818" r:id="rId3"/>
    <p:sldLayoutId id="2147483839" r:id="rId4"/>
    <p:sldLayoutId id="2147483766" r:id="rId5"/>
    <p:sldLayoutId id="2147483761" r:id="rId6"/>
    <p:sldLayoutId id="2147483837" r:id="rId7"/>
    <p:sldLayoutId id="2147483762" r:id="rId8"/>
    <p:sldLayoutId id="2147483840" r:id="rId9"/>
    <p:sldLayoutId id="2147483767" r:id="rId10"/>
    <p:sldLayoutId id="2147483769" r:id="rId11"/>
    <p:sldLayoutId id="2147483770" r:id="rId12"/>
    <p:sldLayoutId id="2147483771" r:id="rId13"/>
    <p:sldLayoutId id="2147483773" r:id="rId14"/>
    <p:sldLayoutId id="2147483820" r:id="rId15"/>
    <p:sldLayoutId id="2147483775" r:id="rId16"/>
    <p:sldLayoutId id="2147483777" r:id="rId17"/>
    <p:sldLayoutId id="2147483838" r:id="rId18"/>
    <p:sldLayoutId id="2147483821" r:id="rId19"/>
    <p:sldLayoutId id="2147483779" r:id="rId20"/>
    <p:sldLayoutId id="2147483780" r:id="rId21"/>
    <p:sldLayoutId id="2147483783" r:id="rId22"/>
    <p:sldLayoutId id="2147483843" r:id="rId23"/>
    <p:sldLayoutId id="2147483832" r:id="rId24"/>
    <p:sldLayoutId id="2147483787" r:id="rId25"/>
    <p:sldLayoutId id="2147483789" r:id="rId26"/>
    <p:sldLayoutId id="2147483824" r:id="rId27"/>
    <p:sldLayoutId id="2147483791" r:id="rId28"/>
    <p:sldLayoutId id="2147483793" r:id="rId29"/>
    <p:sldLayoutId id="2147483795" r:id="rId30"/>
    <p:sldLayoutId id="2147483825" r:id="rId31"/>
    <p:sldLayoutId id="2147483796" r:id="rId32"/>
    <p:sldLayoutId id="2147483798" r:id="rId33"/>
    <p:sldLayoutId id="2147483833" r:id="rId34"/>
    <p:sldLayoutId id="2147483800" r:id="rId35"/>
    <p:sldLayoutId id="2147483826" r:id="rId36"/>
    <p:sldLayoutId id="2147483835" r:id="rId37"/>
    <p:sldLayoutId id="2147483801" r:id="rId38"/>
    <p:sldLayoutId id="2147483804" r:id="rId39"/>
    <p:sldLayoutId id="2147483805" r:id="rId40"/>
    <p:sldLayoutId id="2147483827" r:id="rId41"/>
    <p:sldLayoutId id="2147483806" r:id="rId42"/>
    <p:sldLayoutId id="2147483809" r:id="rId43"/>
    <p:sldLayoutId id="2147483828" r:id="rId44"/>
    <p:sldLayoutId id="2147483810" r:id="rId45"/>
    <p:sldLayoutId id="2147483812" r:id="rId46"/>
    <p:sldLayoutId id="2147483836" r:id="rId47"/>
    <p:sldLayoutId id="2147483815" r:id="rId48"/>
    <p:sldLayoutId id="2147483842" r:id="rId49"/>
    <p:sldLayoutId id="2147483841" r:id="rId5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BF91-A39C-9C97-349F-C1DD4151A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upper Primary</a:t>
            </a:r>
            <a:br>
              <a:rPr lang="en-US" dirty="0"/>
            </a:br>
            <a:r>
              <a:rPr lang="en-US" sz="2800" b="0" cap="none" dirty="0"/>
              <a:t>Subsidiarity and Participation</a:t>
            </a:r>
            <a:endParaRPr lang="en-AU" sz="2800" b="0" dirty="0"/>
          </a:p>
        </p:txBody>
      </p:sp>
      <p:pic>
        <p:nvPicPr>
          <p:cNvPr id="17" name="Picture Placeholder 16" descr="A person standing in front of a water fountain&#10;&#10;Description automatically generated">
            <a:extLst>
              <a:ext uri="{FF2B5EF4-FFF2-40B4-BE49-F238E27FC236}">
                <a16:creationId xmlns:a16="http://schemas.microsoft.com/office/drawing/2014/main" id="{C0684FB7-B58F-00A3-3B07-71A5BAA945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094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94F1ED-0C18-6249-EA1D-CA3C8B85B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7226"/>
            <a:ext cx="9144000" cy="48863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cap="non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When I am asked what I think about a decision, I should think carefully for my family and myself, but also for those who are less privileged than I am.</a:t>
            </a:r>
            <a:endParaRPr lang="en-AU" cap="none" dirty="0"/>
          </a:p>
        </p:txBody>
      </p:sp>
    </p:spTree>
    <p:extLst>
      <p:ext uri="{BB962C8B-B14F-4D97-AF65-F5344CB8AC3E}">
        <p14:creationId xmlns:p14="http://schemas.microsoft.com/office/powerpoint/2010/main" val="118017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women with her arm up on a fence post looking out towards the right-hand side. There are cows in the fence yard on the right and some buildings in the background. ">
            <a:extLst>
              <a:ext uri="{FF2B5EF4-FFF2-40B4-BE49-F238E27FC236}">
                <a16:creationId xmlns:a16="http://schemas.microsoft.com/office/drawing/2014/main" id="{EB46F66A-A1B8-7DA9-C46F-34867177B7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9B04F-DEBA-F923-2513-1BD96820F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Photo: Richard </a:t>
            </a:r>
            <a:r>
              <a:rPr lang="en-US" dirty="0" err="1"/>
              <a:t>Wainright</a:t>
            </a:r>
            <a:r>
              <a:rPr lang="en-US" dirty="0"/>
              <a:t>/Caritas Australia</a:t>
            </a:r>
            <a:endParaRPr lang="en-AU" dirty="0"/>
          </a:p>
        </p:txBody>
      </p:sp>
      <p:sp>
        <p:nvSpPr>
          <p:cNvPr id="7" name="Round Diagonal Corner Rectangle 1">
            <a:extLst>
              <a:ext uri="{FF2B5EF4-FFF2-40B4-BE49-F238E27FC236}">
                <a16:creationId xmlns:a16="http://schemas.microsoft.com/office/drawing/2014/main" id="{2E45C0FF-9214-3CF2-8B55-1FA4B0C943A1}"/>
              </a:ext>
            </a:extLst>
          </p:cNvPr>
          <p:cNvSpPr/>
          <p:nvPr/>
        </p:nvSpPr>
        <p:spPr>
          <a:xfrm rot="16200000">
            <a:off x="5896957" y="-140097"/>
            <a:ext cx="5571092" cy="6534708"/>
          </a:xfrm>
          <a:prstGeom prst="round2DiagRect">
            <a:avLst/>
          </a:prstGeom>
          <a:solidFill>
            <a:srgbClr val="0C244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1B7B3-C23B-D679-EB21-E395CF58D6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6851" y="773812"/>
            <a:ext cx="5831305" cy="47068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‘When a project is launched that directly or indirectly touches certain social groups, these groups cannot be left out from participating</a:t>
            </a:r>
            <a:r>
              <a:rPr lang="en-AU" sz="2800" dirty="0">
                <a:solidFill>
                  <a:schemeClr val="bg1"/>
                </a:solidFill>
                <a:effectLst/>
              </a:rPr>
              <a:t> … The first step is to allow [people] to tell you how they live, what they need: Let everyone speak! … We cannot leave the people out of participation; their wisdom, the wisdom of the humbler groups cannot be set aside.’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200" dirty="0">
                <a:solidFill>
                  <a:schemeClr val="bg1"/>
                </a:solidFill>
              </a:rPr>
              <a:t>Pope Francis, </a:t>
            </a:r>
            <a:r>
              <a:rPr lang="en-AU" sz="1200" i="1" dirty="0">
                <a:solidFill>
                  <a:schemeClr val="bg1"/>
                </a:solidFill>
              </a:rPr>
              <a:t>General Audience 23</a:t>
            </a:r>
            <a:r>
              <a:rPr lang="en-AU" sz="1200" i="1" baseline="30000" dirty="0">
                <a:solidFill>
                  <a:schemeClr val="bg1"/>
                </a:solidFill>
              </a:rPr>
              <a:t>rd</a:t>
            </a:r>
            <a:r>
              <a:rPr lang="en-AU" sz="1200" i="1" dirty="0">
                <a:solidFill>
                  <a:schemeClr val="bg1"/>
                </a:solidFill>
              </a:rPr>
              <a:t> September 2020. </a:t>
            </a:r>
            <a:endParaRPr lang="en-AU" sz="1200" dirty="0">
              <a:solidFill>
                <a:schemeClr val="bg1"/>
              </a:solidFill>
            </a:endParaRPr>
          </a:p>
        </p:txBody>
      </p:sp>
      <p:sp>
        <p:nvSpPr>
          <p:cNvPr id="8" name="Freeform: Shape 3">
            <a:extLst>
              <a:ext uri="{FF2B5EF4-FFF2-40B4-BE49-F238E27FC236}">
                <a16:creationId xmlns:a16="http://schemas.microsoft.com/office/drawing/2014/main" id="{F6093F54-344E-6ECE-41E7-C91E837B9440}"/>
              </a:ext>
            </a:extLst>
          </p:cNvPr>
          <p:cNvSpPr/>
          <p:nvPr/>
        </p:nvSpPr>
        <p:spPr>
          <a:xfrm>
            <a:off x="5584257" y="531290"/>
            <a:ext cx="276225" cy="27622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06704B33-57D0-C63A-C6AB-9C8DC893C0C1}"/>
              </a:ext>
            </a:extLst>
          </p:cNvPr>
          <p:cNvSpPr/>
          <p:nvPr/>
        </p:nvSpPr>
        <p:spPr>
          <a:xfrm>
            <a:off x="11507668" y="5542248"/>
            <a:ext cx="180975" cy="180975"/>
          </a:xfrm>
          <a:custGeom>
            <a:avLst/>
            <a:gdLst>
              <a:gd name="connsiteX0" fmla="*/ 121539 w 180975"/>
              <a:gd name="connsiteY0" fmla="*/ 20670 h 180975"/>
              <a:gd name="connsiteX1" fmla="*/ 121539 w 180975"/>
              <a:gd name="connsiteY1" fmla="*/ 107824 h 180975"/>
              <a:gd name="connsiteX2" fmla="*/ 107918 w 180975"/>
              <a:gd name="connsiteY2" fmla="*/ 121445 h 180975"/>
              <a:gd name="connsiteX3" fmla="*/ 20764 w 180975"/>
              <a:gd name="connsiteY3" fmla="*/ 121445 h 180975"/>
              <a:gd name="connsiteX4" fmla="*/ 7144 w 180975"/>
              <a:gd name="connsiteY4" fmla="*/ 135066 h 180975"/>
              <a:gd name="connsiteX5" fmla="*/ 7144 w 180975"/>
              <a:gd name="connsiteY5" fmla="*/ 165831 h 180975"/>
              <a:gd name="connsiteX6" fmla="*/ 20764 w 180975"/>
              <a:gd name="connsiteY6" fmla="*/ 179452 h 180975"/>
              <a:gd name="connsiteX7" fmla="*/ 121539 w 180975"/>
              <a:gd name="connsiteY7" fmla="*/ 179452 h 180975"/>
              <a:gd name="connsiteX8" fmla="*/ 165925 w 180975"/>
              <a:gd name="connsiteY8" fmla="*/ 179452 h 180975"/>
              <a:gd name="connsiteX9" fmla="*/ 179546 w 180975"/>
              <a:gd name="connsiteY9" fmla="*/ 165831 h 180975"/>
              <a:gd name="connsiteX10" fmla="*/ 179546 w 180975"/>
              <a:gd name="connsiteY10" fmla="*/ 121540 h 180975"/>
              <a:gd name="connsiteX11" fmla="*/ 179546 w 180975"/>
              <a:gd name="connsiteY11" fmla="*/ 20766 h 180975"/>
              <a:gd name="connsiteX12" fmla="*/ 165925 w 180975"/>
              <a:gd name="connsiteY12" fmla="*/ 7145 h 180975"/>
              <a:gd name="connsiteX13" fmla="*/ 135160 w 180975"/>
              <a:gd name="connsiteY13" fmla="*/ 7145 h 180975"/>
              <a:gd name="connsiteX14" fmla="*/ 121539 w 180975"/>
              <a:gd name="connsiteY14" fmla="*/ 2067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975" h="180975">
                <a:moveTo>
                  <a:pt x="121539" y="20670"/>
                </a:moveTo>
                <a:lnTo>
                  <a:pt x="121539" y="107824"/>
                </a:lnTo>
                <a:cubicBezTo>
                  <a:pt x="121539" y="115349"/>
                  <a:pt x="115443" y="121445"/>
                  <a:pt x="107918" y="121445"/>
                </a:cubicBezTo>
                <a:lnTo>
                  <a:pt x="20764" y="121445"/>
                </a:lnTo>
                <a:cubicBezTo>
                  <a:pt x="13240" y="121445"/>
                  <a:pt x="7144" y="127541"/>
                  <a:pt x="7144" y="135066"/>
                </a:cubicBezTo>
                <a:lnTo>
                  <a:pt x="7144" y="165831"/>
                </a:lnTo>
                <a:cubicBezTo>
                  <a:pt x="7144" y="173356"/>
                  <a:pt x="13240" y="179452"/>
                  <a:pt x="20764" y="179452"/>
                </a:cubicBezTo>
                <a:lnTo>
                  <a:pt x="121539" y="179452"/>
                </a:lnTo>
                <a:lnTo>
                  <a:pt x="165925" y="179452"/>
                </a:lnTo>
                <a:cubicBezTo>
                  <a:pt x="173450" y="179452"/>
                  <a:pt x="179546" y="173356"/>
                  <a:pt x="179546" y="165831"/>
                </a:cubicBezTo>
                <a:lnTo>
                  <a:pt x="179546" y="121540"/>
                </a:lnTo>
                <a:lnTo>
                  <a:pt x="179546" y="20766"/>
                </a:lnTo>
                <a:cubicBezTo>
                  <a:pt x="179546" y="13241"/>
                  <a:pt x="173450" y="7145"/>
                  <a:pt x="165925" y="7145"/>
                </a:cubicBezTo>
                <a:lnTo>
                  <a:pt x="135160" y="7145"/>
                </a:lnTo>
                <a:cubicBezTo>
                  <a:pt x="127635" y="7050"/>
                  <a:pt x="121539" y="13146"/>
                  <a:pt x="121539" y="20670"/>
                </a:cubicBez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07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of different cultures, gender and ages holding flags in front of Australian Parliament. ">
            <a:extLst>
              <a:ext uri="{FF2B5EF4-FFF2-40B4-BE49-F238E27FC236}">
                <a16:creationId xmlns:a16="http://schemas.microsoft.com/office/drawing/2014/main" id="{583905D8-01AC-6E71-1A6C-B37DED51F0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290648"/>
          </a:xfrm>
          <a:noFill/>
        </p:spPr>
      </p:pic>
      <p:sp>
        <p:nvSpPr>
          <p:cNvPr id="6" name="Round Diagonal Corner Rectangle 1">
            <a:extLst>
              <a:ext uri="{FF2B5EF4-FFF2-40B4-BE49-F238E27FC236}">
                <a16:creationId xmlns:a16="http://schemas.microsoft.com/office/drawing/2014/main" id="{3C0570E5-8534-2B6F-A28B-43E23D57D9AC}"/>
              </a:ext>
            </a:extLst>
          </p:cNvPr>
          <p:cNvSpPr/>
          <p:nvPr/>
        </p:nvSpPr>
        <p:spPr>
          <a:xfrm rot="16200000">
            <a:off x="5257166" y="-4390752"/>
            <a:ext cx="1228676" cy="10304199"/>
          </a:xfrm>
          <a:prstGeom prst="round2DiagRect">
            <a:avLst/>
          </a:prstGeom>
          <a:solidFill>
            <a:srgbClr val="0C244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0FC0B-567A-6201-7642-02CFA9F4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413792"/>
            <a:ext cx="7665178" cy="729208"/>
          </a:xfrm>
        </p:spPr>
        <p:txBody>
          <a:bodyPr anchor="t">
            <a:normAutofit/>
          </a:bodyPr>
          <a:lstStyle/>
          <a:p>
            <a:r>
              <a:rPr lang="en-US" cap="none" dirty="0"/>
              <a:t>Continuum Statements</a:t>
            </a:r>
            <a:endParaRPr lang="en-AU" cap="non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68BBE9-EFDA-2902-02D7-7A43C275D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</p:spPr>
        <p:txBody>
          <a:bodyPr/>
          <a:lstStyle/>
          <a:p>
            <a:r>
              <a:rPr lang="en-US" sz="1200" dirty="0"/>
              <a:t>Photo: Caritas Australia</a:t>
            </a:r>
          </a:p>
        </p:txBody>
      </p:sp>
    </p:spTree>
    <p:extLst>
      <p:ext uri="{BB962C8B-B14F-4D97-AF65-F5344CB8AC3E}">
        <p14:creationId xmlns:p14="http://schemas.microsoft.com/office/powerpoint/2010/main" val="196330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09984C-A8BA-6429-B84A-65A453AAF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73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cap="non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Decision makers should visit communities and listen to the people who are most affected by a problem</a:t>
            </a:r>
            <a:endParaRPr lang="en-AU" cap="none" dirty="0"/>
          </a:p>
        </p:txBody>
      </p:sp>
    </p:spTree>
    <p:extLst>
      <p:ext uri="{BB962C8B-B14F-4D97-AF65-F5344CB8AC3E}">
        <p14:creationId xmlns:p14="http://schemas.microsoft.com/office/powerpoint/2010/main" val="366985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979D55-5D5B-4828-8C4A-BC9639EA1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68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cap="non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Decision makers should stay in their office and make decisions without talking to anyone</a:t>
            </a:r>
            <a:endParaRPr lang="en-AU" cap="none" dirty="0"/>
          </a:p>
        </p:txBody>
      </p:sp>
    </p:spTree>
    <p:extLst>
      <p:ext uri="{BB962C8B-B14F-4D97-AF65-F5344CB8AC3E}">
        <p14:creationId xmlns:p14="http://schemas.microsoft.com/office/powerpoint/2010/main" val="234092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B2CF54-1635-FB42-86CB-3CD5D1BA3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800" cap="non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Decision makers should do whatever is easiest</a:t>
            </a:r>
            <a:endParaRPr lang="en-AU" cap="none" dirty="0"/>
          </a:p>
        </p:txBody>
      </p:sp>
    </p:spTree>
    <p:extLst>
      <p:ext uri="{BB962C8B-B14F-4D97-AF65-F5344CB8AC3E}">
        <p14:creationId xmlns:p14="http://schemas.microsoft.com/office/powerpoint/2010/main" val="73716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FC968-0123-5277-B2B6-B726D5880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449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cap="non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Decision makers should only listen to the people who are the loudest</a:t>
            </a:r>
            <a:endParaRPr lang="en-AU" cap="none" dirty="0"/>
          </a:p>
        </p:txBody>
      </p:sp>
    </p:spTree>
    <p:extLst>
      <p:ext uri="{BB962C8B-B14F-4D97-AF65-F5344CB8AC3E}">
        <p14:creationId xmlns:p14="http://schemas.microsoft.com/office/powerpoint/2010/main" val="74972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4B37A9-1513-DA1C-94B4-CB3F779A3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402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cap="non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When I am asked to help out in the community, I should just let the leaders or decision makers do it.</a:t>
            </a:r>
            <a:endParaRPr lang="en-AU" cap="none" dirty="0"/>
          </a:p>
        </p:txBody>
      </p:sp>
    </p:spTree>
    <p:extLst>
      <p:ext uri="{BB962C8B-B14F-4D97-AF65-F5344CB8AC3E}">
        <p14:creationId xmlns:p14="http://schemas.microsoft.com/office/powerpoint/2010/main" val="36202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E274D4-6D2D-7759-72FC-13C5715D3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21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cap="none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When I am asked what I think about a decision, I should think carefully and give my perspective.</a:t>
            </a:r>
            <a:endParaRPr lang="en-AU" cap="none" dirty="0"/>
          </a:p>
        </p:txBody>
      </p:sp>
    </p:spTree>
    <p:extLst>
      <p:ext uri="{BB962C8B-B14F-4D97-AF65-F5344CB8AC3E}">
        <p14:creationId xmlns:p14="http://schemas.microsoft.com/office/powerpoint/2010/main" val="2866902225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 PPT Template">
  <a:themeElements>
    <a:clrScheme name="Education Updated">
      <a:dk1>
        <a:srgbClr val="05243F"/>
      </a:dk1>
      <a:lt1>
        <a:sysClr val="window" lastClr="FFFFFF"/>
      </a:lt1>
      <a:dk2>
        <a:srgbClr val="05243F"/>
      </a:dk2>
      <a:lt2>
        <a:srgbClr val="FFFFFF"/>
      </a:lt2>
      <a:accent1>
        <a:srgbClr val="63B1A4"/>
      </a:accent1>
      <a:accent2>
        <a:srgbClr val="C3DDD7"/>
      </a:accent2>
      <a:accent3>
        <a:srgbClr val="D86075"/>
      </a:accent3>
      <a:accent4>
        <a:srgbClr val="DF918A"/>
      </a:accent4>
      <a:accent5>
        <a:srgbClr val="762000"/>
      </a:accent5>
      <a:accent6>
        <a:srgbClr val="E5DBCB"/>
      </a:accent6>
      <a:hlink>
        <a:srgbClr val="3296EE"/>
      </a:hlink>
      <a:folHlink>
        <a:srgbClr val="80B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PPT Template" id="{2F90A112-E7F6-BC42-8CD5-5C3B570A3003}" vid="{3B365C36-3C37-6946-9ED8-AF5DEA284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MediaLengthInSeconds xmlns="a7938f78-b017-4dc0-8c82-d5b44b2641c5" xsi:nil="true"/>
    <lcf76f155ced4ddcb4097134ff3c332f xmlns="a7938f78-b017-4dc0-8c82-d5b44b2641c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B4FC32371B3489519A984A7B27919" ma:contentTypeVersion="18" ma:contentTypeDescription="Create a new document." ma:contentTypeScope="" ma:versionID="1df5ad7dcc74b377a8c50e38c84d553f">
  <xsd:schema xmlns:xsd="http://www.w3.org/2001/XMLSchema" xmlns:xs="http://www.w3.org/2001/XMLSchema" xmlns:p="http://schemas.microsoft.com/office/2006/metadata/properties" xmlns:ns2="a7938f78-b017-4dc0-8c82-d5b44b2641c5" xmlns:ns3="a74f41e8-2c9a-4a9a-8a86-1b2eca9cb15f" targetNamespace="http://schemas.microsoft.com/office/2006/metadata/properties" ma:root="true" ma:fieldsID="3e9646c9d84ec458763f4a813d91d946" ns2:_="" ns3:_="">
    <xsd:import namespace="a7938f78-b017-4dc0-8c82-d5b44b2641c5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38f78-b017-4dc0-8c82-d5b44b264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E9FC7-F488-4CBC-BC57-3C13B4B4EA8E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0426e0c-4a75-4487-8a8c-05f70a1c3a62"/>
    <ds:schemaRef ds:uri="http://schemas.microsoft.com/sharepoint/v3/fields"/>
    <ds:schemaRef ds:uri="a74f41e8-2c9a-4a9a-8a86-1b2eca9cb15f"/>
    <ds:schemaRef ds:uri="http://purl.org/dc/dcmitype/"/>
    <ds:schemaRef ds:uri="a7938f78-b017-4dc0-8c82-d5b44b2641c5"/>
  </ds:schemaRefs>
</ds:datastoreItem>
</file>

<file path=customXml/itemProps2.xml><?xml version="1.0" encoding="utf-8"?>
<ds:datastoreItem xmlns:ds="http://schemas.openxmlformats.org/officeDocument/2006/customXml" ds:itemID="{A25186CF-89DB-4BFE-AE34-B8A45DB10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938f78-b017-4dc0-8c82-d5b44b2641c5"/>
    <ds:schemaRef ds:uri="a74f41e8-2c9a-4a9a-8a86-1b2eca9cb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10F89C-9F27-40E2-B07B-DA746ED61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</TotalTime>
  <Words>309</Words>
  <Application>Microsoft Office PowerPoint</Application>
  <PresentationFormat>Widescreen</PresentationFormat>
  <Paragraphs>19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Roboto Medium</vt:lpstr>
      <vt:lpstr>Education PPT Template</vt:lpstr>
      <vt:lpstr>upper Primary Subsidiarity and Participation</vt:lpstr>
      <vt:lpstr>PowerPoint Presentation</vt:lpstr>
      <vt:lpstr>Continuum Statements</vt:lpstr>
      <vt:lpstr>Decision makers should visit communities and listen to the people who are most affected by a problem</vt:lpstr>
      <vt:lpstr>Decision makers should stay in their office and make decisions without talking to anyone</vt:lpstr>
      <vt:lpstr>Decision makers should do whatever is easiest</vt:lpstr>
      <vt:lpstr>Decision makers should only listen to the people who are the loudest</vt:lpstr>
      <vt:lpstr>When I am asked to help out in the community, I should just let the leaders or decision makers do it.</vt:lpstr>
      <vt:lpstr>When I am asked what I think about a decision, I should think carefully and give my perspective.</vt:lpstr>
      <vt:lpstr>When I am asked what I think about a decision, I should think carefully for my family and myself, but also for those who are less privileged than I am.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Marlin Communications</dc:creator>
  <cp:lastModifiedBy>Nicole Dobrohotoff</cp:lastModifiedBy>
  <cp:revision>2</cp:revision>
  <dcterms:created xsi:type="dcterms:W3CDTF">2014-11-30T23:21:17Z</dcterms:created>
  <dcterms:modified xsi:type="dcterms:W3CDTF">2024-09-21T01:20:31Z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0x01010009DB4FC32371B3489519A984A7B27919</vt:lpwstr>
  </property>
  <property fmtid="{D5CDD505-2E9C-101B-9397-08002B2CF9AE}" pid="3" name="_dlc_DocIdItemGuid">
    <vt:lpwstr>d7ee03d9-074b-4786-bb99-1c6adf13a550</vt:lpwstr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Topic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TaxKeyword">
    <vt:lpwstr/>
  </property>
</Properties>
</file>