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9"/>
  </p:notesMasterIdLst>
  <p:handoutMasterIdLst>
    <p:handoutMasterId r:id="rId10"/>
  </p:handoutMasterIdLst>
  <p:sldIdLst>
    <p:sldId id="510" r:id="rId5"/>
    <p:sldId id="511" r:id="rId6"/>
    <p:sldId id="526" r:id="rId7"/>
    <p:sldId id="51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248A8-C7DF-2238-5860-147EDD04E4AC}" name="Nicole Dobrohotoff" initials="ND" userId="S::NicoleD@caritas.org.au::2dc4cf58-dc7e-422a-950b-38460c74cb76" providerId="AD"/>
  <p188:author id="{88DD36BE-2BF0-8C51-4147-0272E405388E}" name="Sally Murphy" initials="SM" userId="S::Sally.Murphy@caritas.org.au::dc8129e8-3764-4b90-858b-69271ffb6eb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0C244C"/>
    <a:srgbClr val="762000"/>
    <a:srgbClr val="63B1A4"/>
    <a:srgbClr val="05243F"/>
    <a:srgbClr val="E5DBCB"/>
    <a:srgbClr val="FFFFFF"/>
    <a:srgbClr val="004851"/>
    <a:srgbClr val="5C867E"/>
    <a:srgbClr val="D860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2A055-9BC8-4B6E-9CA6-F10CBD6C88AF}" v="1" dt="2024-09-14T04:14:08.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9" autoAdjust="0"/>
  </p:normalViewPr>
  <p:slideViewPr>
    <p:cSldViewPr snapToGrid="0">
      <p:cViewPr varScale="1">
        <p:scale>
          <a:sx n="99" d="100"/>
          <a:sy n="99" d="100"/>
        </p:scale>
        <p:origin x="461" y="106"/>
      </p:cViewPr>
      <p:guideLst>
        <p:guide orient="horz" pos="2795"/>
        <p:guide orient="horz" pos="4020"/>
        <p:guide pos="5352"/>
        <p:guide pos="704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8192A055-9BC8-4B6E-9CA6-F10CBD6C88AF}"/>
    <pc:docChg chg="delSld">
      <pc:chgData name="Nicole Dobrohotoff" userId="2dc4cf58-dc7e-422a-950b-38460c74cb76" providerId="ADAL" clId="{8192A055-9BC8-4B6E-9CA6-F10CBD6C88AF}" dt="2024-09-14T04:13:57.212" v="0" actId="47"/>
      <pc:docMkLst>
        <pc:docMk/>
      </pc:docMkLst>
      <pc:sldChg chg="del">
        <pc:chgData name="Nicole Dobrohotoff" userId="2dc4cf58-dc7e-422a-950b-38460c74cb76" providerId="ADAL" clId="{8192A055-9BC8-4B6E-9CA6-F10CBD6C88AF}" dt="2024-09-14T04:13:57.212" v="0" actId="47"/>
        <pc:sldMkLst>
          <pc:docMk/>
          <pc:sldMk cId="1777774040" sldId="272"/>
        </pc:sldMkLst>
      </pc:sldChg>
      <pc:sldChg chg="del">
        <pc:chgData name="Nicole Dobrohotoff" userId="2dc4cf58-dc7e-422a-950b-38460c74cb76" providerId="ADAL" clId="{8192A055-9BC8-4B6E-9CA6-F10CBD6C88AF}" dt="2024-09-14T04:13:57.212" v="0" actId="47"/>
        <pc:sldMkLst>
          <pc:docMk/>
          <pc:sldMk cId="2597571758" sldId="273"/>
        </pc:sldMkLst>
      </pc:sldChg>
      <pc:sldChg chg="del">
        <pc:chgData name="Nicole Dobrohotoff" userId="2dc4cf58-dc7e-422a-950b-38460c74cb76" providerId="ADAL" clId="{8192A055-9BC8-4B6E-9CA6-F10CBD6C88AF}" dt="2024-09-14T04:13:57.212" v="0" actId="47"/>
        <pc:sldMkLst>
          <pc:docMk/>
          <pc:sldMk cId="2730856356" sldId="274"/>
        </pc:sldMkLst>
      </pc:sldChg>
      <pc:sldChg chg="del">
        <pc:chgData name="Nicole Dobrohotoff" userId="2dc4cf58-dc7e-422a-950b-38460c74cb76" providerId="ADAL" clId="{8192A055-9BC8-4B6E-9CA6-F10CBD6C88AF}" dt="2024-09-14T04:13:57.212" v="0" actId="47"/>
        <pc:sldMkLst>
          <pc:docMk/>
          <pc:sldMk cId="1928975247" sldId="275"/>
        </pc:sldMkLst>
      </pc:sldChg>
      <pc:sldChg chg="del">
        <pc:chgData name="Nicole Dobrohotoff" userId="2dc4cf58-dc7e-422a-950b-38460c74cb76" providerId="ADAL" clId="{8192A055-9BC8-4B6E-9CA6-F10CBD6C88AF}" dt="2024-09-14T04:13:57.212" v="0" actId="47"/>
        <pc:sldMkLst>
          <pc:docMk/>
          <pc:sldMk cId="3380343180" sldId="276"/>
        </pc:sldMkLst>
      </pc:sldChg>
      <pc:sldChg chg="del">
        <pc:chgData name="Nicole Dobrohotoff" userId="2dc4cf58-dc7e-422a-950b-38460c74cb76" providerId="ADAL" clId="{8192A055-9BC8-4B6E-9CA6-F10CBD6C88AF}" dt="2024-09-14T04:13:57.212" v="0" actId="47"/>
        <pc:sldMkLst>
          <pc:docMk/>
          <pc:sldMk cId="687335591" sldId="277"/>
        </pc:sldMkLst>
      </pc:sldChg>
      <pc:sldChg chg="del">
        <pc:chgData name="Nicole Dobrohotoff" userId="2dc4cf58-dc7e-422a-950b-38460c74cb76" providerId="ADAL" clId="{8192A055-9BC8-4B6E-9CA6-F10CBD6C88AF}" dt="2024-09-14T04:13:57.212" v="0" actId="47"/>
        <pc:sldMkLst>
          <pc:docMk/>
          <pc:sldMk cId="1351624121" sldId="278"/>
        </pc:sldMkLst>
      </pc:sldChg>
      <pc:sldChg chg="del">
        <pc:chgData name="Nicole Dobrohotoff" userId="2dc4cf58-dc7e-422a-950b-38460c74cb76" providerId="ADAL" clId="{8192A055-9BC8-4B6E-9CA6-F10CBD6C88AF}" dt="2024-09-14T04:13:57.212" v="0" actId="47"/>
        <pc:sldMkLst>
          <pc:docMk/>
          <pc:sldMk cId="4068136221" sldId="279"/>
        </pc:sldMkLst>
      </pc:sldChg>
      <pc:sldChg chg="del">
        <pc:chgData name="Nicole Dobrohotoff" userId="2dc4cf58-dc7e-422a-950b-38460c74cb76" providerId="ADAL" clId="{8192A055-9BC8-4B6E-9CA6-F10CBD6C88AF}" dt="2024-09-14T04:13:57.212" v="0" actId="47"/>
        <pc:sldMkLst>
          <pc:docMk/>
          <pc:sldMk cId="3938664697" sldId="280"/>
        </pc:sldMkLst>
      </pc:sldChg>
      <pc:sldChg chg="del">
        <pc:chgData name="Nicole Dobrohotoff" userId="2dc4cf58-dc7e-422a-950b-38460c74cb76" providerId="ADAL" clId="{8192A055-9BC8-4B6E-9CA6-F10CBD6C88AF}" dt="2024-09-14T04:13:57.212" v="0" actId="47"/>
        <pc:sldMkLst>
          <pc:docMk/>
          <pc:sldMk cId="4269613264" sldId="281"/>
        </pc:sldMkLst>
      </pc:sldChg>
      <pc:sldChg chg="del">
        <pc:chgData name="Nicole Dobrohotoff" userId="2dc4cf58-dc7e-422a-950b-38460c74cb76" providerId="ADAL" clId="{8192A055-9BC8-4B6E-9CA6-F10CBD6C88AF}" dt="2024-09-14T04:13:57.212" v="0" actId="47"/>
        <pc:sldMkLst>
          <pc:docMk/>
          <pc:sldMk cId="834566072" sldId="282"/>
        </pc:sldMkLst>
      </pc:sldChg>
      <pc:sldChg chg="del">
        <pc:chgData name="Nicole Dobrohotoff" userId="2dc4cf58-dc7e-422a-950b-38460c74cb76" providerId="ADAL" clId="{8192A055-9BC8-4B6E-9CA6-F10CBD6C88AF}" dt="2024-09-14T04:13:57.212" v="0" actId="47"/>
        <pc:sldMkLst>
          <pc:docMk/>
          <pc:sldMk cId="1229539769" sldId="283"/>
        </pc:sldMkLst>
      </pc:sldChg>
      <pc:sldChg chg="del">
        <pc:chgData name="Nicole Dobrohotoff" userId="2dc4cf58-dc7e-422a-950b-38460c74cb76" providerId="ADAL" clId="{8192A055-9BC8-4B6E-9CA6-F10CBD6C88AF}" dt="2024-09-14T04:13:57.212" v="0" actId="47"/>
        <pc:sldMkLst>
          <pc:docMk/>
          <pc:sldMk cId="1264931758" sldId="284"/>
        </pc:sldMkLst>
      </pc:sldChg>
      <pc:sldChg chg="del">
        <pc:chgData name="Nicole Dobrohotoff" userId="2dc4cf58-dc7e-422a-950b-38460c74cb76" providerId="ADAL" clId="{8192A055-9BC8-4B6E-9CA6-F10CBD6C88AF}" dt="2024-09-14T04:13:57.212" v="0" actId="47"/>
        <pc:sldMkLst>
          <pc:docMk/>
          <pc:sldMk cId="1419597320" sldId="285"/>
        </pc:sldMkLst>
      </pc:sldChg>
      <pc:sldChg chg="del">
        <pc:chgData name="Nicole Dobrohotoff" userId="2dc4cf58-dc7e-422a-950b-38460c74cb76" providerId="ADAL" clId="{8192A055-9BC8-4B6E-9CA6-F10CBD6C88AF}" dt="2024-09-14T04:13:57.212" v="0" actId="47"/>
        <pc:sldMkLst>
          <pc:docMk/>
          <pc:sldMk cId="1228143029" sldId="288"/>
        </pc:sldMkLst>
      </pc:sldChg>
      <pc:sldChg chg="del">
        <pc:chgData name="Nicole Dobrohotoff" userId="2dc4cf58-dc7e-422a-950b-38460c74cb76" providerId="ADAL" clId="{8192A055-9BC8-4B6E-9CA6-F10CBD6C88AF}" dt="2024-09-14T04:13:57.212" v="0" actId="47"/>
        <pc:sldMkLst>
          <pc:docMk/>
          <pc:sldMk cId="2377400379" sldId="291"/>
        </pc:sldMkLst>
      </pc:sldChg>
      <pc:sldChg chg="del">
        <pc:chgData name="Nicole Dobrohotoff" userId="2dc4cf58-dc7e-422a-950b-38460c74cb76" providerId="ADAL" clId="{8192A055-9BC8-4B6E-9CA6-F10CBD6C88AF}" dt="2024-09-14T04:13:57.212" v="0" actId="47"/>
        <pc:sldMkLst>
          <pc:docMk/>
          <pc:sldMk cId="1960419384" sldId="292"/>
        </pc:sldMkLst>
      </pc:sldChg>
      <pc:sldChg chg="del">
        <pc:chgData name="Nicole Dobrohotoff" userId="2dc4cf58-dc7e-422a-950b-38460c74cb76" providerId="ADAL" clId="{8192A055-9BC8-4B6E-9CA6-F10CBD6C88AF}" dt="2024-09-14T04:13:57.212" v="0" actId="47"/>
        <pc:sldMkLst>
          <pc:docMk/>
          <pc:sldMk cId="2963298327" sldId="293"/>
        </pc:sldMkLst>
      </pc:sldChg>
      <pc:sldChg chg="del">
        <pc:chgData name="Nicole Dobrohotoff" userId="2dc4cf58-dc7e-422a-950b-38460c74cb76" providerId="ADAL" clId="{8192A055-9BC8-4B6E-9CA6-F10CBD6C88AF}" dt="2024-09-14T04:13:57.212" v="0" actId="47"/>
        <pc:sldMkLst>
          <pc:docMk/>
          <pc:sldMk cId="3949290118" sldId="294"/>
        </pc:sldMkLst>
      </pc:sldChg>
      <pc:sldChg chg="del">
        <pc:chgData name="Nicole Dobrohotoff" userId="2dc4cf58-dc7e-422a-950b-38460c74cb76" providerId="ADAL" clId="{8192A055-9BC8-4B6E-9CA6-F10CBD6C88AF}" dt="2024-09-14T04:13:57.212" v="0" actId="47"/>
        <pc:sldMkLst>
          <pc:docMk/>
          <pc:sldMk cId="1866541470" sldId="461"/>
        </pc:sldMkLst>
      </pc:sldChg>
      <pc:sldChg chg="del">
        <pc:chgData name="Nicole Dobrohotoff" userId="2dc4cf58-dc7e-422a-950b-38460c74cb76" providerId="ADAL" clId="{8192A055-9BC8-4B6E-9CA6-F10CBD6C88AF}" dt="2024-09-14T04:13:57.212" v="0" actId="47"/>
        <pc:sldMkLst>
          <pc:docMk/>
          <pc:sldMk cId="4159516301" sldId="478"/>
        </pc:sldMkLst>
      </pc:sldChg>
      <pc:sldChg chg="del">
        <pc:chgData name="Nicole Dobrohotoff" userId="2dc4cf58-dc7e-422a-950b-38460c74cb76" providerId="ADAL" clId="{8192A055-9BC8-4B6E-9CA6-F10CBD6C88AF}" dt="2024-09-14T04:13:57.212" v="0" actId="47"/>
        <pc:sldMkLst>
          <pc:docMk/>
          <pc:sldMk cId="4039052268" sldId="502"/>
        </pc:sldMkLst>
      </pc:sldChg>
      <pc:sldChg chg="del">
        <pc:chgData name="Nicole Dobrohotoff" userId="2dc4cf58-dc7e-422a-950b-38460c74cb76" providerId="ADAL" clId="{8192A055-9BC8-4B6E-9CA6-F10CBD6C88AF}" dt="2024-09-14T04:13:57.212" v="0" actId="47"/>
        <pc:sldMkLst>
          <pc:docMk/>
          <pc:sldMk cId="3486309105" sldId="503"/>
        </pc:sldMkLst>
      </pc:sldChg>
      <pc:sldChg chg="del">
        <pc:chgData name="Nicole Dobrohotoff" userId="2dc4cf58-dc7e-422a-950b-38460c74cb76" providerId="ADAL" clId="{8192A055-9BC8-4B6E-9CA6-F10CBD6C88AF}" dt="2024-09-14T04:13:57.212" v="0" actId="47"/>
        <pc:sldMkLst>
          <pc:docMk/>
          <pc:sldMk cId="387442378" sldId="504"/>
        </pc:sldMkLst>
      </pc:sldChg>
      <pc:sldChg chg="del">
        <pc:chgData name="Nicole Dobrohotoff" userId="2dc4cf58-dc7e-422a-950b-38460c74cb76" providerId="ADAL" clId="{8192A055-9BC8-4B6E-9CA6-F10CBD6C88AF}" dt="2024-09-14T04:13:57.212" v="0" actId="47"/>
        <pc:sldMkLst>
          <pc:docMk/>
          <pc:sldMk cId="926868221" sldId="506"/>
        </pc:sldMkLst>
      </pc:sldChg>
      <pc:sldChg chg="del">
        <pc:chgData name="Nicole Dobrohotoff" userId="2dc4cf58-dc7e-422a-950b-38460c74cb76" providerId="ADAL" clId="{8192A055-9BC8-4B6E-9CA6-F10CBD6C88AF}" dt="2024-09-14T04:13:57.212" v="0" actId="47"/>
        <pc:sldMkLst>
          <pc:docMk/>
          <pc:sldMk cId="934452627" sldId="508"/>
        </pc:sldMkLst>
      </pc:sldChg>
      <pc:sldChg chg="del">
        <pc:chgData name="Nicole Dobrohotoff" userId="2dc4cf58-dc7e-422a-950b-38460c74cb76" providerId="ADAL" clId="{8192A055-9BC8-4B6E-9CA6-F10CBD6C88AF}" dt="2024-09-14T04:13:57.212" v="0" actId="47"/>
        <pc:sldMkLst>
          <pc:docMk/>
          <pc:sldMk cId="786979012" sldId="509"/>
        </pc:sldMkLst>
      </pc:sldChg>
      <pc:sldChg chg="del">
        <pc:chgData name="Nicole Dobrohotoff" userId="2dc4cf58-dc7e-422a-950b-38460c74cb76" providerId="ADAL" clId="{8192A055-9BC8-4B6E-9CA6-F10CBD6C88AF}" dt="2024-09-14T04:13:57.212" v="0" actId="47"/>
        <pc:sldMkLst>
          <pc:docMk/>
          <pc:sldMk cId="3081084989" sldId="514"/>
        </pc:sldMkLst>
      </pc:sldChg>
      <pc:sldChg chg="del">
        <pc:chgData name="Nicole Dobrohotoff" userId="2dc4cf58-dc7e-422a-950b-38460c74cb76" providerId="ADAL" clId="{8192A055-9BC8-4B6E-9CA6-F10CBD6C88AF}" dt="2024-09-14T04:13:57.212" v="0" actId="47"/>
        <pc:sldMkLst>
          <pc:docMk/>
          <pc:sldMk cId="1765960980" sldId="518"/>
        </pc:sldMkLst>
      </pc:sldChg>
      <pc:sldChg chg="del">
        <pc:chgData name="Nicole Dobrohotoff" userId="2dc4cf58-dc7e-422a-950b-38460c74cb76" providerId="ADAL" clId="{8192A055-9BC8-4B6E-9CA6-F10CBD6C88AF}" dt="2024-09-14T04:13:57.212" v="0" actId="47"/>
        <pc:sldMkLst>
          <pc:docMk/>
          <pc:sldMk cId="3232090535" sldId="523"/>
        </pc:sldMkLst>
      </pc:sldChg>
      <pc:sldMasterChg chg="delSldLayout">
        <pc:chgData name="Nicole Dobrohotoff" userId="2dc4cf58-dc7e-422a-950b-38460c74cb76" providerId="ADAL" clId="{8192A055-9BC8-4B6E-9CA6-F10CBD6C88AF}" dt="2024-09-14T04:13:57.212" v="0" actId="47"/>
        <pc:sldMasterMkLst>
          <pc:docMk/>
          <pc:sldMasterMk cId="746531459" sldId="2147483757"/>
        </pc:sldMasterMkLst>
        <pc:sldLayoutChg chg="del">
          <pc:chgData name="Nicole Dobrohotoff" userId="2dc4cf58-dc7e-422a-950b-38460c74cb76" providerId="ADAL" clId="{8192A055-9BC8-4B6E-9CA6-F10CBD6C88AF}" dt="2024-09-14T04:13:57.212" v="0" actId="47"/>
          <pc:sldLayoutMkLst>
            <pc:docMk/>
            <pc:sldMasterMk cId="746531459" sldId="2147483757"/>
            <pc:sldLayoutMk cId="2795154442" sldId="2147483816"/>
          </pc:sldLayoutMkLst>
        </pc:sldLayoutChg>
        <pc:sldLayoutChg chg="del">
          <pc:chgData name="Nicole Dobrohotoff" userId="2dc4cf58-dc7e-422a-950b-38460c74cb76" providerId="ADAL" clId="{8192A055-9BC8-4B6E-9CA6-F10CBD6C88AF}" dt="2024-09-14T04:13:57.212" v="0" actId="47"/>
          <pc:sldLayoutMkLst>
            <pc:docMk/>
            <pc:sldMasterMk cId="746531459" sldId="2147483757"/>
            <pc:sldLayoutMk cId="1294815152" sldId="2147483817"/>
          </pc:sldLayoutMkLst>
        </pc:sldLayoutChg>
        <pc:sldLayoutChg chg="del">
          <pc:chgData name="Nicole Dobrohotoff" userId="2dc4cf58-dc7e-422a-950b-38460c74cb76" providerId="ADAL" clId="{8192A055-9BC8-4B6E-9CA6-F10CBD6C88AF}" dt="2024-09-14T04:13:57.212" v="0" actId="47"/>
          <pc:sldLayoutMkLst>
            <pc:docMk/>
            <pc:sldMasterMk cId="746531459" sldId="2147483757"/>
            <pc:sldLayoutMk cId="4134802676" sldId="2147483829"/>
          </pc:sldLayoutMkLst>
        </pc:sldLayoutChg>
        <pc:sldLayoutChg chg="del">
          <pc:chgData name="Nicole Dobrohotoff" userId="2dc4cf58-dc7e-422a-950b-38460c74cb76" providerId="ADAL" clId="{8192A055-9BC8-4B6E-9CA6-F10CBD6C88AF}" dt="2024-09-14T04:13:57.212" v="0" actId="47"/>
          <pc:sldLayoutMkLst>
            <pc:docMk/>
            <pc:sldMasterMk cId="746531459" sldId="2147483757"/>
            <pc:sldLayoutMk cId="397777819" sldId="2147483830"/>
          </pc:sldLayoutMkLst>
        </pc:sldLayoutChg>
        <pc:sldLayoutChg chg="del">
          <pc:chgData name="Nicole Dobrohotoff" userId="2dc4cf58-dc7e-422a-950b-38460c74cb76" providerId="ADAL" clId="{8192A055-9BC8-4B6E-9CA6-F10CBD6C88AF}" dt="2024-09-14T04:13:57.212" v="0" actId="47"/>
          <pc:sldLayoutMkLst>
            <pc:docMk/>
            <pc:sldMasterMk cId="746531459" sldId="2147483757"/>
            <pc:sldLayoutMk cId="2109366880" sldId="214748383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9/14/2024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9/14/2024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captions L-R: </a:t>
            </a:r>
            <a:r>
              <a:rPr lang="en-US" dirty="0" err="1"/>
              <a:t>Leaia’s</a:t>
            </a:r>
            <a:r>
              <a:rPr lang="en-US" dirty="0"/>
              <a:t> children walking to collect clean water from the </a:t>
            </a:r>
            <a:r>
              <a:rPr lang="en-US" dirty="0" err="1"/>
              <a:t>neighbour</a:t>
            </a:r>
            <a:r>
              <a:rPr lang="en-US" dirty="0"/>
              <a:t> down the road, Make-shift roof and piping to collect rainwater in old fridges and buckets, </a:t>
            </a:r>
            <a:r>
              <a:rPr lang="en-US" dirty="0" err="1"/>
              <a:t>Leaia</a:t>
            </a:r>
            <a:r>
              <a:rPr lang="en-US" dirty="0"/>
              <a:t> preparing breakfast for her children before the walk to school, </a:t>
            </a:r>
            <a:r>
              <a:rPr lang="en-US" dirty="0" err="1"/>
              <a:t>Leaia</a:t>
            </a:r>
            <a:r>
              <a:rPr lang="en-US" dirty="0"/>
              <a:t> hanging out washing after being able to use clean water from the recently installed water tank.</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362392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6 Social Justice leaders ran various stalls to be able to fundraise for Project Compassion, 2024. </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203372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rgbClr val="FFFFFF">
              <a:alpha val="60000"/>
            </a:srgb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1146"/>
            <a:ext cx="12192000" cy="4032000"/>
          </a:xfrm>
          <a:prstGeom prst="rect">
            <a:avLst/>
          </a:prstGeom>
        </p:spPr>
        <p:txBody>
          <a:bodyPr/>
          <a:lstStyle>
            <a:lvl1pPr marL="0" indent="0">
              <a:buNone/>
              <a:defRPr/>
            </a:lvl1pPr>
          </a:lstStyle>
          <a:p>
            <a:r>
              <a:rPr lang="en-GB" dirty="0"/>
              <a:t>Click icon to add picture</a:t>
            </a:r>
            <a:endParaRPr lang="en-US" dirty="0"/>
          </a:p>
        </p:txBody>
      </p:sp>
    </p:spTree>
    <p:extLst>
      <p:ext uri="{BB962C8B-B14F-4D97-AF65-F5344CB8AC3E}">
        <p14:creationId xmlns:p14="http://schemas.microsoft.com/office/powerpoint/2010/main" val="17019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408870" y="4149080"/>
            <a:ext cx="11164827" cy="1872208"/>
          </a:xfrm>
          <a:prstGeom prst="rect">
            <a:avLst/>
          </a:prstGeom>
        </p:spPr>
        <p:txBody>
          <a:bodyPr anchor="t"/>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06620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39398"/>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43002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35944"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966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61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tx2"/>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accent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08962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E5DBCB">
            <a:alpha val="69804"/>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01765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0" y="1925458"/>
            <a:ext cx="5328592" cy="0"/>
          </a:xfrm>
          <a:prstGeom prst="line">
            <a:avLst/>
          </a:prstGeom>
          <a:ln w="5715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9207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1575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chemeClr val="accent1"/>
                </a:solidFill>
                <a:latin typeface="Arial"/>
                <a:cs typeface="Arial"/>
              </a:defRPr>
            </a:lvl1pPr>
            <a:lvl2pPr marL="0" indent="0">
              <a:spcBef>
                <a:spcPts val="188"/>
              </a:spcBef>
              <a:buFontTx/>
              <a:buNone/>
              <a:defRPr sz="2000" cap="all">
                <a:solidFill>
                  <a:schemeClr val="accent1"/>
                </a:solidFill>
                <a:latin typeface="Arial"/>
                <a:cs typeface="Arial"/>
              </a:defRPr>
            </a:lvl2pPr>
            <a:lvl3pPr marL="0" indent="-135000">
              <a:spcBef>
                <a:spcPts val="188"/>
              </a:spcBef>
              <a:buFont typeface="Arial"/>
              <a:buChar char="•"/>
              <a:defRPr sz="2000">
                <a:solidFill>
                  <a:schemeClr val="accent1"/>
                </a:solidFill>
                <a:latin typeface="Arial"/>
                <a:cs typeface="Arial"/>
              </a:defRPr>
            </a:lvl3pPr>
            <a:lvl4pPr marL="324000" indent="-171450">
              <a:spcBef>
                <a:spcPts val="188"/>
              </a:spcBef>
              <a:buFont typeface="Arial"/>
              <a:buChar char="•"/>
              <a:defRPr sz="2000">
                <a:solidFill>
                  <a:schemeClr val="accent1"/>
                </a:solidFill>
                <a:latin typeface="Arial"/>
                <a:cs typeface="Arial"/>
              </a:defRPr>
            </a:lvl4pPr>
            <a:lvl5pPr marL="445500" indent="-135000">
              <a:spcBef>
                <a:spcPts val="188"/>
              </a:spcBef>
              <a:buFont typeface="Arial"/>
              <a:buChar char="•"/>
              <a:defRPr sz="2000">
                <a:solidFill>
                  <a:schemeClr val="accent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916832"/>
            <a:ext cx="56639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accent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915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4341264"/>
            <a:ext cx="5184574" cy="1608015"/>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4070373"/>
            <a:ext cx="5328592" cy="0"/>
          </a:xfrm>
          <a:prstGeom prst="line">
            <a:avLst/>
          </a:prstGeom>
          <a:ln w="57150">
            <a:solidFill>
              <a:srgbClr val="63B1A4"/>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3089642"/>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accent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3374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512853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chemeClr val="tx1"/>
                </a:solidFill>
              </a:rPr>
              <a:t>Click to edit Master title style</a:t>
            </a:r>
            <a:endParaRPr lang="en-US" dirty="0">
              <a:solidFill>
                <a:schemeClr val="tx1"/>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758005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04851"/>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45952"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7671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chemeClr val="tx2"/>
                </a:solidFill>
                <a:latin typeface="Arial"/>
                <a:cs typeface="Arial"/>
              </a:defRPr>
            </a:lvl1pPr>
            <a:lvl2pPr marL="0" indent="0">
              <a:spcBef>
                <a:spcPts val="188"/>
              </a:spcBef>
              <a:buFontTx/>
              <a:buNone/>
              <a:defRPr sz="2000" b="0" cap="all">
                <a:solidFill>
                  <a:srgbClr val="004851"/>
                </a:solidFill>
                <a:latin typeface="Arial"/>
                <a:cs typeface="Arial"/>
              </a:defRPr>
            </a:lvl2pPr>
            <a:lvl3pPr marL="0" indent="-135000">
              <a:spcBef>
                <a:spcPts val="188"/>
              </a:spcBef>
              <a:buFont typeface="Arial"/>
              <a:buChar char="•"/>
              <a:defRPr sz="2000">
                <a:solidFill>
                  <a:schemeClr val="tx2"/>
                </a:solidFill>
                <a:latin typeface="Arial"/>
                <a:cs typeface="Arial"/>
              </a:defRPr>
            </a:lvl3pPr>
            <a:lvl4pPr marL="324000" indent="-171450">
              <a:spcBef>
                <a:spcPts val="188"/>
              </a:spcBef>
              <a:buFont typeface="Arial"/>
              <a:buChar char="•"/>
              <a:defRPr sz="2000">
                <a:solidFill>
                  <a:schemeClr val="tx2"/>
                </a:solidFill>
                <a:latin typeface="Arial"/>
                <a:cs typeface="Arial"/>
              </a:defRPr>
            </a:lvl4pPr>
            <a:lvl5pPr marL="445500" indent="-135000">
              <a:spcBef>
                <a:spcPts val="188"/>
              </a:spcBef>
              <a:buFont typeface="Arial"/>
              <a:buChar char="•"/>
              <a:defRPr sz="2000">
                <a:solidFill>
                  <a:schemeClr val="tx2"/>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1644206"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3281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243062"/>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583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7517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90872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669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052736"/>
            <a:ext cx="11127797" cy="489654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906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bg2"/>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48691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79628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138687"/>
            <a:ext cx="11127797" cy="4810593"/>
          </a:xfrm>
          <a:prstGeom prst="rect">
            <a:avLst/>
          </a:prstGeom>
        </p:spPr>
        <p:txBody>
          <a:bodyPr/>
          <a:lstStyle>
            <a:lvl1pPr marL="0" indent="0">
              <a:buFontTx/>
              <a:buNone/>
              <a:defRPr sz="2000" cap="none" baseline="0">
                <a:solidFill>
                  <a:schemeClr val="tx1"/>
                </a:solidFill>
                <a:latin typeface="Arial"/>
                <a:cs typeface="Arial"/>
              </a:defRPr>
            </a:lvl1pPr>
            <a:lvl2pPr marL="0" indent="0">
              <a:spcBef>
                <a:spcPts val="188"/>
              </a:spcBef>
              <a:buFontTx/>
              <a:buNone/>
              <a:defRPr sz="2000" cap="all">
                <a:solidFill>
                  <a:schemeClr val="tx1"/>
                </a:solidFill>
                <a:latin typeface="Arial"/>
                <a:cs typeface="Arial"/>
              </a:defRPr>
            </a:lvl2pPr>
            <a:lvl3pPr marL="0" indent="-135000">
              <a:spcBef>
                <a:spcPts val="188"/>
              </a:spcBef>
              <a:buFont typeface="Arial"/>
              <a:buChar char="•"/>
              <a:defRPr sz="2000">
                <a:solidFill>
                  <a:schemeClr val="tx1"/>
                </a:solidFill>
                <a:latin typeface="Arial"/>
                <a:cs typeface="Arial"/>
              </a:defRPr>
            </a:lvl3pPr>
            <a:lvl4pPr marL="324000" indent="-171450">
              <a:spcBef>
                <a:spcPts val="188"/>
              </a:spcBef>
              <a:buFont typeface="Arial"/>
              <a:buChar char="•"/>
              <a:defRPr sz="2000">
                <a:solidFill>
                  <a:schemeClr val="tx1"/>
                </a:solidFill>
                <a:latin typeface="Arial"/>
                <a:cs typeface="Arial"/>
              </a:defRPr>
            </a:lvl4pPr>
            <a:lvl5pPr marL="445500" indent="-135000">
              <a:spcBef>
                <a:spcPts val="188"/>
              </a:spcBef>
              <a:buFont typeface="Arial"/>
              <a:buChar char="•"/>
              <a:defRPr sz="200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97155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33214"/>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814955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91449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43160"/>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16507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07018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94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485187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727572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50908"/>
            <a:ext cx="10732778" cy="581303"/>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dirty="0"/>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420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8273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5412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7990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0" y="1346621"/>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20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750629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5"/>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
        <p:nvSpPr>
          <p:cNvPr id="4" name="Rectangle 3">
            <a:extLst>
              <a:ext uri="{FF2B5EF4-FFF2-40B4-BE49-F238E27FC236}">
                <a16:creationId xmlns:a16="http://schemas.microsoft.com/office/drawing/2014/main" id="{39CEFDC1-E79D-41CA-855B-A71091D2BEB5}"/>
              </a:ext>
            </a:extLst>
          </p:cNvPr>
          <p:cNvSpPr/>
          <p:nvPr userDrawn="1"/>
        </p:nvSpPr>
        <p:spPr>
          <a:xfrm>
            <a:off x="4718507" y="2256674"/>
            <a:ext cx="2754985" cy="707886"/>
          </a:xfrm>
          <a:prstGeom prst="rect">
            <a:avLst/>
          </a:prstGeom>
        </p:spPr>
        <p:txBody>
          <a:bodyPr wrap="none">
            <a:spAutoFit/>
          </a:bodyPr>
          <a:lstStyle/>
          <a:p>
            <a:pPr lvl="0"/>
            <a:r>
              <a:rPr lang="en-AU" sz="4000" b="1" dirty="0">
                <a:solidFill>
                  <a:schemeClr val="bg1"/>
                </a:solidFill>
              </a:rPr>
              <a:t>Thank You</a:t>
            </a:r>
          </a:p>
        </p:txBody>
      </p:sp>
    </p:spTree>
    <p:extLst>
      <p:ext uri="{BB962C8B-B14F-4D97-AF65-F5344CB8AC3E}">
        <p14:creationId xmlns:p14="http://schemas.microsoft.com/office/powerpoint/2010/main" val="607767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0" name="Text Placeholder 15">
            <a:extLst>
              <a:ext uri="{FF2B5EF4-FFF2-40B4-BE49-F238E27FC236}">
                <a16:creationId xmlns:a16="http://schemas.microsoft.com/office/drawing/2014/main" id="{B25365A8-7F84-46F2-9DAD-99A647E430E8}"/>
              </a:ext>
            </a:extLst>
          </p:cNvPr>
          <p:cNvSpPr>
            <a:spLocks noGrp="1"/>
          </p:cNvSpPr>
          <p:nvPr>
            <p:ph type="body" sz="quarter" idx="15" hasCustomPrompt="1"/>
          </p:nvPr>
        </p:nvSpPr>
        <p:spPr>
          <a:xfrm>
            <a:off x="6421442" y="6023453"/>
            <a:ext cx="3753232" cy="549131"/>
          </a:xfrm>
          <a:prstGeom prst="rect">
            <a:avLst/>
          </a:prstGeom>
        </p:spPr>
        <p:txBody>
          <a:bodyPr/>
          <a:lstStyle>
            <a:lvl1pPr>
              <a:spcAft>
                <a:spcPts val="600"/>
              </a:spcAft>
              <a:defRPr lang="en-GB" sz="900" b="0" i="0" u="none" strike="noStrike" cap="none" dirty="0" smtClean="0">
                <a:solidFill>
                  <a:schemeClr val="dk1"/>
                </a:solidFill>
                <a:latin typeface="Roboto" pitchFamily="2" charset="0"/>
                <a:ea typeface="Roboto" pitchFamily="2" charset="0"/>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GB"/>
              <a:t>Click to edit master text styles</a:t>
            </a:r>
          </a:p>
        </p:txBody>
      </p:sp>
      <p:sp>
        <p:nvSpPr>
          <p:cNvPr id="21" name="Picture Placeholder 7">
            <a:extLst>
              <a:ext uri="{FF2B5EF4-FFF2-40B4-BE49-F238E27FC236}">
                <a16:creationId xmlns:a16="http://schemas.microsoft.com/office/drawing/2014/main" id="{A0D4D3DA-EB09-4051-96C7-0991A75D1A80}"/>
              </a:ext>
            </a:extLst>
          </p:cNvPr>
          <p:cNvSpPr>
            <a:spLocks noGrp="1"/>
          </p:cNvSpPr>
          <p:nvPr>
            <p:ph type="pic" sz="quarter" idx="16"/>
          </p:nvPr>
        </p:nvSpPr>
        <p:spPr>
          <a:xfrm>
            <a:off x="325446" y="1060326"/>
            <a:ext cx="5892793" cy="5568621"/>
          </a:xfrm>
          <a:prstGeom prst="roundRect">
            <a:avLst>
              <a:gd name="adj" fmla="val 5220"/>
            </a:avLst>
          </a:prstGeom>
          <a:ln w="38100">
            <a:solidFill>
              <a:schemeClr val="accent3"/>
            </a:solidFill>
          </a:ln>
        </p:spPr>
        <p:txBody>
          <a:bodyPr/>
          <a:lstStyle>
            <a:lvl1pPr marL="0" indent="0">
              <a:buNone/>
              <a:defRPr/>
            </a:lvl1pPr>
          </a:lstStyle>
          <a:p>
            <a:endParaRPr lang="en-AU"/>
          </a:p>
        </p:txBody>
      </p:sp>
      <p:sp>
        <p:nvSpPr>
          <p:cNvPr id="22" name="Text Placeholder 4">
            <a:extLst>
              <a:ext uri="{FF2B5EF4-FFF2-40B4-BE49-F238E27FC236}">
                <a16:creationId xmlns:a16="http://schemas.microsoft.com/office/drawing/2014/main" id="{1087C55C-5804-46A0-9F53-3F9B98143CE6}"/>
              </a:ext>
            </a:extLst>
          </p:cNvPr>
          <p:cNvSpPr>
            <a:spLocks noGrp="1"/>
          </p:cNvSpPr>
          <p:nvPr>
            <p:ph type="body" sz="quarter" idx="17"/>
          </p:nvPr>
        </p:nvSpPr>
        <p:spPr>
          <a:xfrm>
            <a:off x="6421442" y="1458011"/>
            <a:ext cx="5567359" cy="4484915"/>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3" name="Text Placeholder 2">
            <a:extLst>
              <a:ext uri="{FF2B5EF4-FFF2-40B4-BE49-F238E27FC236}">
                <a16:creationId xmlns:a16="http://schemas.microsoft.com/office/drawing/2014/main" id="{DD01C469-2247-4B1A-A1C7-386A1E30DC33}"/>
              </a:ext>
            </a:extLst>
          </p:cNvPr>
          <p:cNvSpPr>
            <a:spLocks noGrp="1"/>
          </p:cNvSpPr>
          <p:nvPr>
            <p:ph type="body" sz="quarter" idx="18" hasCustomPrompt="1"/>
          </p:nvPr>
        </p:nvSpPr>
        <p:spPr>
          <a:xfrm>
            <a:off x="7041073" y="1077898"/>
            <a:ext cx="4947727" cy="292100"/>
          </a:xfrm>
          <a:prstGeom prst="rect">
            <a:avLst/>
          </a:prstGeom>
        </p:spPr>
        <p:txBody>
          <a:bodyPr/>
          <a:lstStyle>
            <a:lvl1pPr marL="0" indent="0">
              <a:buNone/>
              <a:defRPr sz="1400" b="0">
                <a:latin typeface="Roboto Medium" pitchFamily="2" charset="0"/>
                <a:ea typeface="Roboto Medium" pitchFamily="2" charset="0"/>
              </a:defRPr>
            </a:lvl1pPr>
          </a:lstStyle>
          <a:p>
            <a:pPr lvl="0"/>
            <a:r>
              <a:rPr lang="en-AU"/>
              <a:t>Edit watch video</a:t>
            </a:r>
          </a:p>
        </p:txBody>
      </p:sp>
      <p:sp>
        <p:nvSpPr>
          <p:cNvPr id="16" name="Rectangle 15">
            <a:extLst>
              <a:ext uri="{FF2B5EF4-FFF2-40B4-BE49-F238E27FC236}">
                <a16:creationId xmlns:a16="http://schemas.microsoft.com/office/drawing/2014/main" id="{1CED8E23-EA9A-4766-BA9E-B08894F13E4F}"/>
              </a:ext>
            </a:extLst>
          </p:cNvPr>
          <p:cNvSpPr/>
          <p:nvPr userDrawn="1"/>
        </p:nvSpPr>
        <p:spPr>
          <a:xfrm>
            <a:off x="0" y="1"/>
            <a:ext cx="12192000" cy="831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7" name="Text Placeholder 2">
            <a:extLst>
              <a:ext uri="{FF2B5EF4-FFF2-40B4-BE49-F238E27FC236}">
                <a16:creationId xmlns:a16="http://schemas.microsoft.com/office/drawing/2014/main" id="{FD599E73-E506-4A81-9EFD-78F7E1BDE4F6}"/>
              </a:ext>
            </a:extLst>
          </p:cNvPr>
          <p:cNvSpPr>
            <a:spLocks noGrp="1"/>
          </p:cNvSpPr>
          <p:nvPr>
            <p:ph type="body" sz="quarter" idx="10" hasCustomPrompt="1"/>
          </p:nvPr>
        </p:nvSpPr>
        <p:spPr>
          <a:xfrm>
            <a:off x="206708" y="229053"/>
            <a:ext cx="9562204" cy="373166"/>
          </a:xfrm>
          <a:prstGeom prst="rect">
            <a:avLst/>
          </a:prstGeom>
        </p:spPr>
        <p:txBody>
          <a:bodyPr lIns="0" anchor="ctr"/>
          <a:lstStyle>
            <a:lvl1pPr marL="0" indent="0">
              <a:lnSpc>
                <a:spcPct val="100000"/>
              </a:lnSpc>
              <a:spcBef>
                <a:spcPts val="0"/>
              </a:spcBef>
              <a:buNone/>
              <a:defRPr sz="2400" b="1" i="0">
                <a:solidFill>
                  <a:schemeClr val="bg1"/>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14" name="Picture 13">
            <a:extLst>
              <a:ext uri="{FF2B5EF4-FFF2-40B4-BE49-F238E27FC236}">
                <a16:creationId xmlns:a16="http://schemas.microsoft.com/office/drawing/2014/main" id="{13FF05A6-74DC-4549-8567-D7CB4F9254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7448" y="6407858"/>
            <a:ext cx="1337845" cy="324000"/>
          </a:xfrm>
          <a:prstGeom prst="rect">
            <a:avLst/>
          </a:prstGeom>
        </p:spPr>
      </p:pic>
    </p:spTree>
    <p:extLst>
      <p:ext uri="{BB962C8B-B14F-4D97-AF65-F5344CB8AC3E}">
        <p14:creationId xmlns:p14="http://schemas.microsoft.com/office/powerpoint/2010/main" val="1334912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9" name="Picture Placeholder 3">
            <a:extLst>
              <a:ext uri="{FF2B5EF4-FFF2-40B4-BE49-F238E27FC236}">
                <a16:creationId xmlns:a16="http://schemas.microsoft.com/office/drawing/2014/main" id="{A0B97CAA-8B2D-4753-8315-9ECE146E6746}"/>
              </a:ext>
            </a:extLst>
          </p:cNvPr>
          <p:cNvSpPr>
            <a:spLocks noGrp="1"/>
          </p:cNvSpPr>
          <p:nvPr>
            <p:ph type="pic" sz="quarter" idx="17"/>
          </p:nvPr>
        </p:nvSpPr>
        <p:spPr>
          <a:xfrm>
            <a:off x="8949731" y="1036181"/>
            <a:ext cx="2939542" cy="1507967"/>
          </a:xfrm>
          <a:prstGeom prst="roundRect">
            <a:avLst>
              <a:gd name="adj" fmla="val 11946"/>
            </a:avLst>
          </a:prstGeom>
          <a:ln w="28575">
            <a:solidFill>
              <a:schemeClr val="accent3"/>
            </a:solidFill>
          </a:ln>
        </p:spPr>
        <p:txBody>
          <a:bodyPr/>
          <a:lstStyle/>
          <a:p>
            <a:endParaRPr lang="en-AU"/>
          </a:p>
        </p:txBody>
      </p:sp>
      <p:sp>
        <p:nvSpPr>
          <p:cNvPr id="20" name="Picture Placeholder 3">
            <a:extLst>
              <a:ext uri="{FF2B5EF4-FFF2-40B4-BE49-F238E27FC236}">
                <a16:creationId xmlns:a16="http://schemas.microsoft.com/office/drawing/2014/main" id="{22BCDB81-39EB-47C0-A1E6-CBB17A586410}"/>
              </a:ext>
            </a:extLst>
          </p:cNvPr>
          <p:cNvSpPr>
            <a:spLocks noGrp="1"/>
          </p:cNvSpPr>
          <p:nvPr>
            <p:ph type="pic" sz="quarter" idx="18"/>
          </p:nvPr>
        </p:nvSpPr>
        <p:spPr>
          <a:xfrm>
            <a:off x="8949731" y="2823639"/>
            <a:ext cx="2939542" cy="1507967"/>
          </a:xfrm>
          <a:prstGeom prst="roundRect">
            <a:avLst>
              <a:gd name="adj" fmla="val 11946"/>
            </a:avLst>
          </a:prstGeom>
          <a:ln w="28575">
            <a:solidFill>
              <a:schemeClr val="accent3"/>
            </a:solidFill>
          </a:ln>
        </p:spPr>
        <p:txBody>
          <a:bodyPr/>
          <a:lstStyle/>
          <a:p>
            <a:endParaRPr lang="en-AU"/>
          </a:p>
        </p:txBody>
      </p:sp>
      <p:sp>
        <p:nvSpPr>
          <p:cNvPr id="21" name="Picture Placeholder 3">
            <a:extLst>
              <a:ext uri="{FF2B5EF4-FFF2-40B4-BE49-F238E27FC236}">
                <a16:creationId xmlns:a16="http://schemas.microsoft.com/office/drawing/2014/main" id="{57B097F7-EB28-4D9E-BDF5-CF49BB31200E}"/>
              </a:ext>
            </a:extLst>
          </p:cNvPr>
          <p:cNvSpPr>
            <a:spLocks noGrp="1"/>
          </p:cNvSpPr>
          <p:nvPr>
            <p:ph type="pic" sz="quarter" idx="19"/>
          </p:nvPr>
        </p:nvSpPr>
        <p:spPr>
          <a:xfrm>
            <a:off x="8949729" y="4611097"/>
            <a:ext cx="2939542" cy="1507967"/>
          </a:xfrm>
          <a:prstGeom prst="roundRect">
            <a:avLst>
              <a:gd name="adj" fmla="val 11946"/>
            </a:avLst>
          </a:prstGeom>
          <a:ln w="28575">
            <a:solidFill>
              <a:schemeClr val="accent3"/>
            </a:solidFill>
          </a:ln>
        </p:spPr>
        <p:txBody>
          <a:bodyPr/>
          <a:lstStyle/>
          <a:p>
            <a:endParaRPr lang="en-AU"/>
          </a:p>
        </p:txBody>
      </p:sp>
      <p:sp>
        <p:nvSpPr>
          <p:cNvPr id="22" name="Text Placeholder 4">
            <a:extLst>
              <a:ext uri="{FF2B5EF4-FFF2-40B4-BE49-F238E27FC236}">
                <a16:creationId xmlns:a16="http://schemas.microsoft.com/office/drawing/2014/main" id="{798591F4-DA1F-42AD-8381-4D7AC473106C}"/>
              </a:ext>
            </a:extLst>
          </p:cNvPr>
          <p:cNvSpPr>
            <a:spLocks noGrp="1"/>
          </p:cNvSpPr>
          <p:nvPr>
            <p:ph type="body" sz="quarter" idx="20"/>
          </p:nvPr>
        </p:nvSpPr>
        <p:spPr>
          <a:xfrm>
            <a:off x="202881" y="1060326"/>
            <a:ext cx="8543649" cy="567153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16" name="Rectangle 15">
            <a:extLst>
              <a:ext uri="{FF2B5EF4-FFF2-40B4-BE49-F238E27FC236}">
                <a16:creationId xmlns:a16="http://schemas.microsoft.com/office/drawing/2014/main" id="{28DA7B7D-CE7D-4B93-BCB2-4EC0273D0E0A}"/>
              </a:ext>
            </a:extLst>
          </p:cNvPr>
          <p:cNvSpPr/>
          <p:nvPr userDrawn="1"/>
        </p:nvSpPr>
        <p:spPr>
          <a:xfrm>
            <a:off x="0" y="-1"/>
            <a:ext cx="12192000" cy="83127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800"/>
          </a:p>
        </p:txBody>
      </p:sp>
      <p:sp>
        <p:nvSpPr>
          <p:cNvPr id="17" name="Text Placeholder 2">
            <a:extLst>
              <a:ext uri="{FF2B5EF4-FFF2-40B4-BE49-F238E27FC236}">
                <a16:creationId xmlns:a16="http://schemas.microsoft.com/office/drawing/2014/main" id="{16AD389E-6CB7-4484-99AA-7C0904440446}"/>
              </a:ext>
            </a:extLst>
          </p:cNvPr>
          <p:cNvSpPr>
            <a:spLocks noGrp="1"/>
          </p:cNvSpPr>
          <p:nvPr>
            <p:ph type="body" sz="quarter" idx="10" hasCustomPrompt="1"/>
          </p:nvPr>
        </p:nvSpPr>
        <p:spPr>
          <a:xfrm>
            <a:off x="202881" y="229053"/>
            <a:ext cx="9313387" cy="373166"/>
          </a:xfrm>
          <a:prstGeom prst="rect">
            <a:avLst/>
          </a:prstGeom>
        </p:spPr>
        <p:txBody>
          <a:bodyPr lIns="0" anchor="ctr"/>
          <a:lstStyle>
            <a:lvl1pPr marL="0" indent="0">
              <a:lnSpc>
                <a:spcPct val="100000"/>
              </a:lnSpc>
              <a:spcBef>
                <a:spcPts val="0"/>
              </a:spcBef>
              <a:buNone/>
              <a:defRPr sz="2400" b="1" i="0">
                <a:solidFill>
                  <a:schemeClr val="bg1"/>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10" name="Picture 9">
            <a:extLst>
              <a:ext uri="{FF2B5EF4-FFF2-40B4-BE49-F238E27FC236}">
                <a16:creationId xmlns:a16="http://schemas.microsoft.com/office/drawing/2014/main" id="{B65AC1F5-C49F-4094-A42B-C15E9219E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7448" y="6407858"/>
            <a:ext cx="1337845" cy="324000"/>
          </a:xfrm>
          <a:prstGeom prst="rect">
            <a:avLst/>
          </a:prstGeom>
        </p:spPr>
      </p:pic>
    </p:spTree>
    <p:extLst>
      <p:ext uri="{BB962C8B-B14F-4D97-AF65-F5344CB8AC3E}">
        <p14:creationId xmlns:p14="http://schemas.microsoft.com/office/powerpoint/2010/main" val="388242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58147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11022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rgbClr val="FFFFFF">
              <a:alpha val="69804"/>
            </a:srgb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164946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47"/>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6" name="Picture 5">
            <a:extLst>
              <a:ext uri="{FF2B5EF4-FFF2-40B4-BE49-F238E27FC236}">
                <a16:creationId xmlns:a16="http://schemas.microsoft.com/office/drawing/2014/main" id="{5BF299E0-5B36-43CD-8CC1-284A09C69FA1}"/>
              </a:ext>
            </a:extLst>
          </p:cNvPr>
          <p:cNvPicPr>
            <a:picLocks noChangeAspect="1"/>
          </p:cNvPicPr>
          <p:nvPr userDrawn="1"/>
        </p:nvPicPr>
        <p:blipFill>
          <a:blip r:embed="rId48" cstate="print">
            <a:extLst>
              <a:ext uri="{28A0092B-C50C-407E-A947-70E740481C1C}">
                <a14:useLocalDpi xmlns:a14="http://schemas.microsoft.com/office/drawing/2010/main"/>
              </a:ext>
            </a:extLst>
          </a:blip>
          <a:stretch>
            <a:fillRect/>
          </a:stretch>
        </p:blipFill>
        <p:spPr>
          <a:xfrm>
            <a:off x="10720029" y="6350859"/>
            <a:ext cx="1138684" cy="339406"/>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819" r:id="rId1"/>
    <p:sldLayoutId id="2147483765" r:id="rId2"/>
    <p:sldLayoutId id="2147483818" r:id="rId3"/>
    <p:sldLayoutId id="2147483766" r:id="rId4"/>
    <p:sldLayoutId id="2147483761" r:id="rId5"/>
    <p:sldLayoutId id="2147483762" r:id="rId6"/>
    <p:sldLayoutId id="2147483767" r:id="rId7"/>
    <p:sldLayoutId id="2147483769" r:id="rId8"/>
    <p:sldLayoutId id="2147483770" r:id="rId9"/>
    <p:sldLayoutId id="2147483771" r:id="rId10"/>
    <p:sldLayoutId id="2147483773" r:id="rId11"/>
    <p:sldLayoutId id="2147483820" r:id="rId12"/>
    <p:sldLayoutId id="2147483775" r:id="rId13"/>
    <p:sldLayoutId id="2147483777" r:id="rId14"/>
    <p:sldLayoutId id="2147483821" r:id="rId15"/>
    <p:sldLayoutId id="2147483779" r:id="rId16"/>
    <p:sldLayoutId id="2147483780" r:id="rId17"/>
    <p:sldLayoutId id="2147483783" r:id="rId18"/>
    <p:sldLayoutId id="2147483832" r:id="rId19"/>
    <p:sldLayoutId id="2147483787" r:id="rId20"/>
    <p:sldLayoutId id="2147483789" r:id="rId21"/>
    <p:sldLayoutId id="2147483824" r:id="rId22"/>
    <p:sldLayoutId id="2147483791" r:id="rId23"/>
    <p:sldLayoutId id="2147483793" r:id="rId24"/>
    <p:sldLayoutId id="2147483795" r:id="rId25"/>
    <p:sldLayoutId id="2147483825" r:id="rId26"/>
    <p:sldLayoutId id="2147483796" r:id="rId27"/>
    <p:sldLayoutId id="2147483798" r:id="rId28"/>
    <p:sldLayoutId id="2147483833" r:id="rId29"/>
    <p:sldLayoutId id="2147483800" r:id="rId30"/>
    <p:sldLayoutId id="2147483826" r:id="rId31"/>
    <p:sldLayoutId id="2147483835" r:id="rId32"/>
    <p:sldLayoutId id="2147483801" r:id="rId33"/>
    <p:sldLayoutId id="2147483804" r:id="rId34"/>
    <p:sldLayoutId id="2147483805" r:id="rId35"/>
    <p:sldLayoutId id="2147483827" r:id="rId36"/>
    <p:sldLayoutId id="2147483806" r:id="rId37"/>
    <p:sldLayoutId id="2147483809" r:id="rId38"/>
    <p:sldLayoutId id="2147483828" r:id="rId39"/>
    <p:sldLayoutId id="2147483810" r:id="rId40"/>
    <p:sldLayoutId id="2147483812" r:id="rId41"/>
    <p:sldLayoutId id="2147483836" r:id="rId42"/>
    <p:sldLayoutId id="2147483815" r:id="rId43"/>
    <p:sldLayoutId id="2147483837" r:id="rId44"/>
    <p:sldLayoutId id="2147483838" r:id="rId4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721514-6730-85F8-2A51-778282300CAB}"/>
              </a:ext>
            </a:extLst>
          </p:cNvPr>
          <p:cNvSpPr>
            <a:spLocks noGrp="1"/>
          </p:cNvSpPr>
          <p:nvPr>
            <p:ph type="body" sz="quarter" idx="11"/>
          </p:nvPr>
        </p:nvSpPr>
        <p:spPr/>
        <p:txBody>
          <a:bodyPr/>
          <a:lstStyle/>
          <a:p>
            <a:pPr>
              <a:lnSpc>
                <a:spcPct val="100000"/>
              </a:lnSpc>
              <a:spcBef>
                <a:spcPts val="0"/>
              </a:spcBef>
            </a:pPr>
            <a:r>
              <a:rPr lang="en-US" sz="1200" dirty="0" err="1">
                <a:ln>
                  <a:noFill/>
                </a:ln>
                <a:solidFill>
                  <a:srgbClr val="000000"/>
                </a:solidFill>
                <a:effectLst/>
                <a:latin typeface="+mn-lt"/>
                <a:ea typeface="Arial Unicode MS"/>
                <a:cs typeface="Arial Unicode MS"/>
              </a:rPr>
              <a:t>Ronita</a:t>
            </a:r>
            <a:r>
              <a:rPr lang="en-US" sz="1200" dirty="0">
                <a:ln>
                  <a:noFill/>
                </a:ln>
                <a:solidFill>
                  <a:srgbClr val="000000"/>
                </a:solidFill>
                <a:effectLst/>
                <a:latin typeface="+mn-lt"/>
                <a:ea typeface="Arial Unicode MS"/>
                <a:cs typeface="Arial Unicode MS"/>
              </a:rPr>
              <a:t> smiles as she holds her sons in their small home in Quezon City, Philippines. Photo: Richard Wainwright/Caritas Australia</a:t>
            </a:r>
            <a:endParaRPr lang="en-AU" sz="1200" dirty="0">
              <a:ln>
                <a:noFill/>
              </a:ln>
              <a:solidFill>
                <a:srgbClr val="000000"/>
              </a:solidFill>
              <a:effectLst/>
              <a:latin typeface="+mn-lt"/>
              <a:ea typeface="Arial Unicode MS"/>
              <a:cs typeface="Arial Unicode MS"/>
            </a:endParaRPr>
          </a:p>
          <a:p>
            <a:endParaRPr lang="en-AU" dirty="0"/>
          </a:p>
        </p:txBody>
      </p:sp>
      <p:sp>
        <p:nvSpPr>
          <p:cNvPr id="4" name="Text Placeholder 3">
            <a:extLst>
              <a:ext uri="{FF2B5EF4-FFF2-40B4-BE49-F238E27FC236}">
                <a16:creationId xmlns:a16="http://schemas.microsoft.com/office/drawing/2014/main" id="{97A3775A-00BE-F907-0936-B3DF3A98F80E}"/>
              </a:ext>
            </a:extLst>
          </p:cNvPr>
          <p:cNvSpPr>
            <a:spLocks noGrp="1"/>
          </p:cNvSpPr>
          <p:nvPr>
            <p:ph type="body" sz="quarter" idx="13"/>
          </p:nvPr>
        </p:nvSpPr>
        <p:spPr>
          <a:xfrm>
            <a:off x="331907" y="4341266"/>
            <a:ext cx="5184574" cy="1608015"/>
          </a:xfrm>
        </p:spPr>
        <p:txBody>
          <a:bodyPr/>
          <a:lstStyle/>
          <a:p>
            <a:r>
              <a:rPr lang="en-US" sz="2000" dirty="0">
                <a:solidFill>
                  <a:schemeClr val="accent2"/>
                </a:solidFill>
              </a:rPr>
              <a:t>Foundation to Year 2</a:t>
            </a:r>
          </a:p>
          <a:p>
            <a:r>
              <a:rPr lang="en-US" sz="2000" dirty="0">
                <a:solidFill>
                  <a:schemeClr val="accent2"/>
                </a:solidFill>
              </a:rPr>
              <a:t>Inquiry Questions: </a:t>
            </a:r>
          </a:p>
          <a:p>
            <a:pPr marL="342900" indent="-342900">
              <a:buFont typeface="Arial" panose="020B0604020202020204" pitchFamily="34" charset="0"/>
              <a:buChar char="•"/>
            </a:pPr>
            <a:r>
              <a:rPr lang="en-US" sz="2000" dirty="0">
                <a:solidFill>
                  <a:schemeClr val="accent2"/>
                </a:solidFill>
              </a:rPr>
              <a:t>What is poverty? </a:t>
            </a:r>
          </a:p>
          <a:p>
            <a:pPr marL="342900" indent="-342900">
              <a:buFont typeface="Arial" panose="020B0604020202020204" pitchFamily="34" charset="0"/>
              <a:buChar char="•"/>
            </a:pPr>
            <a:r>
              <a:rPr lang="en-US" sz="2000" dirty="0">
                <a:solidFill>
                  <a:schemeClr val="accent2"/>
                </a:solidFill>
              </a:rPr>
              <a:t>Does everyone have what they need? </a:t>
            </a:r>
            <a:endParaRPr lang="en-AU" dirty="0">
              <a:solidFill>
                <a:schemeClr val="accent2"/>
              </a:solidFill>
            </a:endParaRPr>
          </a:p>
        </p:txBody>
      </p:sp>
      <p:sp>
        <p:nvSpPr>
          <p:cNvPr id="5" name="Title 4">
            <a:extLst>
              <a:ext uri="{FF2B5EF4-FFF2-40B4-BE49-F238E27FC236}">
                <a16:creationId xmlns:a16="http://schemas.microsoft.com/office/drawing/2014/main" id="{9F70C9C4-DE02-1FF1-818B-8CAED1015B79}"/>
              </a:ext>
            </a:extLst>
          </p:cNvPr>
          <p:cNvSpPr>
            <a:spLocks noGrp="1"/>
          </p:cNvSpPr>
          <p:nvPr>
            <p:ph type="title"/>
          </p:nvPr>
        </p:nvSpPr>
        <p:spPr>
          <a:xfrm>
            <a:off x="184436" y="106532"/>
            <a:ext cx="4130112" cy="3719743"/>
          </a:xfrm>
        </p:spPr>
        <p:txBody>
          <a:bodyPr/>
          <a:lstStyle/>
          <a:p>
            <a:r>
              <a:rPr lang="en-US" sz="2000" dirty="0">
                <a:solidFill>
                  <a:schemeClr val="accent2"/>
                </a:solidFill>
              </a:rPr>
              <a:t>CST – Primary</a:t>
            </a:r>
            <a:br>
              <a:rPr lang="en-US" sz="2000" dirty="0">
                <a:solidFill>
                  <a:schemeClr val="accent2"/>
                </a:solidFill>
              </a:rPr>
            </a:br>
            <a:r>
              <a:rPr lang="en-US" sz="2000" dirty="0">
                <a:solidFill>
                  <a:schemeClr val="accent2"/>
                </a:solidFill>
              </a:rPr>
              <a:t> </a:t>
            </a:r>
            <a:br>
              <a:rPr lang="en-US" sz="2000" dirty="0">
                <a:solidFill>
                  <a:schemeClr val="accent2"/>
                </a:solidFill>
              </a:rPr>
            </a:br>
            <a:r>
              <a:rPr lang="en-US" sz="4000" dirty="0">
                <a:solidFill>
                  <a:schemeClr val="accent2"/>
                </a:solidFill>
              </a:rPr>
              <a:t>Preferential Option for the Poor</a:t>
            </a:r>
            <a:endParaRPr lang="en-AU" sz="3500" dirty="0">
              <a:solidFill>
                <a:schemeClr val="accent2"/>
              </a:solidFill>
            </a:endParaRPr>
          </a:p>
        </p:txBody>
      </p:sp>
      <p:pic>
        <p:nvPicPr>
          <p:cNvPr id="9" name="Picture 8">
            <a:extLst>
              <a:ext uri="{FF2B5EF4-FFF2-40B4-BE49-F238E27FC236}">
                <a16:creationId xmlns:a16="http://schemas.microsoft.com/office/drawing/2014/main" id="{5921920D-02CD-D120-C3DD-4D55AE3DE1D5}"/>
              </a:ext>
            </a:extLst>
          </p:cNvPr>
          <p:cNvPicPr>
            <a:picLocks noChangeAspect="1"/>
          </p:cNvPicPr>
          <p:nvPr/>
        </p:nvPicPr>
        <p:blipFill>
          <a:blip r:embed="rId2"/>
          <a:stretch>
            <a:fillRect/>
          </a:stretch>
        </p:blipFill>
        <p:spPr>
          <a:xfrm>
            <a:off x="4229759" y="1681900"/>
            <a:ext cx="1739182" cy="1212220"/>
          </a:xfrm>
          <a:prstGeom prst="rect">
            <a:avLst/>
          </a:prstGeom>
        </p:spPr>
      </p:pic>
      <p:pic>
        <p:nvPicPr>
          <p:cNvPr id="12" name="Picture Placeholder 11" descr="A young mother smiles to camera as she holds her sons. They are sitting on the floor of their small home.">
            <a:extLst>
              <a:ext uri="{FF2B5EF4-FFF2-40B4-BE49-F238E27FC236}">
                <a16:creationId xmlns:a16="http://schemas.microsoft.com/office/drawing/2014/main" id="{4781CEDD-64D1-E197-30D1-7E4487FB5CDA}"/>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2039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children carrying plastic containers on a road.&#10;">
            <a:extLst>
              <a:ext uri="{FF2B5EF4-FFF2-40B4-BE49-F238E27FC236}">
                <a16:creationId xmlns:a16="http://schemas.microsoft.com/office/drawing/2014/main" id="{05A5F00D-D529-C148-4831-6FE35AB58E20}"/>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b="-270"/>
          <a:stretch/>
        </p:blipFill>
        <p:spPr>
          <a:xfrm>
            <a:off x="479425" y="1592725"/>
            <a:ext cx="2627313" cy="4305300"/>
          </a:xfrm>
        </p:spPr>
      </p:pic>
      <p:pic>
        <p:nvPicPr>
          <p:cNvPr id="13" name="Picture Placeholder 12" descr="Water running of a make-shift roof into backets with an old rusted fridge is just behind and buckets. ">
            <a:extLst>
              <a:ext uri="{FF2B5EF4-FFF2-40B4-BE49-F238E27FC236}">
                <a16:creationId xmlns:a16="http://schemas.microsoft.com/office/drawing/2014/main" id="{F875A30D-ED5F-8BA7-8B66-B2AC98D38D21}"/>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a:fillRect/>
          </a:stretch>
        </p:blipFill>
        <p:spPr>
          <a:xfrm>
            <a:off x="3338513" y="1581150"/>
            <a:ext cx="2627312" cy="4305300"/>
          </a:xfrm>
        </p:spPr>
      </p:pic>
      <p:pic>
        <p:nvPicPr>
          <p:cNvPr id="15" name="Picture Placeholder 14" descr="A women hanging clothes on a make-shift line strung between the water tank and a tree. ">
            <a:extLst>
              <a:ext uri="{FF2B5EF4-FFF2-40B4-BE49-F238E27FC236}">
                <a16:creationId xmlns:a16="http://schemas.microsoft.com/office/drawing/2014/main" id="{9364EDB2-F92B-EBC6-870C-83B770D91728}"/>
              </a:ext>
            </a:extLst>
          </p:cNvPr>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a:stretch>
            <a:fillRect/>
          </a:stretch>
        </p:blipFill>
        <p:spPr>
          <a:xfrm>
            <a:off x="8978900" y="1581150"/>
            <a:ext cx="2628900" cy="4305300"/>
          </a:xfrm>
        </p:spPr>
      </p:pic>
      <p:pic>
        <p:nvPicPr>
          <p:cNvPr id="11" name="Picture Placeholder 10" descr="A group of children, in school uniform, sitting on a rug eating fruit as a women in the background has a platter of fruit in between her hands as the tray rests on a container. ">
            <a:extLst>
              <a:ext uri="{FF2B5EF4-FFF2-40B4-BE49-F238E27FC236}">
                <a16:creationId xmlns:a16="http://schemas.microsoft.com/office/drawing/2014/main" id="{5F3F2851-317A-E2B2-AA47-15FE7FFB23F3}"/>
              </a:ext>
            </a:extLst>
          </p:cNvPr>
          <p:cNvPicPr>
            <a:picLocks noGrp="1" noChangeAspect="1"/>
          </p:cNvPicPr>
          <p:nvPr>
            <p:ph type="pic" sz="quarter" idx="15"/>
          </p:nvPr>
        </p:nvPicPr>
        <p:blipFill>
          <a:blip r:embed="rId6" cstate="print">
            <a:extLst>
              <a:ext uri="{28A0092B-C50C-407E-A947-70E740481C1C}">
                <a14:useLocalDpi xmlns:a14="http://schemas.microsoft.com/office/drawing/2010/main"/>
              </a:ext>
            </a:extLst>
          </a:blip>
          <a:srcRect/>
          <a:stretch>
            <a:fillRect/>
          </a:stretch>
        </p:blipFill>
        <p:spPr>
          <a:xfrm>
            <a:off x="6146800" y="1581150"/>
            <a:ext cx="2627313" cy="4305300"/>
          </a:xfrm>
        </p:spPr>
      </p:pic>
      <p:sp>
        <p:nvSpPr>
          <p:cNvPr id="7" name="Title 6">
            <a:extLst>
              <a:ext uri="{FF2B5EF4-FFF2-40B4-BE49-F238E27FC236}">
                <a16:creationId xmlns:a16="http://schemas.microsoft.com/office/drawing/2014/main" id="{5D7470BC-8102-A910-9436-1C4C1E7E06F3}"/>
              </a:ext>
            </a:extLst>
          </p:cNvPr>
          <p:cNvSpPr>
            <a:spLocks noGrp="1"/>
          </p:cNvSpPr>
          <p:nvPr>
            <p:ph type="title"/>
          </p:nvPr>
        </p:nvSpPr>
        <p:spPr/>
        <p:txBody>
          <a:bodyPr/>
          <a:lstStyle/>
          <a:p>
            <a:r>
              <a:rPr lang="en-US" cap="none" dirty="0" err="1">
                <a:solidFill>
                  <a:schemeClr val="accent2"/>
                </a:solidFill>
              </a:rPr>
              <a:t>Leaia’s</a:t>
            </a:r>
            <a:r>
              <a:rPr lang="en-US" cap="none" dirty="0">
                <a:solidFill>
                  <a:schemeClr val="accent2"/>
                </a:solidFill>
              </a:rPr>
              <a:t> Story – See Think Wonder</a:t>
            </a:r>
            <a:endParaRPr lang="en-AU" cap="none" dirty="0">
              <a:solidFill>
                <a:schemeClr val="accent2"/>
              </a:solidFill>
            </a:endParaRPr>
          </a:p>
        </p:txBody>
      </p:sp>
      <p:sp>
        <p:nvSpPr>
          <p:cNvPr id="16" name="TextBox 15">
            <a:extLst>
              <a:ext uri="{FF2B5EF4-FFF2-40B4-BE49-F238E27FC236}">
                <a16:creationId xmlns:a16="http://schemas.microsoft.com/office/drawing/2014/main" id="{2B16C141-56AC-0EAC-BFAE-5AA127ED1BF0}"/>
              </a:ext>
            </a:extLst>
          </p:cNvPr>
          <p:cNvSpPr txBox="1"/>
          <p:nvPr/>
        </p:nvSpPr>
        <p:spPr>
          <a:xfrm>
            <a:off x="68685" y="5974671"/>
            <a:ext cx="1524776" cy="246221"/>
          </a:xfrm>
          <a:prstGeom prst="rect">
            <a:avLst/>
          </a:prstGeom>
          <a:noFill/>
        </p:spPr>
        <p:txBody>
          <a:bodyPr wrap="none" rtlCol="0">
            <a:spAutoFit/>
          </a:bodyPr>
          <a:lstStyle/>
          <a:p>
            <a:r>
              <a:rPr lang="en-US" sz="1000" dirty="0">
                <a:solidFill>
                  <a:srgbClr val="414042"/>
                </a:solidFill>
              </a:rPr>
              <a:t>Photo: Caritas Australia</a:t>
            </a:r>
            <a:endParaRPr lang="en-AU" sz="1000" dirty="0">
              <a:solidFill>
                <a:srgbClr val="414042"/>
              </a:solidFill>
            </a:endParaRPr>
          </a:p>
        </p:txBody>
      </p:sp>
    </p:spTree>
    <p:extLst>
      <p:ext uri="{BB962C8B-B14F-4D97-AF65-F5344CB8AC3E}">
        <p14:creationId xmlns:p14="http://schemas.microsoft.com/office/powerpoint/2010/main" val="45658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group of girls in uniform standing behind a table with a white table cloth. On the table are upside down ups with hand-made bracelets, a sign advertising and a Project Compassion box. There is also a 1 metre projection compassion box on the left-hand side of the table.">
            <a:extLst>
              <a:ext uri="{FF2B5EF4-FFF2-40B4-BE49-F238E27FC236}">
                <a16:creationId xmlns:a16="http://schemas.microsoft.com/office/drawing/2014/main" id="{8EC6DE21-00B0-70FC-9A79-224F08FB36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17" name="Text Placeholder 2">
            <a:extLst>
              <a:ext uri="{FF2B5EF4-FFF2-40B4-BE49-F238E27FC236}">
                <a16:creationId xmlns:a16="http://schemas.microsoft.com/office/drawing/2014/main" id="{4F57AD47-BFFB-0D41-DEAE-8957E7318B22}"/>
              </a:ext>
            </a:extLst>
          </p:cNvPr>
          <p:cNvSpPr>
            <a:spLocks noGrp="1"/>
          </p:cNvSpPr>
          <p:nvPr>
            <p:ph type="body" sz="quarter" idx="11"/>
          </p:nvPr>
        </p:nvSpPr>
        <p:spPr>
          <a:xfrm>
            <a:off x="7291622" y="6042936"/>
            <a:ext cx="4847861" cy="247722"/>
          </a:xfrm>
        </p:spPr>
        <p:txBody>
          <a:bodyPr/>
          <a:lstStyle/>
          <a:p>
            <a:r>
              <a:rPr lang="en-US" dirty="0"/>
              <a:t>Photo: St Francis of Assis, Newton</a:t>
            </a:r>
          </a:p>
        </p:txBody>
      </p:sp>
      <p:sp>
        <p:nvSpPr>
          <p:cNvPr id="18" name="Round Diagonal Corner Rectangle 1">
            <a:extLst>
              <a:ext uri="{FF2B5EF4-FFF2-40B4-BE49-F238E27FC236}">
                <a16:creationId xmlns:a16="http://schemas.microsoft.com/office/drawing/2014/main" id="{8962DA20-E5F8-1948-697A-4F3479ACE87C}"/>
              </a:ext>
            </a:extLst>
          </p:cNvPr>
          <p:cNvSpPr/>
          <p:nvPr/>
        </p:nvSpPr>
        <p:spPr>
          <a:xfrm rot="16200000">
            <a:off x="5327201" y="-212276"/>
            <a:ext cx="1892300" cy="10317852"/>
          </a:xfrm>
          <a:prstGeom prst="round2DiagRect">
            <a:avLst/>
          </a:prstGeom>
          <a:solidFill>
            <a:srgbClr val="0C244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 Placeholder 3">
            <a:extLst>
              <a:ext uri="{FF2B5EF4-FFF2-40B4-BE49-F238E27FC236}">
                <a16:creationId xmlns:a16="http://schemas.microsoft.com/office/drawing/2014/main" id="{0E50DF83-71EB-4992-1E97-31B6C544EBC9}"/>
              </a:ext>
            </a:extLst>
          </p:cNvPr>
          <p:cNvSpPr>
            <a:spLocks noGrp="1"/>
          </p:cNvSpPr>
          <p:nvPr>
            <p:ph type="body" sz="quarter" idx="12"/>
          </p:nvPr>
        </p:nvSpPr>
        <p:spPr>
          <a:xfrm>
            <a:off x="1506737" y="4329808"/>
            <a:ext cx="9642275" cy="1347936"/>
          </a:xfrm>
        </p:spPr>
        <p:txBody>
          <a:bodyPr/>
          <a:lstStyle/>
          <a:p>
            <a:pPr>
              <a:lnSpc>
                <a:spcPct val="100000"/>
              </a:lnSpc>
              <a:spcBef>
                <a:spcPts val="0"/>
              </a:spcBef>
              <a:spcAft>
                <a:spcPts val="600"/>
              </a:spcAft>
            </a:pPr>
            <a:r>
              <a:rPr lang="en-US" sz="2400" cap="none" dirty="0">
                <a:solidFill>
                  <a:schemeClr val="bg1"/>
                </a:solidFill>
              </a:rPr>
              <a:t>‘It is an act of charity to assist someone suffering, but it is also an act of charity, even if we do not know that person, to work to change the social conditions that caused his or her suffering.’</a:t>
            </a:r>
          </a:p>
          <a:p>
            <a:pPr>
              <a:lnSpc>
                <a:spcPct val="100000"/>
              </a:lnSpc>
              <a:spcBef>
                <a:spcPts val="0"/>
              </a:spcBef>
              <a:spcAft>
                <a:spcPts val="600"/>
              </a:spcAft>
            </a:pPr>
            <a:r>
              <a:rPr lang="en-US" sz="1200" cap="none" dirty="0">
                <a:solidFill>
                  <a:schemeClr val="bg1"/>
                </a:solidFill>
              </a:rPr>
              <a:t>Pope Francis, </a:t>
            </a:r>
            <a:r>
              <a:rPr lang="en-US" sz="1200" i="1" cap="none" dirty="0">
                <a:solidFill>
                  <a:schemeClr val="bg1"/>
                </a:solidFill>
              </a:rPr>
              <a:t>Fratelli Tutti </a:t>
            </a:r>
            <a:r>
              <a:rPr lang="en-US" sz="1200" cap="none" dirty="0">
                <a:solidFill>
                  <a:schemeClr val="bg1"/>
                </a:solidFill>
              </a:rPr>
              <a:t>n186</a:t>
            </a:r>
            <a:endParaRPr lang="en-US" sz="1200" dirty="0">
              <a:solidFill>
                <a:schemeClr val="bg1"/>
              </a:solidFill>
            </a:endParaRPr>
          </a:p>
        </p:txBody>
      </p:sp>
      <p:sp>
        <p:nvSpPr>
          <p:cNvPr id="20" name="Freeform: Shape 3">
            <a:extLst>
              <a:ext uri="{FF2B5EF4-FFF2-40B4-BE49-F238E27FC236}">
                <a16:creationId xmlns:a16="http://schemas.microsoft.com/office/drawing/2014/main" id="{B9C5C3D6-36E5-61A4-E512-AB26130268BC}"/>
              </a:ext>
            </a:extLst>
          </p:cNvPr>
          <p:cNvSpPr/>
          <p:nvPr/>
        </p:nvSpPr>
        <p:spPr>
          <a:xfrm>
            <a:off x="1278137" y="4128939"/>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solidFill>
              <a:schemeClr val="bg1"/>
            </a:solidFill>
            <a:prstDash val="solid"/>
            <a:miter/>
          </a:ln>
        </p:spPr>
        <p:txBody>
          <a:bodyPr rtlCol="0" anchor="ctr"/>
          <a:lstStyle/>
          <a:p>
            <a:endParaRPr lang="en-AU"/>
          </a:p>
        </p:txBody>
      </p:sp>
      <p:sp>
        <p:nvSpPr>
          <p:cNvPr id="21" name="Freeform: Shape 5">
            <a:extLst>
              <a:ext uri="{FF2B5EF4-FFF2-40B4-BE49-F238E27FC236}">
                <a16:creationId xmlns:a16="http://schemas.microsoft.com/office/drawing/2014/main" id="{480EF972-3A18-2D90-B9C6-382974F9B71C}"/>
              </a:ext>
            </a:extLst>
          </p:cNvPr>
          <p:cNvSpPr/>
          <p:nvPr/>
        </p:nvSpPr>
        <p:spPr>
          <a:xfrm>
            <a:off x="10968037" y="5587256"/>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chemeClr val="bg1"/>
          </a:solidFill>
          <a:ln w="9525" cap="flat">
            <a:solidFill>
              <a:schemeClr val="bg1"/>
            </a:solidFill>
            <a:prstDash val="solid"/>
            <a:miter/>
          </a:ln>
        </p:spPr>
        <p:txBody>
          <a:bodyPr rtlCol="0" anchor="ctr"/>
          <a:lstStyle/>
          <a:p>
            <a:endParaRPr lang="en-AU"/>
          </a:p>
        </p:txBody>
      </p:sp>
    </p:spTree>
    <p:extLst>
      <p:ext uri="{BB962C8B-B14F-4D97-AF65-F5344CB8AC3E}">
        <p14:creationId xmlns:p14="http://schemas.microsoft.com/office/powerpoint/2010/main" val="56377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C15115-55D0-DC0B-371C-98EE130117C5}"/>
              </a:ext>
            </a:extLst>
          </p:cNvPr>
          <p:cNvSpPr>
            <a:spLocks noGrp="1"/>
          </p:cNvSpPr>
          <p:nvPr>
            <p:ph type="body" sz="quarter" idx="10"/>
          </p:nvPr>
        </p:nvSpPr>
        <p:spPr/>
        <p:txBody>
          <a:bodyPr/>
          <a:lstStyle/>
          <a:p>
            <a:pPr>
              <a:lnSpc>
                <a:spcPct val="107000"/>
              </a:lnSpc>
            </a:pPr>
            <a:r>
              <a:rPr lang="en-AU" sz="2800" dirty="0">
                <a:solidFill>
                  <a:srgbClr val="414042"/>
                </a:solidFill>
                <a:effectLst/>
                <a:latin typeface="+mj-lt"/>
                <a:ea typeface="Roboto" panose="02000000000000000000" pitchFamily="2" charset="0"/>
                <a:cs typeface="Roboto" panose="02000000000000000000" pitchFamily="2" charset="0"/>
              </a:rPr>
              <a:t>Dear God,</a:t>
            </a:r>
          </a:p>
          <a:p>
            <a:pPr>
              <a:lnSpc>
                <a:spcPct val="107000"/>
              </a:lnSpc>
            </a:pPr>
            <a:r>
              <a:rPr lang="en-AU" sz="2800" dirty="0">
                <a:solidFill>
                  <a:srgbClr val="414042"/>
                </a:solidFill>
                <a:effectLst/>
                <a:latin typeface="+mj-lt"/>
                <a:ea typeface="Roboto" panose="02000000000000000000" pitchFamily="2" charset="0"/>
                <a:cs typeface="Roboto" panose="02000000000000000000" pitchFamily="2" charset="0"/>
              </a:rPr>
              <a:t>We, here in </a:t>
            </a:r>
            <a:r>
              <a:rPr lang="en-AU" sz="2800" i="1" dirty="0">
                <a:solidFill>
                  <a:srgbClr val="414042"/>
                </a:solidFill>
                <a:effectLst/>
                <a:latin typeface="+mj-lt"/>
                <a:ea typeface="Roboto" panose="02000000000000000000" pitchFamily="2" charset="0"/>
                <a:cs typeface="Roboto" panose="02000000000000000000" pitchFamily="2" charset="0"/>
              </a:rPr>
              <a:t>(insert </a:t>
            </a:r>
            <a:r>
              <a:rPr lang="en-AU" sz="2800" i="1" dirty="0">
                <a:solidFill>
                  <a:srgbClr val="414042"/>
                </a:solidFill>
                <a:latin typeface="+mj-lt"/>
                <a:ea typeface="Roboto" panose="02000000000000000000" pitchFamily="2" charset="0"/>
                <a:cs typeface="Roboto" panose="02000000000000000000" pitchFamily="2" charset="0"/>
              </a:rPr>
              <a:t>class name), </a:t>
            </a:r>
            <a:r>
              <a:rPr lang="en-AU" sz="2800" dirty="0">
                <a:solidFill>
                  <a:srgbClr val="414042"/>
                </a:solidFill>
                <a:latin typeface="+mj-lt"/>
                <a:ea typeface="Roboto" panose="02000000000000000000" pitchFamily="2" charset="0"/>
                <a:cs typeface="Roboto" panose="02000000000000000000" pitchFamily="2" charset="0"/>
              </a:rPr>
              <a:t>thank you for helping us to understand that some people don’t have what they need, like healthy food to eat, clean water to drink or a home to live in. Encourage us to share our learning with others. We pray for people living in poverty. We ask that you guide us to do what we can to help others in need. </a:t>
            </a:r>
          </a:p>
          <a:p>
            <a:pPr>
              <a:lnSpc>
                <a:spcPct val="107000"/>
              </a:lnSpc>
            </a:pPr>
            <a:r>
              <a:rPr lang="en-AU" sz="2800" dirty="0">
                <a:solidFill>
                  <a:srgbClr val="414042"/>
                </a:solidFill>
                <a:latin typeface="+mj-lt"/>
                <a:ea typeface="Roboto" panose="02000000000000000000" pitchFamily="2" charset="0"/>
                <a:cs typeface="Roboto" panose="02000000000000000000" pitchFamily="2" charset="0"/>
              </a:rPr>
              <a:t>Amen.</a:t>
            </a:r>
          </a:p>
        </p:txBody>
      </p:sp>
      <p:sp>
        <p:nvSpPr>
          <p:cNvPr id="3" name="Title 2">
            <a:extLst>
              <a:ext uri="{FF2B5EF4-FFF2-40B4-BE49-F238E27FC236}">
                <a16:creationId xmlns:a16="http://schemas.microsoft.com/office/drawing/2014/main" id="{58565CB0-0212-1417-F868-E5516E93372B}"/>
              </a:ext>
            </a:extLst>
          </p:cNvPr>
          <p:cNvSpPr>
            <a:spLocks noGrp="1"/>
          </p:cNvSpPr>
          <p:nvPr>
            <p:ph type="title"/>
          </p:nvPr>
        </p:nvSpPr>
        <p:spPr/>
        <p:txBody>
          <a:bodyPr/>
          <a:lstStyle/>
          <a:p>
            <a:r>
              <a:rPr lang="en-US" dirty="0">
                <a:solidFill>
                  <a:schemeClr val="accent2"/>
                </a:solidFill>
              </a:rPr>
              <a:t>Prayer</a:t>
            </a:r>
            <a:endParaRPr lang="en-AU" dirty="0">
              <a:solidFill>
                <a:schemeClr val="accent2"/>
              </a:solidFill>
            </a:endParaRPr>
          </a:p>
        </p:txBody>
      </p:sp>
    </p:spTree>
    <p:extLst>
      <p:ext uri="{BB962C8B-B14F-4D97-AF65-F5344CB8AC3E}">
        <p14:creationId xmlns:p14="http://schemas.microsoft.com/office/powerpoint/2010/main" val="643664373"/>
      </p:ext>
    </p:extLst>
  </p:cSld>
  <p:clrMapOvr>
    <a:masterClrMapping/>
  </p:clrMapOvr>
</p:sld>
</file>

<file path=ppt/theme/theme1.xml><?xml version="1.0" encoding="utf-8"?>
<a:theme xmlns:a="http://schemas.openxmlformats.org/drawingml/2006/main" name="Education PPT Template">
  <a:themeElements>
    <a:clrScheme name="Education Updated">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8" ma:contentTypeDescription="Create a new document." ma:contentTypeScope="" ma:versionID="1df5ad7dcc74b377a8c50e38c84d553f">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3e9646c9d84ec458763f4a813d91d946"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MediaLengthInSeconds xmlns="a7938f78-b017-4dc0-8c82-d5b44b2641c5" xsi:nil="true"/>
    <lcf76f155ced4ddcb4097134ff3c332f xmlns="a7938f78-b017-4dc0-8c82-d5b44b2641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D56E8D-51D6-4F6D-96DF-66A75DEF3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79CE9FC7-F488-4CBC-BC57-3C13B4B4EA8E}">
  <ds:schemaRefs>
    <ds:schemaRef ds:uri="http://purl.org/dc/elements/1.1/"/>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d0426e0c-4a75-4487-8a8c-05f70a1c3a62"/>
    <ds:schemaRef ds:uri="http://schemas.microsoft.com/sharepoint/v3/fields"/>
    <ds:schemaRef ds:uri="a74f41e8-2c9a-4a9a-8a86-1b2eca9cb15f"/>
    <ds:schemaRef ds:uri="http://purl.org/dc/dcmitype/"/>
    <ds:schemaRef ds:uri="a7938f78-b017-4dc0-8c82-d5b44b2641c5"/>
  </ds:schemaRefs>
</ds:datastoreItem>
</file>

<file path=docProps/app.xml><?xml version="1.0" encoding="utf-8"?>
<Properties xmlns="http://schemas.openxmlformats.org/officeDocument/2006/extended-properties" xmlns:vt="http://schemas.openxmlformats.org/officeDocument/2006/docPropsVTypes">
  <Template/>
  <TotalTime>2130</TotalTime>
  <Words>285</Words>
  <Application>Microsoft Office PowerPoint</Application>
  <PresentationFormat>Widescreen</PresentationFormat>
  <Paragraphs>19</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Black</vt:lpstr>
      <vt:lpstr>Calibri</vt:lpstr>
      <vt:lpstr>Roboto</vt:lpstr>
      <vt:lpstr>Roboto Medium</vt:lpstr>
      <vt:lpstr>Education PPT Template</vt:lpstr>
      <vt:lpstr>CST – Primary   Preferential Option for the Poor</vt:lpstr>
      <vt:lpstr>Leaia’s Story – See Think Wonder</vt:lpstr>
      <vt:lpstr>PowerPoint Presentation</vt:lpstr>
      <vt:lpstr>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Nicole Dobrohotoff</cp:lastModifiedBy>
  <cp:revision>25</cp:revision>
  <dcterms:created xsi:type="dcterms:W3CDTF">2014-11-30T23:21:17Z</dcterms:created>
  <dcterms:modified xsi:type="dcterms:W3CDTF">2024-09-14T04:14:15Z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MediaServiceImageTags">
    <vt:lpwstr/>
  </property>
  <property fmtid="{D5CDD505-2E9C-101B-9397-08002B2CF9AE}" pid="6" name="Topic">
    <vt:lpwstr/>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TriggerFlowInfo">
    <vt:lpwstr/>
  </property>
  <property fmtid="{D5CDD505-2E9C-101B-9397-08002B2CF9AE}" pid="11" name="xd_Signature">
    <vt:bool>false</vt:bool>
  </property>
  <property fmtid="{D5CDD505-2E9C-101B-9397-08002B2CF9AE}" pid="12" name="TaxKeyword">
    <vt:lpwstr/>
  </property>
</Properties>
</file>