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7" r:id="rId4"/>
  </p:sldMasterIdLst>
  <p:notesMasterIdLst>
    <p:notesMasterId r:id="rId7"/>
  </p:notesMasterIdLst>
  <p:handoutMasterIdLst>
    <p:handoutMasterId r:id="rId8"/>
  </p:handoutMasterIdLst>
  <p:sldIdLst>
    <p:sldId id="534" r:id="rId5"/>
    <p:sldId id="531"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95" userDrawn="1">
          <p15:clr>
            <a:srgbClr val="A4A3A4"/>
          </p15:clr>
        </p15:guide>
        <p15:guide id="2" orient="horz" pos="4020" userDrawn="1">
          <p15:clr>
            <a:srgbClr val="A4A3A4"/>
          </p15:clr>
        </p15:guide>
        <p15:guide id="3" pos="5352" userDrawn="1">
          <p15:clr>
            <a:srgbClr val="A4A3A4"/>
          </p15:clr>
        </p15:guide>
        <p15:guide id="4" pos="7045"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4C248A8-C7DF-2238-5860-147EDD04E4AC}" name="Nicole Dobrohotoff" initials="ND" userId="S::NicoleD@caritas.org.au::2dc4cf58-dc7e-422a-950b-38460c74cb76" providerId="AD"/>
  <p188:author id="{88DD36BE-2BF0-8C51-4147-0272E405388E}" name="Sally Murphy" initials="SM" userId="S::Sally.Murphy@caritas.org.au::dc8129e8-3764-4b90-858b-69271ffb6ebe"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B1A4"/>
    <a:srgbClr val="0C244C"/>
    <a:srgbClr val="E5DBCB"/>
    <a:srgbClr val="FFFFFF"/>
    <a:srgbClr val="004851"/>
    <a:srgbClr val="5C867E"/>
    <a:srgbClr val="D86075"/>
    <a:srgbClr val="DF918A"/>
    <a:srgbClr val="C3DDD7"/>
    <a:srgbClr val="CD594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201" autoAdjust="0"/>
  </p:normalViewPr>
  <p:slideViewPr>
    <p:cSldViewPr snapToGrid="0">
      <p:cViewPr varScale="1">
        <p:scale>
          <a:sx n="95" d="100"/>
          <a:sy n="95" d="100"/>
        </p:scale>
        <p:origin x="1402" y="72"/>
      </p:cViewPr>
      <p:guideLst>
        <p:guide orient="horz" pos="2795"/>
        <p:guide orient="horz" pos="4020"/>
        <p:guide pos="5352"/>
        <p:guide pos="7045"/>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e Dobrohotoff" userId="2dc4cf58-dc7e-422a-950b-38460c74cb76" providerId="ADAL" clId="{923EEAFC-A742-41C5-BBB6-048E7CF205AB}"/>
    <pc:docChg chg="delSld">
      <pc:chgData name="Nicole Dobrohotoff" userId="2dc4cf58-dc7e-422a-950b-38460c74cb76" providerId="ADAL" clId="{923EEAFC-A742-41C5-BBB6-048E7CF205AB}" dt="2024-09-14T06:14:10.664" v="0" actId="47"/>
      <pc:docMkLst>
        <pc:docMk/>
      </pc:docMkLst>
      <pc:sldChg chg="del">
        <pc:chgData name="Nicole Dobrohotoff" userId="2dc4cf58-dc7e-422a-950b-38460c74cb76" providerId="ADAL" clId="{923EEAFC-A742-41C5-BBB6-048E7CF205AB}" dt="2024-09-14T06:14:10.664" v="0" actId="47"/>
        <pc:sldMkLst>
          <pc:docMk/>
          <pc:sldMk cId="2603041233" sldId="528"/>
        </pc:sldMkLst>
      </pc:sldChg>
      <pc:sldChg chg="del">
        <pc:chgData name="Nicole Dobrohotoff" userId="2dc4cf58-dc7e-422a-950b-38460c74cb76" providerId="ADAL" clId="{923EEAFC-A742-41C5-BBB6-048E7CF205AB}" dt="2024-09-14T06:14:10.664" v="0" actId="47"/>
        <pc:sldMkLst>
          <pc:docMk/>
          <pc:sldMk cId="1601440219" sldId="530"/>
        </pc:sldMkLst>
      </pc:sldChg>
      <pc:sldChg chg="del">
        <pc:chgData name="Nicole Dobrohotoff" userId="2dc4cf58-dc7e-422a-950b-38460c74cb76" providerId="ADAL" clId="{923EEAFC-A742-41C5-BBB6-048E7CF205AB}" dt="2024-09-14T06:14:10.664" v="0" actId="47"/>
        <pc:sldMkLst>
          <pc:docMk/>
          <pc:sldMk cId="879802521" sldId="53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A7C48E9-2B28-5D4E-82F4-795B3652695B}" type="datetimeFigureOut">
              <a:rPr lang="en-US" smtClean="0"/>
              <a:t>9/14/2024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CB809C2-3DA2-7445-A632-60F53831D2BC}" type="slidenum">
              <a:rPr lang="en-US" smtClean="0"/>
              <a:t>‹#›</a:t>
            </a:fld>
            <a:endParaRPr lang="en-US"/>
          </a:p>
        </p:txBody>
      </p:sp>
    </p:spTree>
    <p:extLst>
      <p:ext uri="{BB962C8B-B14F-4D97-AF65-F5344CB8AC3E}">
        <p14:creationId xmlns:p14="http://schemas.microsoft.com/office/powerpoint/2010/main" val="2802549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A601E1-AFEE-AA40-B9D6-E7C3110FECAB}" type="datetimeFigureOut">
              <a:rPr lang="en-US" smtClean="0"/>
              <a:t>9/14/2024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0689D6-08F4-9246-8340-6E1C330F9F5D}" type="slidenum">
              <a:rPr lang="en-US" smtClean="0"/>
              <a:t>‹#›</a:t>
            </a:fld>
            <a:endParaRPr lang="en-US"/>
          </a:p>
        </p:txBody>
      </p:sp>
    </p:spTree>
    <p:extLst>
      <p:ext uri="{BB962C8B-B14F-4D97-AF65-F5344CB8AC3E}">
        <p14:creationId xmlns:p14="http://schemas.microsoft.com/office/powerpoint/2010/main" val="2191327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Caritas Poland supporting refugees coming from </a:t>
            </a:r>
            <a:r>
              <a:rPr lang="en-US" dirty="0" err="1"/>
              <a:t>Urkaine</a:t>
            </a:r>
            <a:r>
              <a:rPr lang="en-US" dirty="0"/>
              <a:t> in </a:t>
            </a:r>
            <a:r>
              <a:rPr lang="en-US" dirty="0" err="1"/>
              <a:t>Prezemysl</a:t>
            </a:r>
            <a:r>
              <a:rPr lang="en-US" dirty="0"/>
              <a:t>, Poland. </a:t>
            </a:r>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1</a:t>
            </a:fld>
            <a:endParaRPr lang="en-US"/>
          </a:p>
        </p:txBody>
      </p:sp>
    </p:spTree>
    <p:extLst>
      <p:ext uri="{BB962C8B-B14F-4D97-AF65-F5344CB8AC3E}">
        <p14:creationId xmlns:p14="http://schemas.microsoft.com/office/powerpoint/2010/main" val="1749422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dirty="0">
                <a:effectLst/>
                <a:latin typeface="Calibri" panose="020F0502020204030204" pitchFamily="34" charset="0"/>
                <a:ea typeface="Calibri" panose="020F0502020204030204" pitchFamily="34" charset="0"/>
              </a:rPr>
              <a:t>Photo: This community in Solomon Island’s has raised different roads, footpaths and homes in the community due to rising sea levels. Now community members can access the local market, clinic and the local school. </a:t>
            </a:r>
          </a:p>
          <a:p>
            <a:endParaRPr lang="en-AU" sz="1800" dirty="0">
              <a:effectLst/>
              <a:latin typeface="Calibri" panose="020F0502020204030204" pitchFamily="34" charset="0"/>
            </a:endParaRPr>
          </a:p>
          <a:p>
            <a:r>
              <a:rPr lang="en-AU" sz="1800" i="1" dirty="0">
                <a:effectLst/>
                <a:latin typeface="Calibri" panose="020F0502020204030204" pitchFamily="34" charset="0"/>
              </a:rPr>
              <a:t>Teacher Notes:</a:t>
            </a:r>
          </a:p>
          <a:p>
            <a:pPr marL="0" marR="0" lvl="0" indent="0" algn="l" defTabSz="457200" rtl="0" eaLnBrk="1" fontAlgn="auto" latinLnBrk="0" hangingPunct="1">
              <a:lnSpc>
                <a:spcPct val="100000"/>
              </a:lnSpc>
              <a:spcBef>
                <a:spcPts val="0"/>
              </a:spcBef>
              <a:spcAft>
                <a:spcPts val="0"/>
              </a:spcAft>
              <a:buClrTx/>
              <a:buSzTx/>
              <a:buFontTx/>
              <a:buNone/>
              <a:tabLst/>
              <a:defRPr/>
            </a:pPr>
            <a:r>
              <a:rPr lang="en-AU" sz="1800" dirty="0">
                <a:effectLst/>
                <a:latin typeface="Calibri" panose="020F0502020204030204" pitchFamily="34" charset="0"/>
              </a:rPr>
              <a:t>The community is working to building up the roads to align with a concrete bridge in the community. This bridge was built to help people who are living with a disability to escape during a disaster e.g. Tsunami’s. To build up the surfaces, community members dig up the drains first, then use the mud and stones to build up the road. This involves everyone, children, elderly, the sick; the community needs to work together to be able to survive. </a:t>
            </a:r>
          </a:p>
          <a:p>
            <a:r>
              <a:rPr lang="en-AU" sz="1800" dirty="0">
                <a:effectLst/>
                <a:latin typeface="Calibri" panose="020F0502020204030204" pitchFamily="34" charset="0"/>
              </a:rPr>
              <a:t>When the sea comes in, the road leading to the school is covered, making it difficult for trucks to access. Children and sick people would use coconut trunks and/or big stones to be able to walk across to be able to access schools and medical clinic. </a:t>
            </a:r>
          </a:p>
          <a:p>
            <a:endParaRPr lang="en-AU" sz="1800" dirty="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490689D6-08F4-9246-8340-6E1C330F9F5D}" type="slidenum">
              <a:rPr lang="en-US" smtClean="0"/>
              <a:t>2</a:t>
            </a:fld>
            <a:endParaRPr lang="en-US"/>
          </a:p>
        </p:txBody>
      </p:sp>
    </p:spTree>
    <p:extLst>
      <p:ext uri="{BB962C8B-B14F-4D97-AF65-F5344CB8AC3E}">
        <p14:creationId xmlns:p14="http://schemas.microsoft.com/office/powerpoint/2010/main" val="1472311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4_Title Slide">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15" name="Rectangle 14">
            <a:extLst>
              <a:ext uri="{FF2B5EF4-FFF2-40B4-BE49-F238E27FC236}">
                <a16:creationId xmlns:a16="http://schemas.microsoft.com/office/drawing/2014/main" id="{9A8C6982-F74D-C344-BCD9-9DE59C7B3250}"/>
              </a:ext>
            </a:extLst>
          </p:cNvPr>
          <p:cNvSpPr/>
          <p:nvPr/>
        </p:nvSpPr>
        <p:spPr>
          <a:xfrm>
            <a:off x="0" y="1"/>
            <a:ext cx="12192000" cy="2204863"/>
          </a:xfrm>
          <a:prstGeom prst="rect">
            <a:avLst/>
          </a:prstGeom>
          <a:solidFill>
            <a:srgbClr val="E5DBCB">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408871" y="382227"/>
            <a:ext cx="9144000" cy="1440160"/>
          </a:xfrm>
          <a:prstGeom prst="rect">
            <a:avLst/>
          </a:prstGeom>
        </p:spPr>
        <p:txBody>
          <a:bodyPr anchor="ctr"/>
          <a:lstStyle>
            <a:lvl1pPr algn="l">
              <a:defRPr sz="4000" b="1" cap="all" baseline="0">
                <a:solidFill>
                  <a:srgbClr val="0C244C"/>
                </a:solidFill>
              </a:defRPr>
            </a:lvl1pPr>
          </a:lstStyle>
          <a:p>
            <a:r>
              <a:rPr lang="en-US"/>
              <a:t>Click to edit </a:t>
            </a:r>
            <a:br>
              <a:rPr lang="en-US"/>
            </a:br>
            <a:r>
              <a:rPr lang="en-US"/>
              <a:t>Master title style</a:t>
            </a:r>
          </a:p>
        </p:txBody>
      </p:sp>
      <p:grpSp>
        <p:nvGrpSpPr>
          <p:cNvPr id="17" name="Group 16">
            <a:extLst>
              <a:ext uri="{FF2B5EF4-FFF2-40B4-BE49-F238E27FC236}">
                <a16:creationId xmlns:a16="http://schemas.microsoft.com/office/drawing/2014/main" id="{F63040A0-FA60-A04B-A12A-9E6C14420579}"/>
              </a:ext>
            </a:extLst>
          </p:cNvPr>
          <p:cNvGrpSpPr>
            <a:grpSpLocks noChangeAspect="1"/>
          </p:cNvGrpSpPr>
          <p:nvPr/>
        </p:nvGrpSpPr>
        <p:grpSpPr>
          <a:xfrm>
            <a:off x="10403695" y="-337600"/>
            <a:ext cx="2160239" cy="2159987"/>
            <a:chOff x="948154" y="2050047"/>
            <a:chExt cx="216025" cy="216025"/>
          </a:xfrm>
          <a:solidFill>
            <a:srgbClr val="FFFFFF">
              <a:alpha val="60000"/>
            </a:srgbClr>
          </a:solidFill>
        </p:grpSpPr>
        <p:sp>
          <p:nvSpPr>
            <p:cNvPr id="19" name="Freeform: Shape 6">
              <a:extLst>
                <a:ext uri="{FF2B5EF4-FFF2-40B4-BE49-F238E27FC236}">
                  <a16:creationId xmlns:a16="http://schemas.microsoft.com/office/drawing/2014/main" id="{71433D91-2D78-3444-8ECC-365898913EE7}"/>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20" name="Group 19">
              <a:extLst>
                <a:ext uri="{FF2B5EF4-FFF2-40B4-BE49-F238E27FC236}">
                  <a16:creationId xmlns:a16="http://schemas.microsoft.com/office/drawing/2014/main" id="{D5CD7F5F-888F-6246-AF30-33E94A601E9B}"/>
                </a:ext>
              </a:extLst>
            </p:cNvPr>
            <p:cNvGrpSpPr/>
            <p:nvPr/>
          </p:nvGrpSpPr>
          <p:grpSpPr>
            <a:xfrm>
              <a:off x="958955" y="2060848"/>
              <a:ext cx="196444" cy="196444"/>
              <a:chOff x="519961" y="1999640"/>
              <a:chExt cx="196444" cy="196444"/>
            </a:xfrm>
            <a:grpFill/>
          </p:grpSpPr>
          <p:sp>
            <p:nvSpPr>
              <p:cNvPr id="21" name="Freeform: Shape 7">
                <a:extLst>
                  <a:ext uri="{FF2B5EF4-FFF2-40B4-BE49-F238E27FC236}">
                    <a16:creationId xmlns:a16="http://schemas.microsoft.com/office/drawing/2014/main" id="{4F8DD2CD-E407-CE4B-8C5C-8C0E804673A0}"/>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22" name="Freeform: Shape 8">
                <a:extLst>
                  <a:ext uri="{FF2B5EF4-FFF2-40B4-BE49-F238E27FC236}">
                    <a16:creationId xmlns:a16="http://schemas.microsoft.com/office/drawing/2014/main" id="{00DF989F-967B-8E4B-AA6C-6A49DB92B5DD}"/>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23" name="Freeform: Shape 9">
                <a:extLst>
                  <a:ext uri="{FF2B5EF4-FFF2-40B4-BE49-F238E27FC236}">
                    <a16:creationId xmlns:a16="http://schemas.microsoft.com/office/drawing/2014/main" id="{B7FB4A33-B577-4540-98E0-BF6BA3C0CC8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24" name="Freeform: Shape 10">
                <a:extLst>
                  <a:ext uri="{FF2B5EF4-FFF2-40B4-BE49-F238E27FC236}">
                    <a16:creationId xmlns:a16="http://schemas.microsoft.com/office/drawing/2014/main" id="{0B44B365-7204-7249-995C-3697134985A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13" name="Picture Placeholder 4">
            <a:extLst>
              <a:ext uri="{FF2B5EF4-FFF2-40B4-BE49-F238E27FC236}">
                <a16:creationId xmlns:a16="http://schemas.microsoft.com/office/drawing/2014/main" id="{42EEBFC7-1BF6-4349-B248-522AAC0AE8C3}"/>
              </a:ext>
            </a:extLst>
          </p:cNvPr>
          <p:cNvSpPr>
            <a:spLocks noGrp="1"/>
          </p:cNvSpPr>
          <p:nvPr>
            <p:ph type="pic" sz="quarter" idx="10"/>
          </p:nvPr>
        </p:nvSpPr>
        <p:spPr>
          <a:xfrm>
            <a:off x="0" y="2201146"/>
            <a:ext cx="12192000" cy="4050000"/>
          </a:xfrm>
          <a:prstGeom prst="rect">
            <a:avLst/>
          </a:prstGeom>
        </p:spPr>
        <p:txBody>
          <a:bodyPr/>
          <a:lstStyle>
            <a:lvl1pPr marL="0" indent="0">
              <a:buNone/>
              <a:defRPr/>
            </a:lvl1pPr>
          </a:lstStyle>
          <a:p>
            <a:r>
              <a:rPr lang="en-GB"/>
              <a:t>Click icon to add picture</a:t>
            </a:r>
            <a:endParaRPr lang="en-US"/>
          </a:p>
        </p:txBody>
      </p:sp>
    </p:spTree>
    <p:extLst>
      <p:ext uri="{BB962C8B-B14F-4D97-AF65-F5344CB8AC3E}">
        <p14:creationId xmlns:p14="http://schemas.microsoft.com/office/powerpoint/2010/main" val="170195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7_Title Slid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81C1596-B223-7D46-98D0-192423572422}"/>
              </a:ext>
            </a:extLst>
          </p:cNvPr>
          <p:cNvSpPr/>
          <p:nvPr/>
        </p:nvSpPr>
        <p:spPr>
          <a:xfrm>
            <a:off x="0" y="2974999"/>
            <a:ext cx="12192000" cy="3262313"/>
          </a:xfrm>
          <a:prstGeom prst="rect">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p:nvPr>
        </p:nvSpPr>
        <p:spPr>
          <a:xfrm>
            <a:off x="408870" y="3234682"/>
            <a:ext cx="9887699" cy="760364"/>
          </a:xfrm>
          <a:prstGeom prst="rect">
            <a:avLst/>
          </a:prstGeom>
        </p:spPr>
        <p:txBody>
          <a:bodyPr anchor="ctr"/>
          <a:lstStyle>
            <a:lvl1pPr algn="l">
              <a:defRPr sz="4000" b="1" cap="all" baseline="0">
                <a:solidFill>
                  <a:schemeClr val="tx1"/>
                </a:solidFill>
              </a:defRPr>
            </a:lvl1pPr>
          </a:lstStyle>
          <a:p>
            <a:r>
              <a:rPr lang="en-GB"/>
              <a:t>Click to edit Master title style</a:t>
            </a:r>
            <a:endParaRPr lang="en-US"/>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20" name="Text Placeholder 9">
            <a:extLst>
              <a:ext uri="{FF2B5EF4-FFF2-40B4-BE49-F238E27FC236}">
                <a16:creationId xmlns:a16="http://schemas.microsoft.com/office/drawing/2014/main" id="{EC1956A6-753F-7843-B057-17E5C6E65FFC}"/>
              </a:ext>
            </a:extLst>
          </p:cNvPr>
          <p:cNvSpPr>
            <a:spLocks noGrp="1"/>
          </p:cNvSpPr>
          <p:nvPr>
            <p:ph type="body" sz="quarter" idx="10" hasCustomPrompt="1"/>
          </p:nvPr>
        </p:nvSpPr>
        <p:spPr>
          <a:xfrm>
            <a:off x="408870" y="4149080"/>
            <a:ext cx="11164827" cy="1872208"/>
          </a:xfrm>
          <a:prstGeom prst="rect">
            <a:avLst/>
          </a:prstGeom>
        </p:spPr>
        <p:txBody>
          <a:bodyPr anchor="t"/>
          <a:lstStyle>
            <a:lvl1pPr marL="0" indent="0">
              <a:buFontTx/>
              <a:buNone/>
              <a:defRPr sz="2000" b="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2" name="Picture Placeholder 4">
            <a:extLst>
              <a:ext uri="{FF2B5EF4-FFF2-40B4-BE49-F238E27FC236}">
                <a16:creationId xmlns:a16="http://schemas.microsoft.com/office/drawing/2014/main" id="{2F8B7EAD-DB83-9B43-8F7F-43B8771C678C}"/>
              </a:ext>
            </a:extLst>
          </p:cNvPr>
          <p:cNvSpPr>
            <a:spLocks noGrp="1"/>
          </p:cNvSpPr>
          <p:nvPr>
            <p:ph type="pic" sz="quarter" idx="12"/>
          </p:nvPr>
        </p:nvSpPr>
        <p:spPr>
          <a:xfrm>
            <a:off x="0" y="1"/>
            <a:ext cx="4018832" cy="2974999"/>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33" name="Picture Placeholder 4">
            <a:extLst>
              <a:ext uri="{FF2B5EF4-FFF2-40B4-BE49-F238E27FC236}">
                <a16:creationId xmlns:a16="http://schemas.microsoft.com/office/drawing/2014/main" id="{80CED61C-E1D2-5C45-8F19-613A4CE40FB5}"/>
              </a:ext>
            </a:extLst>
          </p:cNvPr>
          <p:cNvSpPr>
            <a:spLocks noGrp="1"/>
          </p:cNvSpPr>
          <p:nvPr>
            <p:ph type="pic" sz="quarter" idx="14"/>
          </p:nvPr>
        </p:nvSpPr>
        <p:spPr>
          <a:xfrm>
            <a:off x="4040400" y="1"/>
            <a:ext cx="4111200" cy="2974999"/>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34" name="Picture Placeholder 4">
            <a:extLst>
              <a:ext uri="{FF2B5EF4-FFF2-40B4-BE49-F238E27FC236}">
                <a16:creationId xmlns:a16="http://schemas.microsoft.com/office/drawing/2014/main" id="{D0A22248-2DDF-B94D-9D1F-1C4B9A21122F}"/>
              </a:ext>
            </a:extLst>
          </p:cNvPr>
          <p:cNvSpPr>
            <a:spLocks noGrp="1"/>
          </p:cNvSpPr>
          <p:nvPr>
            <p:ph type="pic" sz="quarter" idx="15"/>
          </p:nvPr>
        </p:nvSpPr>
        <p:spPr>
          <a:xfrm>
            <a:off x="8173168" y="1"/>
            <a:ext cx="4018832" cy="2974999"/>
          </a:xfrm>
          <a:prstGeom prst="rect">
            <a:avLst/>
          </a:prstGeom>
        </p:spPr>
        <p:txBody>
          <a:bodyPr vert="horz"/>
          <a:lstStyle>
            <a:lvl1pPr>
              <a:defRPr sz="788">
                <a:latin typeface="Arial"/>
                <a:cs typeface="Arial"/>
              </a:defRPr>
            </a:lvl1pPr>
          </a:lstStyle>
          <a:p>
            <a:r>
              <a:rPr lang="en-GB"/>
              <a:t>Click icon to add picture</a:t>
            </a:r>
            <a:endParaRPr lang="en-US"/>
          </a:p>
        </p:txBody>
      </p:sp>
    </p:spTree>
    <p:extLst>
      <p:ext uri="{BB962C8B-B14F-4D97-AF65-F5344CB8AC3E}">
        <p14:creationId xmlns:p14="http://schemas.microsoft.com/office/powerpoint/2010/main" val="1066208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0_Title Slid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81C1596-B223-7D46-98D0-192423572422}"/>
              </a:ext>
            </a:extLst>
          </p:cNvPr>
          <p:cNvSpPr/>
          <p:nvPr/>
        </p:nvSpPr>
        <p:spPr>
          <a:xfrm>
            <a:off x="0" y="2974999"/>
            <a:ext cx="12192000" cy="3262313"/>
          </a:xfrm>
          <a:prstGeom prst="rect">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p:nvPr>
        </p:nvSpPr>
        <p:spPr>
          <a:xfrm>
            <a:off x="408870" y="3234682"/>
            <a:ext cx="9887699" cy="760364"/>
          </a:xfrm>
          <a:prstGeom prst="rect">
            <a:avLst/>
          </a:prstGeom>
        </p:spPr>
        <p:txBody>
          <a:bodyPr anchor="ctr"/>
          <a:lstStyle>
            <a:lvl1pPr algn="l">
              <a:defRPr sz="4000" b="1" cap="all" baseline="0">
                <a:solidFill>
                  <a:srgbClr val="0C244C"/>
                </a:solidFill>
              </a:defRPr>
            </a:lvl1pPr>
          </a:lstStyle>
          <a:p>
            <a:r>
              <a:rPr lang="en-GB"/>
              <a:t>Click to edit Master title style</a:t>
            </a:r>
            <a:endParaRPr lang="en-US"/>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20" name="Text Placeholder 9">
            <a:extLst>
              <a:ext uri="{FF2B5EF4-FFF2-40B4-BE49-F238E27FC236}">
                <a16:creationId xmlns:a16="http://schemas.microsoft.com/office/drawing/2014/main" id="{EC1956A6-753F-7843-B057-17E5C6E65FFC}"/>
              </a:ext>
            </a:extLst>
          </p:cNvPr>
          <p:cNvSpPr>
            <a:spLocks noGrp="1"/>
          </p:cNvSpPr>
          <p:nvPr>
            <p:ph type="body" sz="quarter" idx="10"/>
          </p:nvPr>
        </p:nvSpPr>
        <p:spPr>
          <a:xfrm>
            <a:off x="408870" y="4139398"/>
            <a:ext cx="11164827" cy="1872208"/>
          </a:xfrm>
          <a:prstGeom prst="rect">
            <a:avLst/>
          </a:prstGeom>
        </p:spPr>
        <p:txBody>
          <a:bodyPr/>
          <a:lstStyle>
            <a:lvl1pPr marL="0" indent="0">
              <a:buFontTx/>
              <a:buNone/>
              <a:defRPr sz="2000" b="0" cap="none" baseline="0">
                <a:solidFill>
                  <a:schemeClr val="bg1"/>
                </a:solidFill>
                <a:latin typeface="Arial"/>
                <a:cs typeface="Arial"/>
              </a:defRPr>
            </a:lvl1pPr>
            <a:lvl2pPr marL="0" indent="0">
              <a:spcBef>
                <a:spcPts val="188"/>
              </a:spcBef>
              <a:buFontTx/>
              <a:buNone/>
              <a:defRPr sz="2000" cap="all">
                <a:solidFill>
                  <a:schemeClr val="bg1"/>
                </a:solidFill>
                <a:latin typeface="Arial"/>
                <a:cs typeface="Arial"/>
              </a:defRPr>
            </a:lvl2pPr>
            <a:lvl3pPr marL="0" indent="-135000">
              <a:spcBef>
                <a:spcPts val="188"/>
              </a:spcBef>
              <a:buFont typeface="Arial"/>
              <a:buChar char="•"/>
              <a:defRPr sz="2000">
                <a:solidFill>
                  <a:schemeClr val="bg1"/>
                </a:solidFill>
                <a:latin typeface="Arial"/>
                <a:cs typeface="Arial"/>
              </a:defRPr>
            </a:lvl3pPr>
            <a:lvl4pPr marL="324000" indent="-171450">
              <a:spcBef>
                <a:spcPts val="188"/>
              </a:spcBef>
              <a:buFont typeface="Arial"/>
              <a:buChar char="•"/>
              <a:defRPr sz="2000">
                <a:solidFill>
                  <a:schemeClr val="bg1"/>
                </a:solidFill>
                <a:latin typeface="Arial"/>
                <a:cs typeface="Arial"/>
              </a:defRPr>
            </a:lvl4pPr>
            <a:lvl5pPr marL="445500" indent="-135000">
              <a:spcBef>
                <a:spcPts val="188"/>
              </a:spcBef>
              <a:buFont typeface="Arial"/>
              <a:buChar char="•"/>
              <a:defRPr sz="2000">
                <a:solidFill>
                  <a:schemeClr val="bg1"/>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2" name="Picture Placeholder 4">
            <a:extLst>
              <a:ext uri="{FF2B5EF4-FFF2-40B4-BE49-F238E27FC236}">
                <a16:creationId xmlns:a16="http://schemas.microsoft.com/office/drawing/2014/main" id="{2F8B7EAD-DB83-9B43-8F7F-43B8771C678C}"/>
              </a:ext>
            </a:extLst>
          </p:cNvPr>
          <p:cNvSpPr>
            <a:spLocks noGrp="1"/>
          </p:cNvSpPr>
          <p:nvPr>
            <p:ph type="pic" sz="quarter" idx="12"/>
          </p:nvPr>
        </p:nvSpPr>
        <p:spPr>
          <a:xfrm>
            <a:off x="0" y="1"/>
            <a:ext cx="4018832" cy="2974999"/>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33" name="Picture Placeholder 4">
            <a:extLst>
              <a:ext uri="{FF2B5EF4-FFF2-40B4-BE49-F238E27FC236}">
                <a16:creationId xmlns:a16="http://schemas.microsoft.com/office/drawing/2014/main" id="{80CED61C-E1D2-5C45-8F19-613A4CE40FB5}"/>
              </a:ext>
            </a:extLst>
          </p:cNvPr>
          <p:cNvSpPr>
            <a:spLocks noGrp="1"/>
          </p:cNvSpPr>
          <p:nvPr>
            <p:ph type="pic" sz="quarter" idx="14"/>
          </p:nvPr>
        </p:nvSpPr>
        <p:spPr>
          <a:xfrm>
            <a:off x="4040400" y="1"/>
            <a:ext cx="4111200" cy="2974999"/>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34" name="Picture Placeholder 4">
            <a:extLst>
              <a:ext uri="{FF2B5EF4-FFF2-40B4-BE49-F238E27FC236}">
                <a16:creationId xmlns:a16="http://schemas.microsoft.com/office/drawing/2014/main" id="{D0A22248-2DDF-B94D-9D1F-1C4B9A21122F}"/>
              </a:ext>
            </a:extLst>
          </p:cNvPr>
          <p:cNvSpPr>
            <a:spLocks noGrp="1"/>
          </p:cNvSpPr>
          <p:nvPr>
            <p:ph type="pic" sz="quarter" idx="15"/>
          </p:nvPr>
        </p:nvSpPr>
        <p:spPr>
          <a:xfrm>
            <a:off x="8173168" y="1"/>
            <a:ext cx="4018832" cy="2974999"/>
          </a:xfrm>
          <a:prstGeom prst="rect">
            <a:avLst/>
          </a:prstGeom>
        </p:spPr>
        <p:txBody>
          <a:bodyPr vert="horz"/>
          <a:lstStyle>
            <a:lvl1pPr>
              <a:defRPr sz="788">
                <a:latin typeface="Arial"/>
                <a:cs typeface="Arial"/>
              </a:defRPr>
            </a:lvl1pPr>
          </a:lstStyle>
          <a:p>
            <a:r>
              <a:rPr lang="en-GB"/>
              <a:t>Click icon to add picture</a:t>
            </a:r>
            <a:endParaRPr lang="en-US"/>
          </a:p>
        </p:txBody>
      </p:sp>
    </p:spTree>
    <p:extLst>
      <p:ext uri="{BB962C8B-B14F-4D97-AF65-F5344CB8AC3E}">
        <p14:creationId xmlns:p14="http://schemas.microsoft.com/office/powerpoint/2010/main" val="34300247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5_Title Slid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81C1596-B223-7D46-98D0-192423572422}"/>
              </a:ext>
            </a:extLst>
          </p:cNvPr>
          <p:cNvSpPr/>
          <p:nvPr/>
        </p:nvSpPr>
        <p:spPr>
          <a:xfrm>
            <a:off x="0" y="2974999"/>
            <a:ext cx="12192000" cy="3262313"/>
          </a:xfrm>
          <a:prstGeom prst="rect">
            <a:avLst/>
          </a:prstGeom>
          <a:solidFill>
            <a:srgbClr val="E5DBCB">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p:nvPr>
        </p:nvSpPr>
        <p:spPr>
          <a:xfrm>
            <a:off x="408870" y="3234682"/>
            <a:ext cx="9887699" cy="760364"/>
          </a:xfrm>
          <a:prstGeom prst="rect">
            <a:avLst/>
          </a:prstGeom>
        </p:spPr>
        <p:txBody>
          <a:bodyPr anchor="ctr"/>
          <a:lstStyle>
            <a:lvl1pPr algn="l">
              <a:defRPr sz="4000" b="1" cap="all" baseline="0">
                <a:solidFill>
                  <a:schemeClr val="tx1"/>
                </a:solidFill>
              </a:defRPr>
            </a:lvl1pPr>
          </a:lstStyle>
          <a:p>
            <a:r>
              <a:rPr lang="en-GB"/>
              <a:t>Click to edit Master title style</a:t>
            </a:r>
            <a:endParaRPr lang="en-US"/>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15" name="Picture Placeholder 4">
            <a:extLst>
              <a:ext uri="{FF2B5EF4-FFF2-40B4-BE49-F238E27FC236}">
                <a16:creationId xmlns:a16="http://schemas.microsoft.com/office/drawing/2014/main" id="{B7556866-A1FA-E04F-B260-D036EB10CB4F}"/>
              </a:ext>
            </a:extLst>
          </p:cNvPr>
          <p:cNvSpPr>
            <a:spLocks noGrp="1"/>
          </p:cNvSpPr>
          <p:nvPr>
            <p:ph type="pic" sz="quarter" idx="12"/>
          </p:nvPr>
        </p:nvSpPr>
        <p:spPr>
          <a:xfrm>
            <a:off x="0" y="1"/>
            <a:ext cx="4035944" cy="2974999"/>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0" name="Text Placeholder 9">
            <a:extLst>
              <a:ext uri="{FF2B5EF4-FFF2-40B4-BE49-F238E27FC236}">
                <a16:creationId xmlns:a16="http://schemas.microsoft.com/office/drawing/2014/main" id="{EC1956A6-753F-7843-B057-17E5C6E65FFC}"/>
              </a:ext>
            </a:extLst>
          </p:cNvPr>
          <p:cNvSpPr>
            <a:spLocks noGrp="1"/>
          </p:cNvSpPr>
          <p:nvPr>
            <p:ph type="body" sz="quarter" idx="10"/>
          </p:nvPr>
        </p:nvSpPr>
        <p:spPr>
          <a:xfrm>
            <a:off x="408870" y="4148191"/>
            <a:ext cx="11164827" cy="1872208"/>
          </a:xfrm>
          <a:prstGeom prst="rect">
            <a:avLst/>
          </a:prstGeom>
        </p:spPr>
        <p:txBody>
          <a:bodyPr/>
          <a:lstStyle>
            <a:lvl1pPr marL="0" indent="0">
              <a:buFontTx/>
              <a:buNone/>
              <a:defRPr sz="2000" b="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0" name="Picture Placeholder 4">
            <a:extLst>
              <a:ext uri="{FF2B5EF4-FFF2-40B4-BE49-F238E27FC236}">
                <a16:creationId xmlns:a16="http://schemas.microsoft.com/office/drawing/2014/main" id="{B205E636-EAA8-BB49-9C48-94C2D4DD9DF2}"/>
              </a:ext>
            </a:extLst>
          </p:cNvPr>
          <p:cNvSpPr>
            <a:spLocks noGrp="1"/>
          </p:cNvSpPr>
          <p:nvPr>
            <p:ph type="pic" sz="quarter" idx="14"/>
          </p:nvPr>
        </p:nvSpPr>
        <p:spPr>
          <a:xfrm>
            <a:off x="4040400" y="1"/>
            <a:ext cx="4111200" cy="2974999"/>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31" name="Picture Placeholder 4">
            <a:extLst>
              <a:ext uri="{FF2B5EF4-FFF2-40B4-BE49-F238E27FC236}">
                <a16:creationId xmlns:a16="http://schemas.microsoft.com/office/drawing/2014/main" id="{840C1672-FA0C-DF42-A509-0133D1F0C181}"/>
              </a:ext>
            </a:extLst>
          </p:cNvPr>
          <p:cNvSpPr>
            <a:spLocks noGrp="1"/>
          </p:cNvSpPr>
          <p:nvPr>
            <p:ph type="pic" sz="quarter" idx="15"/>
          </p:nvPr>
        </p:nvSpPr>
        <p:spPr>
          <a:xfrm>
            <a:off x="8173168" y="1"/>
            <a:ext cx="4018832" cy="2974999"/>
          </a:xfrm>
          <a:prstGeom prst="rect">
            <a:avLst/>
          </a:prstGeom>
        </p:spPr>
        <p:txBody>
          <a:bodyPr vert="horz"/>
          <a:lstStyle>
            <a:lvl1pPr>
              <a:defRPr sz="788">
                <a:latin typeface="Arial"/>
                <a:cs typeface="Arial"/>
              </a:defRPr>
            </a:lvl1pPr>
          </a:lstStyle>
          <a:p>
            <a:r>
              <a:rPr lang="en-GB"/>
              <a:t>Click icon to add picture</a:t>
            </a:r>
            <a:endParaRPr lang="en-US"/>
          </a:p>
        </p:txBody>
      </p:sp>
    </p:spTree>
    <p:extLst>
      <p:ext uri="{BB962C8B-B14F-4D97-AF65-F5344CB8AC3E}">
        <p14:creationId xmlns:p14="http://schemas.microsoft.com/office/powerpoint/2010/main" val="29664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rgbClr val="C3DDD7"/>
        </a:solidFill>
        <a:effectLst/>
      </p:bgPr>
    </p:bg>
    <p:spTree>
      <p:nvGrpSpPr>
        <p:cNvPr id="1" name=""/>
        <p:cNvGrpSpPr/>
        <p:nvPr/>
      </p:nvGrpSpPr>
      <p:grpSpPr>
        <a:xfrm>
          <a:off x="0" y="0"/>
          <a:ext cx="0" cy="0"/>
          <a:chOff x="0" y="0"/>
          <a:chExt cx="0" cy="0"/>
        </a:xfrm>
      </p:grpSpPr>
      <p:sp>
        <p:nvSpPr>
          <p:cNvPr id="11" name="Round Diagonal Corner Rectangle 8">
            <a:extLst>
              <a:ext uri="{FF2B5EF4-FFF2-40B4-BE49-F238E27FC236}">
                <a16:creationId xmlns:a16="http://schemas.microsoft.com/office/drawing/2014/main" id="{12EFCC48-8CC8-4B59-B2A1-D9D5939A217A}"/>
              </a:ext>
            </a:extLst>
          </p:cNvPr>
          <p:cNvSpPr/>
          <p:nvPr userDrawn="1"/>
        </p:nvSpPr>
        <p:spPr>
          <a:xfrm rot="16200000">
            <a:off x="3739019" y="-1990883"/>
            <a:ext cx="4680520" cy="1105579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6" name="Title Placeholder 1">
            <a:extLst>
              <a:ext uri="{FF2B5EF4-FFF2-40B4-BE49-F238E27FC236}">
                <a16:creationId xmlns:a16="http://schemas.microsoft.com/office/drawing/2014/main" id="{62703C5F-517F-A044-80AC-349CC26BCCEE}"/>
              </a:ext>
            </a:extLst>
          </p:cNvPr>
          <p:cNvSpPr>
            <a:spLocks noGrp="1"/>
          </p:cNvSpPr>
          <p:nvPr>
            <p:ph type="title"/>
          </p:nvPr>
        </p:nvSpPr>
        <p:spPr>
          <a:xfrm>
            <a:off x="551384" y="274059"/>
            <a:ext cx="11055789" cy="782960"/>
          </a:xfrm>
          <a:prstGeom prst="rect">
            <a:avLst/>
          </a:prstGeom>
        </p:spPr>
        <p:txBody>
          <a:bodyPr vert="horz" lIns="91440" tIns="45720" rIns="91440" bIns="45720" rtlCol="0" anchor="ctr" anchorCtr="0">
            <a:noAutofit/>
          </a:bodyPr>
          <a:lstStyle>
            <a:lvl1pPr algn="l">
              <a:defRPr b="1" i="0" cap="all" normalizeH="0" baseline="0">
                <a:solidFill>
                  <a:schemeClr val="tx1"/>
                </a:solidFill>
                <a:latin typeface="Arial"/>
                <a:cs typeface="Arial"/>
              </a:defRPr>
            </a:lvl1pPr>
          </a:lstStyle>
          <a:p>
            <a:r>
              <a:rPr lang="en-GB"/>
              <a:t>Click to edit Master title style</a:t>
            </a:r>
            <a:endParaRPr lang="en-US"/>
          </a:p>
        </p:txBody>
      </p:sp>
      <p:sp>
        <p:nvSpPr>
          <p:cNvPr id="9" name="TextBox 8">
            <a:extLst>
              <a:ext uri="{FF2B5EF4-FFF2-40B4-BE49-F238E27FC236}">
                <a16:creationId xmlns:a16="http://schemas.microsoft.com/office/drawing/2014/main" id="{5FC8CC55-2CE4-BA42-B7E3-B85B1556D911}"/>
              </a:ext>
            </a:extLst>
          </p:cNvPr>
          <p:cNvSpPr txBox="1"/>
          <p:nvPr userDrawn="1"/>
        </p:nvSpPr>
        <p:spPr>
          <a:xfrm>
            <a:off x="13552369" y="6179419"/>
            <a:ext cx="248786" cy="369332"/>
          </a:xfrm>
          <a:prstGeom prst="rect">
            <a:avLst/>
          </a:prstGeom>
          <a:noFill/>
        </p:spPr>
        <p:txBody>
          <a:bodyPr wrap="none" rtlCol="0">
            <a:spAutoFit/>
          </a:bodyPr>
          <a:lstStyle/>
          <a:p>
            <a:r>
              <a:rPr lang="en-US" sz="1800"/>
              <a:t> </a:t>
            </a:r>
          </a:p>
        </p:txBody>
      </p:sp>
      <p:sp>
        <p:nvSpPr>
          <p:cNvPr id="12" name="Text Placeholder 9">
            <a:extLst>
              <a:ext uri="{FF2B5EF4-FFF2-40B4-BE49-F238E27FC236}">
                <a16:creationId xmlns:a16="http://schemas.microsoft.com/office/drawing/2014/main" id="{E1DA04A6-A94E-4982-9D86-43F28DC6EEC1}"/>
              </a:ext>
            </a:extLst>
          </p:cNvPr>
          <p:cNvSpPr>
            <a:spLocks noGrp="1"/>
          </p:cNvSpPr>
          <p:nvPr>
            <p:ph type="body" sz="quarter" idx="10"/>
          </p:nvPr>
        </p:nvSpPr>
        <p:spPr>
          <a:xfrm>
            <a:off x="911424" y="1415000"/>
            <a:ext cx="10145037" cy="3742192"/>
          </a:xfrm>
          <a:prstGeom prst="rect">
            <a:avLst/>
          </a:prstGeom>
        </p:spPr>
        <p:txBody>
          <a:bodyPr/>
          <a:lstStyle>
            <a:lvl1pPr marL="0" indent="0">
              <a:buFontTx/>
              <a:buNone/>
              <a:defRPr sz="2000" b="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80161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Title Slide">
    <p:bg>
      <p:bgPr>
        <a:solidFill>
          <a:srgbClr val="63B1A4"/>
        </a:solidFill>
        <a:effectLst/>
      </p:bgPr>
    </p:bg>
    <p:spTree>
      <p:nvGrpSpPr>
        <p:cNvPr id="1" name=""/>
        <p:cNvGrpSpPr/>
        <p:nvPr/>
      </p:nvGrpSpPr>
      <p:grpSpPr>
        <a:xfrm>
          <a:off x="0" y="0"/>
          <a:ext cx="0" cy="0"/>
          <a:chOff x="0" y="0"/>
          <a:chExt cx="0" cy="0"/>
        </a:xfrm>
      </p:grpSpPr>
      <p:sp>
        <p:nvSpPr>
          <p:cNvPr id="11" name="Round Diagonal Corner Rectangle 8">
            <a:extLst>
              <a:ext uri="{FF2B5EF4-FFF2-40B4-BE49-F238E27FC236}">
                <a16:creationId xmlns:a16="http://schemas.microsoft.com/office/drawing/2014/main" id="{97575E76-F89F-4F13-BF7E-95E66D292128}"/>
              </a:ext>
            </a:extLst>
          </p:cNvPr>
          <p:cNvSpPr/>
          <p:nvPr userDrawn="1"/>
        </p:nvSpPr>
        <p:spPr>
          <a:xfrm rot="16200000">
            <a:off x="3724209" y="-1990883"/>
            <a:ext cx="4680520" cy="1105579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7" name="Text Placeholder 9">
            <a:extLst>
              <a:ext uri="{FF2B5EF4-FFF2-40B4-BE49-F238E27FC236}">
                <a16:creationId xmlns:a16="http://schemas.microsoft.com/office/drawing/2014/main" id="{12BC0069-C49C-4E18-A1FE-778E150FFE53}"/>
              </a:ext>
            </a:extLst>
          </p:cNvPr>
          <p:cNvSpPr>
            <a:spLocks noGrp="1"/>
          </p:cNvSpPr>
          <p:nvPr>
            <p:ph type="body" sz="quarter" idx="10"/>
          </p:nvPr>
        </p:nvSpPr>
        <p:spPr>
          <a:xfrm>
            <a:off x="977297" y="1412777"/>
            <a:ext cx="10145037" cy="4248472"/>
          </a:xfrm>
          <a:prstGeom prst="rect">
            <a:avLst/>
          </a:prstGeom>
        </p:spPr>
        <p:txBody>
          <a:bodyPr/>
          <a:lstStyle>
            <a:lvl1pPr marL="0" indent="0">
              <a:buFontTx/>
              <a:buNone/>
              <a:defRPr sz="2000" b="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itle Placeholder 1">
            <a:extLst>
              <a:ext uri="{FF2B5EF4-FFF2-40B4-BE49-F238E27FC236}">
                <a16:creationId xmlns:a16="http://schemas.microsoft.com/office/drawing/2014/main" id="{91C47728-BB3F-4B12-8FF1-7A1EEFB7F214}"/>
              </a:ext>
            </a:extLst>
          </p:cNvPr>
          <p:cNvSpPr>
            <a:spLocks noGrp="1"/>
          </p:cNvSpPr>
          <p:nvPr>
            <p:ph type="title"/>
          </p:nvPr>
        </p:nvSpPr>
        <p:spPr>
          <a:xfrm>
            <a:off x="551384" y="274059"/>
            <a:ext cx="11055789" cy="782960"/>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1089626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6_Title Slide">
    <p:bg>
      <p:bgPr>
        <a:solidFill>
          <a:srgbClr val="E5DBCB">
            <a:alpha val="69804"/>
          </a:srgbClr>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9" name="Round Diagonal Corner Rectangle 8">
            <a:extLst>
              <a:ext uri="{FF2B5EF4-FFF2-40B4-BE49-F238E27FC236}">
                <a16:creationId xmlns:a16="http://schemas.microsoft.com/office/drawing/2014/main" id="{E94B0F26-9B7E-504C-8292-D79BA3B092BB}"/>
              </a:ext>
            </a:extLst>
          </p:cNvPr>
          <p:cNvSpPr/>
          <p:nvPr/>
        </p:nvSpPr>
        <p:spPr>
          <a:xfrm rot="16200000">
            <a:off x="3739016" y="-1918874"/>
            <a:ext cx="4680521" cy="1105579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9">
            <a:extLst>
              <a:ext uri="{FF2B5EF4-FFF2-40B4-BE49-F238E27FC236}">
                <a16:creationId xmlns:a16="http://schemas.microsoft.com/office/drawing/2014/main" id="{CD587743-3AD6-7E45-A11C-FE5AA9797640}"/>
              </a:ext>
            </a:extLst>
          </p:cNvPr>
          <p:cNvSpPr>
            <a:spLocks noGrp="1"/>
          </p:cNvSpPr>
          <p:nvPr>
            <p:ph type="body" sz="quarter" idx="10"/>
          </p:nvPr>
        </p:nvSpPr>
        <p:spPr>
          <a:xfrm>
            <a:off x="1006757" y="1484785"/>
            <a:ext cx="10145037" cy="4248472"/>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a:extLst>
              <a:ext uri="{FF2B5EF4-FFF2-40B4-BE49-F238E27FC236}">
                <a16:creationId xmlns:a16="http://schemas.microsoft.com/office/drawing/2014/main" id="{62CD4B24-B6F0-49C8-8CD2-EE67E8B61821}"/>
              </a:ext>
            </a:extLst>
          </p:cNvPr>
          <p:cNvSpPr>
            <a:spLocks noGrp="1"/>
          </p:cNvSpPr>
          <p:nvPr>
            <p:ph type="title"/>
          </p:nvPr>
        </p:nvSpPr>
        <p:spPr>
          <a:xfrm>
            <a:off x="551384" y="274059"/>
            <a:ext cx="11055789" cy="782960"/>
          </a:xfrm>
          <a:prstGeom prst="rect">
            <a:avLst/>
          </a:prstGeom>
        </p:spPr>
        <p:txBody>
          <a:bodyPr vert="horz" lIns="91440" tIns="45720" rIns="91440" bIns="45720" rtlCol="0" anchor="ctr" anchorCtr="0">
            <a:noAutofit/>
          </a:bodyPr>
          <a:lstStyle>
            <a:lvl1pPr algn="l">
              <a:defRPr b="1" i="0" cap="all" normalizeH="0" baseline="0">
                <a:solidFill>
                  <a:schemeClr val="tx1"/>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30176509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192011" cy="6237312"/>
          </a:xfrm>
          <a:prstGeom prst="round1Rect">
            <a:avLst>
              <a:gd name="adj" fmla="val 23287"/>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9" name="Title Placeholder 1">
            <a:extLst>
              <a:ext uri="{FF2B5EF4-FFF2-40B4-BE49-F238E27FC236}">
                <a16:creationId xmlns:a16="http://schemas.microsoft.com/office/drawing/2014/main" id="{675FA2BE-CB3B-CA47-B4D3-B1DEB10CC746}"/>
              </a:ext>
            </a:extLst>
          </p:cNvPr>
          <p:cNvSpPr>
            <a:spLocks noGrp="1"/>
          </p:cNvSpPr>
          <p:nvPr>
            <p:ph type="title"/>
          </p:nvPr>
        </p:nvSpPr>
        <p:spPr>
          <a:xfrm>
            <a:off x="335360" y="692695"/>
            <a:ext cx="5328592" cy="963489"/>
          </a:xfrm>
          <a:prstGeom prst="rect">
            <a:avLst/>
          </a:prstGeom>
        </p:spPr>
        <p:txBody>
          <a:bodyPr vert="horz" lIns="91440" tIns="45720" rIns="91440" bIns="45720" rtlCol="0" anchor="ctr" anchorCtr="0">
            <a:noAutofit/>
          </a:bodyPr>
          <a:lstStyle>
            <a:lvl1pPr algn="l">
              <a:lnSpc>
                <a:spcPct val="100000"/>
              </a:lnSpc>
              <a:defRPr b="1" i="0" cap="all" normalizeH="0" baseline="0">
                <a:solidFill>
                  <a:schemeClr val="tx1"/>
                </a:solidFill>
                <a:latin typeface="Arial"/>
                <a:cs typeface="Arial"/>
              </a:defRPr>
            </a:lvl1pPr>
          </a:lstStyle>
          <a:p>
            <a:r>
              <a:rPr lang="en-GB"/>
              <a:t>Click to edit Master title style</a:t>
            </a:r>
            <a:endParaRPr lang="en-US"/>
          </a:p>
        </p:txBody>
      </p:sp>
      <p:sp>
        <p:nvSpPr>
          <p:cNvPr id="10" name="Text Placeholder 9">
            <a:extLst>
              <a:ext uri="{FF2B5EF4-FFF2-40B4-BE49-F238E27FC236}">
                <a16:creationId xmlns:a16="http://schemas.microsoft.com/office/drawing/2014/main" id="{0AF587D0-1A8E-7348-81F7-FB0B396C3196}"/>
              </a:ext>
            </a:extLst>
          </p:cNvPr>
          <p:cNvSpPr>
            <a:spLocks noGrp="1"/>
          </p:cNvSpPr>
          <p:nvPr>
            <p:ph type="body" sz="quarter" idx="10"/>
          </p:nvPr>
        </p:nvSpPr>
        <p:spPr>
          <a:xfrm>
            <a:off x="479379" y="2177480"/>
            <a:ext cx="5184574" cy="3771800"/>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4" name="Text Placeholder 15">
            <a:extLst>
              <a:ext uri="{FF2B5EF4-FFF2-40B4-BE49-F238E27FC236}">
                <a16:creationId xmlns:a16="http://schemas.microsoft.com/office/drawing/2014/main" id="{B580E45E-C138-F34A-B50D-2A527F9F5662}"/>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accent2"/>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cxnSp>
        <p:nvCxnSpPr>
          <p:cNvPr id="3" name="Straight Connector 2">
            <a:extLst>
              <a:ext uri="{FF2B5EF4-FFF2-40B4-BE49-F238E27FC236}">
                <a16:creationId xmlns:a16="http://schemas.microsoft.com/office/drawing/2014/main" id="{83D3F451-B7BF-1947-8ABE-F07FC6772EF3}"/>
              </a:ext>
            </a:extLst>
          </p:cNvPr>
          <p:cNvCxnSpPr/>
          <p:nvPr/>
        </p:nvCxnSpPr>
        <p:spPr>
          <a:xfrm>
            <a:off x="0" y="1925458"/>
            <a:ext cx="5328592" cy="0"/>
          </a:xfrm>
          <a:prstGeom prst="line">
            <a:avLst/>
          </a:prstGeom>
          <a:ln w="57150">
            <a:solidFill>
              <a:srgbClr val="63B1A4"/>
            </a:solidFill>
          </a:ln>
        </p:spPr>
        <p:style>
          <a:lnRef idx="1">
            <a:schemeClr val="accent1"/>
          </a:lnRef>
          <a:fillRef idx="0">
            <a:schemeClr val="accent1"/>
          </a:fillRef>
          <a:effectRef idx="0">
            <a:schemeClr val="accent1"/>
          </a:effectRef>
          <a:fontRef idx="minor">
            <a:schemeClr val="tx1"/>
          </a:fontRef>
        </p:style>
      </p:cxnSp>
      <p:sp>
        <p:nvSpPr>
          <p:cNvPr id="23" name="Picture Placeholder 2">
            <a:extLst>
              <a:ext uri="{FF2B5EF4-FFF2-40B4-BE49-F238E27FC236}">
                <a16:creationId xmlns:a16="http://schemas.microsoft.com/office/drawing/2014/main" id="{37FD9524-6EA9-5240-A6C2-5DBC06F63B0E}"/>
              </a:ext>
            </a:extLst>
          </p:cNvPr>
          <p:cNvSpPr>
            <a:spLocks noGrp="1"/>
          </p:cNvSpPr>
          <p:nvPr>
            <p:ph type="pic" sz="quarter" idx="16"/>
          </p:nvPr>
        </p:nvSpPr>
        <p:spPr>
          <a:xfrm>
            <a:off x="6647387"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4" name="Picture Placeholder 2">
            <a:extLst>
              <a:ext uri="{FF2B5EF4-FFF2-40B4-BE49-F238E27FC236}">
                <a16:creationId xmlns:a16="http://schemas.microsoft.com/office/drawing/2014/main" id="{8C819CE2-73D4-2940-BAA8-05CB0AB6A9F2}"/>
              </a:ext>
            </a:extLst>
          </p:cNvPr>
          <p:cNvSpPr>
            <a:spLocks noGrp="1"/>
          </p:cNvSpPr>
          <p:nvPr>
            <p:ph type="pic" sz="quarter" idx="17"/>
          </p:nvPr>
        </p:nvSpPr>
        <p:spPr>
          <a:xfrm>
            <a:off x="6647386" y="3208949"/>
            <a:ext cx="4959787" cy="230425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7" name="Picture Placeholder 2">
            <a:extLst>
              <a:ext uri="{FF2B5EF4-FFF2-40B4-BE49-F238E27FC236}">
                <a16:creationId xmlns:a16="http://schemas.microsoft.com/office/drawing/2014/main" id="{5A1F8534-9648-394B-80DA-D4B07A9CDF5C}"/>
              </a:ext>
            </a:extLst>
          </p:cNvPr>
          <p:cNvSpPr>
            <a:spLocks noGrp="1"/>
          </p:cNvSpPr>
          <p:nvPr>
            <p:ph type="pic" sz="quarter" idx="18"/>
          </p:nvPr>
        </p:nvSpPr>
        <p:spPr>
          <a:xfrm>
            <a:off x="9212335"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a:p>
        </p:txBody>
      </p:sp>
    </p:spTree>
    <p:extLst>
      <p:ext uri="{BB962C8B-B14F-4D97-AF65-F5344CB8AC3E}">
        <p14:creationId xmlns:p14="http://schemas.microsoft.com/office/powerpoint/2010/main" val="1920751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3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192011" cy="6237312"/>
          </a:xfrm>
          <a:prstGeom prst="round1Rect">
            <a:avLst>
              <a:gd name="adj" fmla="val 23287"/>
            </a:avLst>
          </a:prstGeom>
          <a:solidFill>
            <a:srgbClr val="E5DBCB">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7" name="Text Placeholder 9">
            <a:extLst>
              <a:ext uri="{FF2B5EF4-FFF2-40B4-BE49-F238E27FC236}">
                <a16:creationId xmlns:a16="http://schemas.microsoft.com/office/drawing/2014/main" id="{5E9CC21D-9458-F64F-91C0-D00DF1FB2AC3}"/>
              </a:ext>
            </a:extLst>
          </p:cNvPr>
          <p:cNvSpPr>
            <a:spLocks noGrp="1"/>
          </p:cNvSpPr>
          <p:nvPr>
            <p:ph type="body" sz="quarter" idx="13"/>
          </p:nvPr>
        </p:nvSpPr>
        <p:spPr>
          <a:xfrm>
            <a:off x="479379" y="2177480"/>
            <a:ext cx="5184574" cy="3771800"/>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18" name="Straight Connector 17">
            <a:extLst>
              <a:ext uri="{FF2B5EF4-FFF2-40B4-BE49-F238E27FC236}">
                <a16:creationId xmlns:a16="http://schemas.microsoft.com/office/drawing/2014/main" id="{7DDB4820-AC21-D145-9DFA-CC64BCC80C89}"/>
              </a:ext>
            </a:extLst>
          </p:cNvPr>
          <p:cNvCxnSpPr/>
          <p:nvPr/>
        </p:nvCxnSpPr>
        <p:spPr>
          <a:xfrm>
            <a:off x="0" y="1916832"/>
            <a:ext cx="5328592"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3" name="Text Placeholder 15">
            <a:extLst>
              <a:ext uri="{FF2B5EF4-FFF2-40B4-BE49-F238E27FC236}">
                <a16:creationId xmlns:a16="http://schemas.microsoft.com/office/drawing/2014/main" id="{2D3ED194-6F2C-4445-AECD-B6F9893128DA}"/>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accent2"/>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24" name="Picture Placeholder 2">
            <a:extLst>
              <a:ext uri="{FF2B5EF4-FFF2-40B4-BE49-F238E27FC236}">
                <a16:creationId xmlns:a16="http://schemas.microsoft.com/office/drawing/2014/main" id="{80A3EA6F-48F9-F34A-BD42-0BF07B8832A3}"/>
              </a:ext>
            </a:extLst>
          </p:cNvPr>
          <p:cNvSpPr>
            <a:spLocks noGrp="1"/>
          </p:cNvSpPr>
          <p:nvPr>
            <p:ph type="pic" sz="quarter" idx="16"/>
          </p:nvPr>
        </p:nvSpPr>
        <p:spPr>
          <a:xfrm>
            <a:off x="6647387"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5" name="Picture Placeholder 2">
            <a:extLst>
              <a:ext uri="{FF2B5EF4-FFF2-40B4-BE49-F238E27FC236}">
                <a16:creationId xmlns:a16="http://schemas.microsoft.com/office/drawing/2014/main" id="{F6BA20C9-A7E8-DE4D-AFF9-A3E46DF6D01F}"/>
              </a:ext>
            </a:extLst>
          </p:cNvPr>
          <p:cNvSpPr>
            <a:spLocks noGrp="1"/>
          </p:cNvSpPr>
          <p:nvPr>
            <p:ph type="pic" sz="quarter" idx="17"/>
          </p:nvPr>
        </p:nvSpPr>
        <p:spPr>
          <a:xfrm>
            <a:off x="6647386" y="3208949"/>
            <a:ext cx="4959787" cy="230425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6" name="Picture Placeholder 2">
            <a:extLst>
              <a:ext uri="{FF2B5EF4-FFF2-40B4-BE49-F238E27FC236}">
                <a16:creationId xmlns:a16="http://schemas.microsoft.com/office/drawing/2014/main" id="{D1FBB4C9-5310-124D-BF32-CE5F9DA0BA0A}"/>
              </a:ext>
            </a:extLst>
          </p:cNvPr>
          <p:cNvSpPr>
            <a:spLocks noGrp="1"/>
          </p:cNvSpPr>
          <p:nvPr>
            <p:ph type="pic" sz="quarter" idx="18"/>
          </p:nvPr>
        </p:nvSpPr>
        <p:spPr>
          <a:xfrm>
            <a:off x="9212335"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7" name="Title Placeholder 1">
            <a:extLst>
              <a:ext uri="{FF2B5EF4-FFF2-40B4-BE49-F238E27FC236}">
                <a16:creationId xmlns:a16="http://schemas.microsoft.com/office/drawing/2014/main" id="{2342B15A-0AE0-E646-BE62-B7541DC6B2C0}"/>
              </a:ext>
            </a:extLst>
          </p:cNvPr>
          <p:cNvSpPr>
            <a:spLocks noGrp="1"/>
          </p:cNvSpPr>
          <p:nvPr>
            <p:ph type="title"/>
          </p:nvPr>
        </p:nvSpPr>
        <p:spPr>
          <a:xfrm>
            <a:off x="335360" y="692695"/>
            <a:ext cx="5328592" cy="963489"/>
          </a:xfrm>
          <a:prstGeom prst="rect">
            <a:avLst/>
          </a:prstGeom>
        </p:spPr>
        <p:txBody>
          <a:bodyPr vert="horz" lIns="91440" tIns="45720" rIns="91440" bIns="45720" rtlCol="0" anchor="ctr" anchorCtr="0">
            <a:noAutofit/>
          </a:bodyPr>
          <a:lstStyle>
            <a:lvl1pPr algn="l">
              <a:lnSpc>
                <a:spcPct val="100000"/>
              </a:lnSpc>
              <a:defRPr b="1" i="0" cap="all" normalizeH="0" baseline="0">
                <a:solidFill>
                  <a:srgbClr val="0C244C"/>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2215757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0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192011" cy="6237312"/>
          </a:xfrm>
          <a:prstGeom prst="round1Rect">
            <a:avLst>
              <a:gd name="adj" fmla="val 23287"/>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0" name="Text Placeholder 9">
            <a:extLst>
              <a:ext uri="{FF2B5EF4-FFF2-40B4-BE49-F238E27FC236}">
                <a16:creationId xmlns:a16="http://schemas.microsoft.com/office/drawing/2014/main" id="{0AF587D0-1A8E-7348-81F7-FB0B396C3196}"/>
              </a:ext>
            </a:extLst>
          </p:cNvPr>
          <p:cNvSpPr>
            <a:spLocks noGrp="1"/>
          </p:cNvSpPr>
          <p:nvPr>
            <p:ph type="body" sz="quarter" idx="10"/>
          </p:nvPr>
        </p:nvSpPr>
        <p:spPr>
          <a:xfrm>
            <a:off x="479379" y="2177480"/>
            <a:ext cx="5184574" cy="3771800"/>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4" name="Text Placeholder 15">
            <a:extLst>
              <a:ext uri="{FF2B5EF4-FFF2-40B4-BE49-F238E27FC236}">
                <a16:creationId xmlns:a16="http://schemas.microsoft.com/office/drawing/2014/main" id="{B580E45E-C138-F34A-B50D-2A527F9F5662}"/>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accent2"/>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8" name="Picture Placeholder 2">
            <a:extLst>
              <a:ext uri="{FF2B5EF4-FFF2-40B4-BE49-F238E27FC236}">
                <a16:creationId xmlns:a16="http://schemas.microsoft.com/office/drawing/2014/main" id="{81BC7A7A-1FB2-9745-8A86-AF39BA138C62}"/>
              </a:ext>
            </a:extLst>
          </p:cNvPr>
          <p:cNvSpPr>
            <a:spLocks noGrp="1"/>
          </p:cNvSpPr>
          <p:nvPr>
            <p:ph type="pic" sz="quarter" idx="12"/>
          </p:nvPr>
        </p:nvSpPr>
        <p:spPr>
          <a:xfrm>
            <a:off x="6647386" y="692696"/>
            <a:ext cx="4959787" cy="4889086"/>
          </a:xfrm>
          <a:prstGeom prst="rect">
            <a:avLst/>
          </a:prstGeom>
        </p:spPr>
        <p:txBody>
          <a:bodyPr vert="horz"/>
          <a:lstStyle>
            <a:lvl1pPr>
              <a:defRPr sz="788">
                <a:latin typeface="Arial"/>
                <a:cs typeface="Arial"/>
              </a:defRPr>
            </a:lvl1pPr>
          </a:lstStyle>
          <a:p>
            <a:r>
              <a:rPr lang="en-GB"/>
              <a:t>Click icon to add picture</a:t>
            </a:r>
            <a:endParaRPr lang="en-US"/>
          </a:p>
        </p:txBody>
      </p:sp>
      <p:cxnSp>
        <p:nvCxnSpPr>
          <p:cNvPr id="3" name="Straight Connector 2">
            <a:extLst>
              <a:ext uri="{FF2B5EF4-FFF2-40B4-BE49-F238E27FC236}">
                <a16:creationId xmlns:a16="http://schemas.microsoft.com/office/drawing/2014/main" id="{83D3F451-B7BF-1947-8ABE-F07FC6772EF3}"/>
              </a:ext>
            </a:extLst>
          </p:cNvPr>
          <p:cNvCxnSpPr>
            <a:cxnSpLocks/>
          </p:cNvCxnSpPr>
          <p:nvPr/>
        </p:nvCxnSpPr>
        <p:spPr>
          <a:xfrm>
            <a:off x="0" y="1916832"/>
            <a:ext cx="5663952"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itle Placeholder 1">
            <a:extLst>
              <a:ext uri="{FF2B5EF4-FFF2-40B4-BE49-F238E27FC236}">
                <a16:creationId xmlns:a16="http://schemas.microsoft.com/office/drawing/2014/main" id="{5C78746F-8078-0245-9577-F176122399ED}"/>
              </a:ext>
            </a:extLst>
          </p:cNvPr>
          <p:cNvSpPr>
            <a:spLocks noGrp="1"/>
          </p:cNvSpPr>
          <p:nvPr>
            <p:ph type="title"/>
          </p:nvPr>
        </p:nvSpPr>
        <p:spPr>
          <a:xfrm>
            <a:off x="335360" y="692695"/>
            <a:ext cx="5328592" cy="963489"/>
          </a:xfrm>
          <a:prstGeom prst="rect">
            <a:avLst/>
          </a:prstGeom>
        </p:spPr>
        <p:txBody>
          <a:bodyPr vert="horz" lIns="91440" tIns="45720" rIns="91440" bIns="45720" rtlCol="0" anchor="ctr" anchorCtr="0">
            <a:noAutofit/>
          </a:bodyPr>
          <a:lstStyle>
            <a:lvl1pPr algn="l">
              <a:lnSpc>
                <a:spcPct val="100000"/>
              </a:lnSpc>
              <a:defRPr b="1" i="0" cap="all" normalizeH="0" baseline="0">
                <a:solidFill>
                  <a:schemeClr val="tx1"/>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491561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3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192011" cy="6237312"/>
          </a:xfrm>
          <a:prstGeom prst="round1Rect">
            <a:avLst>
              <a:gd name="adj" fmla="val 23287"/>
            </a:avLst>
          </a:prstGeom>
          <a:solidFill>
            <a:srgbClr val="E5DBCB">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3" name="Picture Placeholder 2">
            <a:extLst>
              <a:ext uri="{FF2B5EF4-FFF2-40B4-BE49-F238E27FC236}">
                <a16:creationId xmlns:a16="http://schemas.microsoft.com/office/drawing/2014/main" id="{56B88284-AAD5-AE46-B5F7-D1554CD898AE}"/>
              </a:ext>
            </a:extLst>
          </p:cNvPr>
          <p:cNvSpPr>
            <a:spLocks noGrp="1"/>
          </p:cNvSpPr>
          <p:nvPr>
            <p:ph type="pic" sz="quarter" idx="12"/>
          </p:nvPr>
        </p:nvSpPr>
        <p:spPr>
          <a:xfrm>
            <a:off x="6647386" y="692696"/>
            <a:ext cx="4959787" cy="488908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5" name="Text Placeholder 15">
            <a:extLst>
              <a:ext uri="{FF2B5EF4-FFF2-40B4-BE49-F238E27FC236}">
                <a16:creationId xmlns:a16="http://schemas.microsoft.com/office/drawing/2014/main" id="{6D0D5AB6-41CD-CD43-BE0E-710510C46260}"/>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7" name="Text Placeholder 9">
            <a:extLst>
              <a:ext uri="{FF2B5EF4-FFF2-40B4-BE49-F238E27FC236}">
                <a16:creationId xmlns:a16="http://schemas.microsoft.com/office/drawing/2014/main" id="{5E9CC21D-9458-F64F-91C0-D00DF1FB2AC3}"/>
              </a:ext>
            </a:extLst>
          </p:cNvPr>
          <p:cNvSpPr>
            <a:spLocks noGrp="1"/>
          </p:cNvSpPr>
          <p:nvPr>
            <p:ph type="body" sz="quarter" idx="13"/>
          </p:nvPr>
        </p:nvSpPr>
        <p:spPr>
          <a:xfrm>
            <a:off x="479379" y="2177480"/>
            <a:ext cx="5184574" cy="3771800"/>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18" name="Straight Connector 17">
            <a:extLst>
              <a:ext uri="{FF2B5EF4-FFF2-40B4-BE49-F238E27FC236}">
                <a16:creationId xmlns:a16="http://schemas.microsoft.com/office/drawing/2014/main" id="{7DDB4820-AC21-D145-9DFA-CC64BCC80C89}"/>
              </a:ext>
            </a:extLst>
          </p:cNvPr>
          <p:cNvCxnSpPr/>
          <p:nvPr/>
        </p:nvCxnSpPr>
        <p:spPr>
          <a:xfrm>
            <a:off x="0" y="1916832"/>
            <a:ext cx="5328592"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A964E8A9-F70A-4146-974B-8F61BF964486}"/>
              </a:ext>
            </a:extLst>
          </p:cNvPr>
          <p:cNvSpPr>
            <a:spLocks noGrp="1"/>
          </p:cNvSpPr>
          <p:nvPr>
            <p:ph type="title"/>
          </p:nvPr>
        </p:nvSpPr>
        <p:spPr>
          <a:xfrm>
            <a:off x="335360" y="692695"/>
            <a:ext cx="5328592" cy="963489"/>
          </a:xfrm>
          <a:prstGeom prst="rect">
            <a:avLst/>
          </a:prstGeom>
        </p:spPr>
        <p:txBody>
          <a:bodyPr vert="horz" lIns="91440" tIns="45720" rIns="91440" bIns="45720" rtlCol="0" anchor="ctr" anchorCtr="0">
            <a:noAutofit/>
          </a:bodyPr>
          <a:lstStyle>
            <a:lvl1pPr algn="l">
              <a:lnSpc>
                <a:spcPct val="100000"/>
              </a:lnSpc>
              <a:defRPr b="1" i="0" cap="all" normalizeH="0" baseline="0">
                <a:solidFill>
                  <a:schemeClr val="tx2"/>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333745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
    <p:bg>
      <p:bgPr>
        <a:solidFill>
          <a:srgbClr val="C3DDD7"/>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4DE7A9E-388A-B944-885A-B6C14DCFF7D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accent5"/>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hasCustomPrompt="1"/>
          </p:nvPr>
        </p:nvSpPr>
        <p:spPr>
          <a:xfrm>
            <a:off x="1524000" y="1122363"/>
            <a:ext cx="9144000" cy="2387600"/>
          </a:xfrm>
          <a:prstGeom prst="rect">
            <a:avLst/>
          </a:prstGeom>
        </p:spPr>
        <p:txBody>
          <a:bodyPr anchor="ctr"/>
          <a:lstStyle>
            <a:lvl1pPr algn="ctr">
              <a:defRPr sz="4500" b="1" cap="all" baseline="0">
                <a:solidFill>
                  <a:srgbClr val="0C244C"/>
                </a:solidFill>
              </a:defRPr>
            </a:lvl1pPr>
          </a:lstStyle>
          <a:p>
            <a:r>
              <a:rPr lang="en-US"/>
              <a:t>Click to edit </a:t>
            </a:r>
            <a:br>
              <a:rPr lang="en-US"/>
            </a:br>
            <a:r>
              <a:rPr lang="en-US"/>
              <a:t>Master title style</a:t>
            </a:r>
          </a:p>
        </p:txBody>
      </p:sp>
      <p:sp>
        <p:nvSpPr>
          <p:cNvPr id="5" name="TextBox 4">
            <a:extLst>
              <a:ext uri="{FF2B5EF4-FFF2-40B4-BE49-F238E27FC236}">
                <a16:creationId xmlns:a16="http://schemas.microsoft.com/office/drawing/2014/main" id="{FF111EA5-29C5-E949-967E-D5A0CBE152AF}"/>
              </a:ext>
            </a:extLst>
          </p:cNvPr>
          <p:cNvSpPr txBox="1"/>
          <p:nvPr userDrawn="1"/>
        </p:nvSpPr>
        <p:spPr>
          <a:xfrm>
            <a:off x="13552369" y="6179419"/>
            <a:ext cx="248786" cy="369332"/>
          </a:xfrm>
          <a:prstGeom prst="rect">
            <a:avLst/>
          </a:prstGeom>
          <a:noFill/>
        </p:spPr>
        <p:txBody>
          <a:bodyPr wrap="none" rtlCol="0">
            <a:spAutoFit/>
          </a:bodyPr>
          <a:lstStyle/>
          <a:p>
            <a:r>
              <a:rPr lang="en-US" sz="1800"/>
              <a:t> </a:t>
            </a:r>
          </a:p>
        </p:txBody>
      </p:sp>
    </p:spTree>
    <p:extLst>
      <p:ext uri="{BB962C8B-B14F-4D97-AF65-F5344CB8AC3E}">
        <p14:creationId xmlns:p14="http://schemas.microsoft.com/office/powerpoint/2010/main" val="41421455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5" name="Round Diagonal Corner Rectangle 14">
            <a:extLst>
              <a:ext uri="{FF2B5EF4-FFF2-40B4-BE49-F238E27FC236}">
                <a16:creationId xmlns:a16="http://schemas.microsoft.com/office/drawing/2014/main" id="{333B05BF-2416-1E42-A4F6-EFE4B6A4B89D}"/>
              </a:ext>
            </a:extLst>
          </p:cNvPr>
          <p:cNvSpPr/>
          <p:nvPr/>
        </p:nvSpPr>
        <p:spPr>
          <a:xfrm flipH="1">
            <a:off x="-5" y="0"/>
            <a:ext cx="11555822" cy="1268760"/>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6" name="Title Placeholder 1">
            <a:extLst>
              <a:ext uri="{FF2B5EF4-FFF2-40B4-BE49-F238E27FC236}">
                <a16:creationId xmlns:a16="http://schemas.microsoft.com/office/drawing/2014/main" id="{93B890FB-C822-6244-AE9A-D27B6D3B13ED}"/>
              </a:ext>
            </a:extLst>
          </p:cNvPr>
          <p:cNvSpPr>
            <a:spLocks noGrp="1"/>
          </p:cNvSpPr>
          <p:nvPr>
            <p:ph type="title"/>
          </p:nvPr>
        </p:nvSpPr>
        <p:spPr>
          <a:xfrm>
            <a:off x="614842" y="382352"/>
            <a:ext cx="9217024" cy="504056"/>
          </a:xfrm>
          <a:prstGeom prst="rect">
            <a:avLst/>
          </a:prstGeom>
        </p:spPr>
        <p:txBody>
          <a:bodyPr vert="horz" lIns="91440" tIns="45720" rIns="91440" bIns="45720" rtlCol="0" anchor="ctr" anchorCtr="0">
            <a:noAutofit/>
          </a:bodyPr>
          <a:lstStyle>
            <a:lvl1pPr algn="l">
              <a:defRPr b="1" i="0" cap="all" normalizeH="0" baseline="0">
                <a:solidFill>
                  <a:schemeClr val="tx1"/>
                </a:solidFill>
                <a:latin typeface="Arial"/>
                <a:cs typeface="Arial"/>
              </a:defRPr>
            </a:lvl1pPr>
          </a:lstStyle>
          <a:p>
            <a:r>
              <a:rPr lang="en-GB"/>
              <a:t>Click to edit Master title style</a:t>
            </a:r>
            <a:endParaRPr lang="en-US"/>
          </a:p>
        </p:txBody>
      </p:sp>
      <p:sp>
        <p:nvSpPr>
          <p:cNvPr id="9" name="Picture Placeholder 4">
            <a:extLst>
              <a:ext uri="{FF2B5EF4-FFF2-40B4-BE49-F238E27FC236}">
                <a16:creationId xmlns:a16="http://schemas.microsoft.com/office/drawing/2014/main" id="{A16FE2FA-60A7-824D-989C-1DE14DD4ACC3}"/>
              </a:ext>
            </a:extLst>
          </p:cNvPr>
          <p:cNvSpPr>
            <a:spLocks noGrp="1"/>
          </p:cNvSpPr>
          <p:nvPr>
            <p:ph type="pic" sz="quarter" idx="13"/>
          </p:nvPr>
        </p:nvSpPr>
        <p:spPr>
          <a:xfrm>
            <a:off x="4367808"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9" name="Picture Placeholder 4">
            <a:extLst>
              <a:ext uri="{FF2B5EF4-FFF2-40B4-BE49-F238E27FC236}">
                <a16:creationId xmlns:a16="http://schemas.microsoft.com/office/drawing/2014/main" id="{E25E6694-41CC-5246-8950-1FCBC5A42DA5}"/>
              </a:ext>
            </a:extLst>
          </p:cNvPr>
          <p:cNvSpPr>
            <a:spLocks noGrp="1"/>
          </p:cNvSpPr>
          <p:nvPr>
            <p:ph type="pic" sz="quarter" idx="14"/>
          </p:nvPr>
        </p:nvSpPr>
        <p:spPr>
          <a:xfrm>
            <a:off x="8112224"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1" name="Picture Placeholder 4">
            <a:extLst>
              <a:ext uri="{FF2B5EF4-FFF2-40B4-BE49-F238E27FC236}">
                <a16:creationId xmlns:a16="http://schemas.microsoft.com/office/drawing/2014/main" id="{66F85165-9A8B-4B48-92D5-DD4A6F5AFF4B}"/>
              </a:ext>
            </a:extLst>
          </p:cNvPr>
          <p:cNvSpPr>
            <a:spLocks noGrp="1"/>
          </p:cNvSpPr>
          <p:nvPr>
            <p:ph type="pic" sz="quarter" idx="15"/>
          </p:nvPr>
        </p:nvSpPr>
        <p:spPr>
          <a:xfrm>
            <a:off x="623392" y="1580889"/>
            <a:ext cx="3456384" cy="3936343"/>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2" name="Text Placeholder 15">
            <a:extLst>
              <a:ext uri="{FF2B5EF4-FFF2-40B4-BE49-F238E27FC236}">
                <a16:creationId xmlns:a16="http://schemas.microsoft.com/office/drawing/2014/main" id="{F0ABBF8E-2FA1-4143-A3D1-85D857940BF7}"/>
              </a:ext>
            </a:extLst>
          </p:cNvPr>
          <p:cNvSpPr>
            <a:spLocks noGrp="1"/>
          </p:cNvSpPr>
          <p:nvPr>
            <p:ph type="body" sz="quarter" idx="11"/>
          </p:nvPr>
        </p:nvSpPr>
        <p:spPr>
          <a:xfrm>
            <a:off x="614842" y="5714416"/>
            <a:ext cx="3447904" cy="245236"/>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24" name="Text Placeholder 15">
            <a:extLst>
              <a:ext uri="{FF2B5EF4-FFF2-40B4-BE49-F238E27FC236}">
                <a16:creationId xmlns:a16="http://schemas.microsoft.com/office/drawing/2014/main" id="{90FE50E2-7287-AF48-8B7F-254A7F65FA15}"/>
              </a:ext>
            </a:extLst>
          </p:cNvPr>
          <p:cNvSpPr>
            <a:spLocks noGrp="1"/>
          </p:cNvSpPr>
          <p:nvPr>
            <p:ph type="body" sz="quarter" idx="16"/>
          </p:nvPr>
        </p:nvSpPr>
        <p:spPr>
          <a:xfrm>
            <a:off x="4384838" y="5714416"/>
            <a:ext cx="3447904" cy="245236"/>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25" name="Text Placeholder 15">
            <a:extLst>
              <a:ext uri="{FF2B5EF4-FFF2-40B4-BE49-F238E27FC236}">
                <a16:creationId xmlns:a16="http://schemas.microsoft.com/office/drawing/2014/main" id="{E059A0B8-5DBB-0547-9898-6107ECB32B61}"/>
              </a:ext>
            </a:extLst>
          </p:cNvPr>
          <p:cNvSpPr>
            <a:spLocks noGrp="1"/>
          </p:cNvSpPr>
          <p:nvPr>
            <p:ph type="body" sz="quarter" idx="17"/>
          </p:nvPr>
        </p:nvSpPr>
        <p:spPr>
          <a:xfrm>
            <a:off x="8107914" y="5714416"/>
            <a:ext cx="3447904" cy="245236"/>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Tree>
    <p:extLst>
      <p:ext uri="{BB962C8B-B14F-4D97-AF65-F5344CB8AC3E}">
        <p14:creationId xmlns:p14="http://schemas.microsoft.com/office/powerpoint/2010/main" val="16134087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5" name="Round Diagonal Corner Rectangle 14">
            <a:extLst>
              <a:ext uri="{FF2B5EF4-FFF2-40B4-BE49-F238E27FC236}">
                <a16:creationId xmlns:a16="http://schemas.microsoft.com/office/drawing/2014/main" id="{333B05BF-2416-1E42-A4F6-EFE4B6A4B89D}"/>
              </a:ext>
            </a:extLst>
          </p:cNvPr>
          <p:cNvSpPr/>
          <p:nvPr/>
        </p:nvSpPr>
        <p:spPr>
          <a:xfrm flipH="1">
            <a:off x="-5" y="0"/>
            <a:ext cx="11568612" cy="126876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6" name="Title Placeholder 1">
            <a:extLst>
              <a:ext uri="{FF2B5EF4-FFF2-40B4-BE49-F238E27FC236}">
                <a16:creationId xmlns:a16="http://schemas.microsoft.com/office/drawing/2014/main" id="{93B890FB-C822-6244-AE9A-D27B6D3B13ED}"/>
              </a:ext>
            </a:extLst>
          </p:cNvPr>
          <p:cNvSpPr>
            <a:spLocks noGrp="1"/>
          </p:cNvSpPr>
          <p:nvPr>
            <p:ph type="title"/>
          </p:nvPr>
        </p:nvSpPr>
        <p:spPr>
          <a:xfrm>
            <a:off x="614842" y="382352"/>
            <a:ext cx="9217024" cy="504056"/>
          </a:xfrm>
          <a:prstGeom prst="rect">
            <a:avLst/>
          </a:prstGeom>
        </p:spPr>
        <p:txBody>
          <a:bodyPr vert="horz" lIns="91440" tIns="45720" rIns="91440" bIns="45720" rtlCol="0" anchor="ctr" anchorCtr="0">
            <a:noAutofit/>
          </a:bodyPr>
          <a:lstStyle>
            <a:lvl1pPr algn="l">
              <a:defRPr b="1" i="0" cap="all" normalizeH="0" baseline="0">
                <a:solidFill>
                  <a:schemeClr val="tx1"/>
                </a:solidFill>
                <a:latin typeface="Arial"/>
                <a:cs typeface="Arial"/>
              </a:defRPr>
            </a:lvl1pPr>
          </a:lstStyle>
          <a:p>
            <a:r>
              <a:rPr lang="en-GB"/>
              <a:t>Click to edit Master title style</a:t>
            </a:r>
            <a:endParaRPr lang="en-US"/>
          </a:p>
        </p:txBody>
      </p:sp>
      <p:sp>
        <p:nvSpPr>
          <p:cNvPr id="8" name="Picture Placeholder 4">
            <a:extLst>
              <a:ext uri="{FF2B5EF4-FFF2-40B4-BE49-F238E27FC236}">
                <a16:creationId xmlns:a16="http://schemas.microsoft.com/office/drawing/2014/main" id="{EA1537EA-C36C-4C48-9C17-DE22BD9EC20C}"/>
              </a:ext>
            </a:extLst>
          </p:cNvPr>
          <p:cNvSpPr>
            <a:spLocks noGrp="1"/>
          </p:cNvSpPr>
          <p:nvPr>
            <p:ph type="pic" sz="quarter" idx="13"/>
          </p:nvPr>
        </p:nvSpPr>
        <p:spPr>
          <a:xfrm>
            <a:off x="4367808"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0" name="Picture Placeholder 4">
            <a:extLst>
              <a:ext uri="{FF2B5EF4-FFF2-40B4-BE49-F238E27FC236}">
                <a16:creationId xmlns:a16="http://schemas.microsoft.com/office/drawing/2014/main" id="{3A687291-0CBA-8646-91E4-32C02AB4A5AC}"/>
              </a:ext>
            </a:extLst>
          </p:cNvPr>
          <p:cNvSpPr>
            <a:spLocks noGrp="1"/>
          </p:cNvSpPr>
          <p:nvPr>
            <p:ph type="pic" sz="quarter" idx="14"/>
          </p:nvPr>
        </p:nvSpPr>
        <p:spPr>
          <a:xfrm>
            <a:off x="8112224"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1" name="Picture Placeholder 4">
            <a:extLst>
              <a:ext uri="{FF2B5EF4-FFF2-40B4-BE49-F238E27FC236}">
                <a16:creationId xmlns:a16="http://schemas.microsoft.com/office/drawing/2014/main" id="{F5167438-FB8A-1D4B-BB24-9F2B40AFF33E}"/>
              </a:ext>
            </a:extLst>
          </p:cNvPr>
          <p:cNvSpPr>
            <a:spLocks noGrp="1"/>
          </p:cNvSpPr>
          <p:nvPr>
            <p:ph type="pic" sz="quarter" idx="15"/>
          </p:nvPr>
        </p:nvSpPr>
        <p:spPr>
          <a:xfrm>
            <a:off x="623392" y="1580889"/>
            <a:ext cx="3456384" cy="3936343"/>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2" name="Text Placeholder 15">
            <a:extLst>
              <a:ext uri="{FF2B5EF4-FFF2-40B4-BE49-F238E27FC236}">
                <a16:creationId xmlns:a16="http://schemas.microsoft.com/office/drawing/2014/main" id="{3564D09F-C382-5F46-A844-6305CD1B99AC}"/>
              </a:ext>
            </a:extLst>
          </p:cNvPr>
          <p:cNvSpPr>
            <a:spLocks noGrp="1"/>
          </p:cNvSpPr>
          <p:nvPr>
            <p:ph type="body" sz="quarter" idx="11"/>
          </p:nvPr>
        </p:nvSpPr>
        <p:spPr>
          <a:xfrm>
            <a:off x="614842" y="5714416"/>
            <a:ext cx="3447904" cy="245236"/>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3" name="Text Placeholder 15">
            <a:extLst>
              <a:ext uri="{FF2B5EF4-FFF2-40B4-BE49-F238E27FC236}">
                <a16:creationId xmlns:a16="http://schemas.microsoft.com/office/drawing/2014/main" id="{1E4B44F8-F3D8-7E40-8BC0-84AEE1138FF7}"/>
              </a:ext>
            </a:extLst>
          </p:cNvPr>
          <p:cNvSpPr>
            <a:spLocks noGrp="1"/>
          </p:cNvSpPr>
          <p:nvPr>
            <p:ph type="body" sz="quarter" idx="16"/>
          </p:nvPr>
        </p:nvSpPr>
        <p:spPr>
          <a:xfrm>
            <a:off x="4384838" y="5714416"/>
            <a:ext cx="3447904" cy="245236"/>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4" name="Text Placeholder 15">
            <a:extLst>
              <a:ext uri="{FF2B5EF4-FFF2-40B4-BE49-F238E27FC236}">
                <a16:creationId xmlns:a16="http://schemas.microsoft.com/office/drawing/2014/main" id="{B8E350C7-D56C-BB4A-923E-E08A439FDFB8}"/>
              </a:ext>
            </a:extLst>
          </p:cNvPr>
          <p:cNvSpPr>
            <a:spLocks noGrp="1"/>
          </p:cNvSpPr>
          <p:nvPr>
            <p:ph type="body" sz="quarter" idx="17"/>
          </p:nvPr>
        </p:nvSpPr>
        <p:spPr>
          <a:xfrm>
            <a:off x="8107914" y="5714416"/>
            <a:ext cx="3447904" cy="245236"/>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Tree>
    <p:extLst>
      <p:ext uri="{BB962C8B-B14F-4D97-AF65-F5344CB8AC3E}">
        <p14:creationId xmlns:p14="http://schemas.microsoft.com/office/powerpoint/2010/main" val="7017313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7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8" name="Round Diagonal Corner Rectangle 7">
            <a:extLst>
              <a:ext uri="{FF2B5EF4-FFF2-40B4-BE49-F238E27FC236}">
                <a16:creationId xmlns:a16="http://schemas.microsoft.com/office/drawing/2014/main" id="{79C8EF2F-0282-5D4F-BA19-6BB7F61FA937}"/>
              </a:ext>
            </a:extLst>
          </p:cNvPr>
          <p:cNvSpPr/>
          <p:nvPr/>
        </p:nvSpPr>
        <p:spPr>
          <a:xfrm flipH="1">
            <a:off x="-3" y="0"/>
            <a:ext cx="11568611" cy="1268760"/>
          </a:xfrm>
          <a:prstGeom prst="round2DiagRect">
            <a:avLst>
              <a:gd name="adj1" fmla="val 42510"/>
              <a:gd name="adj2" fmla="val 0"/>
            </a:avLst>
          </a:prstGeom>
          <a:solidFill>
            <a:srgbClr val="E5DBCB">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2" name="Title Placeholder 1">
            <a:extLst>
              <a:ext uri="{FF2B5EF4-FFF2-40B4-BE49-F238E27FC236}">
                <a16:creationId xmlns:a16="http://schemas.microsoft.com/office/drawing/2014/main" id="{EE432D93-A7A2-E74B-93B8-7A5C8AE54FED}"/>
              </a:ext>
            </a:extLst>
          </p:cNvPr>
          <p:cNvSpPr>
            <a:spLocks noGrp="1"/>
          </p:cNvSpPr>
          <p:nvPr>
            <p:ph type="title"/>
          </p:nvPr>
        </p:nvSpPr>
        <p:spPr>
          <a:xfrm>
            <a:off x="614842" y="382352"/>
            <a:ext cx="9217024" cy="504056"/>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
        <p:nvSpPr>
          <p:cNvPr id="9" name="Picture Placeholder 4">
            <a:extLst>
              <a:ext uri="{FF2B5EF4-FFF2-40B4-BE49-F238E27FC236}">
                <a16:creationId xmlns:a16="http://schemas.microsoft.com/office/drawing/2014/main" id="{FDC2E9A5-4FC2-DB40-89CB-67A9A1EC11B7}"/>
              </a:ext>
            </a:extLst>
          </p:cNvPr>
          <p:cNvSpPr>
            <a:spLocks noGrp="1"/>
          </p:cNvSpPr>
          <p:nvPr>
            <p:ph type="pic" sz="quarter" idx="13"/>
          </p:nvPr>
        </p:nvSpPr>
        <p:spPr>
          <a:xfrm>
            <a:off x="4367808"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0" name="Picture Placeholder 4">
            <a:extLst>
              <a:ext uri="{FF2B5EF4-FFF2-40B4-BE49-F238E27FC236}">
                <a16:creationId xmlns:a16="http://schemas.microsoft.com/office/drawing/2014/main" id="{9D71FB35-CDC5-B64B-9E71-A1098C4880A4}"/>
              </a:ext>
            </a:extLst>
          </p:cNvPr>
          <p:cNvSpPr>
            <a:spLocks noGrp="1"/>
          </p:cNvSpPr>
          <p:nvPr>
            <p:ph type="pic" sz="quarter" idx="14"/>
          </p:nvPr>
        </p:nvSpPr>
        <p:spPr>
          <a:xfrm>
            <a:off x="8112224"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1" name="Picture Placeholder 4">
            <a:extLst>
              <a:ext uri="{FF2B5EF4-FFF2-40B4-BE49-F238E27FC236}">
                <a16:creationId xmlns:a16="http://schemas.microsoft.com/office/drawing/2014/main" id="{DEFC1B93-E9EB-F044-9954-5927089FF3B1}"/>
              </a:ext>
            </a:extLst>
          </p:cNvPr>
          <p:cNvSpPr>
            <a:spLocks noGrp="1"/>
          </p:cNvSpPr>
          <p:nvPr>
            <p:ph type="pic" sz="quarter" idx="15"/>
          </p:nvPr>
        </p:nvSpPr>
        <p:spPr>
          <a:xfrm>
            <a:off x="623392" y="1580889"/>
            <a:ext cx="3456384" cy="3936343"/>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5" name="Text Placeholder 15">
            <a:extLst>
              <a:ext uri="{FF2B5EF4-FFF2-40B4-BE49-F238E27FC236}">
                <a16:creationId xmlns:a16="http://schemas.microsoft.com/office/drawing/2014/main" id="{06754A93-30EC-D149-8F70-4D6C61C51083}"/>
              </a:ext>
            </a:extLst>
          </p:cNvPr>
          <p:cNvSpPr>
            <a:spLocks noGrp="1"/>
          </p:cNvSpPr>
          <p:nvPr>
            <p:ph type="body" sz="quarter" idx="11"/>
          </p:nvPr>
        </p:nvSpPr>
        <p:spPr>
          <a:xfrm>
            <a:off x="614842" y="5714416"/>
            <a:ext cx="3447904" cy="245236"/>
          </a:xfrm>
          <a:prstGeom prst="rect">
            <a:avLst/>
          </a:prstGeom>
        </p:spPr>
        <p:txBody>
          <a:bodyPr>
            <a:noAutofit/>
          </a:bodyPr>
          <a:lstStyle>
            <a:lvl1pPr marL="0" indent="0">
              <a:buFontTx/>
              <a:buNone/>
              <a:defRPr sz="900" baseline="0">
                <a:solidFill>
                  <a:srgbClr val="0C244C"/>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6" name="Text Placeholder 15">
            <a:extLst>
              <a:ext uri="{FF2B5EF4-FFF2-40B4-BE49-F238E27FC236}">
                <a16:creationId xmlns:a16="http://schemas.microsoft.com/office/drawing/2014/main" id="{5A29D6DF-68BB-6C4D-AAA4-B639652E83EA}"/>
              </a:ext>
            </a:extLst>
          </p:cNvPr>
          <p:cNvSpPr>
            <a:spLocks noGrp="1"/>
          </p:cNvSpPr>
          <p:nvPr>
            <p:ph type="body" sz="quarter" idx="16"/>
          </p:nvPr>
        </p:nvSpPr>
        <p:spPr>
          <a:xfrm>
            <a:off x="4384838" y="5714416"/>
            <a:ext cx="3447904" cy="245236"/>
          </a:xfrm>
          <a:prstGeom prst="rect">
            <a:avLst/>
          </a:prstGeom>
        </p:spPr>
        <p:txBody>
          <a:bodyPr>
            <a:noAutofit/>
          </a:bodyPr>
          <a:lstStyle>
            <a:lvl1pPr marL="0" indent="0">
              <a:buFontTx/>
              <a:buNone/>
              <a:defRPr sz="900" baseline="0">
                <a:solidFill>
                  <a:srgbClr val="0C244C"/>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8" name="Text Placeholder 15">
            <a:extLst>
              <a:ext uri="{FF2B5EF4-FFF2-40B4-BE49-F238E27FC236}">
                <a16:creationId xmlns:a16="http://schemas.microsoft.com/office/drawing/2014/main" id="{15A68DEF-DF3E-0F48-A2EE-0609932A4F43}"/>
              </a:ext>
            </a:extLst>
          </p:cNvPr>
          <p:cNvSpPr>
            <a:spLocks noGrp="1"/>
          </p:cNvSpPr>
          <p:nvPr>
            <p:ph type="body" sz="quarter" idx="17"/>
          </p:nvPr>
        </p:nvSpPr>
        <p:spPr>
          <a:xfrm>
            <a:off x="8107914" y="5714416"/>
            <a:ext cx="3447904" cy="245236"/>
          </a:xfrm>
          <a:prstGeom prst="rect">
            <a:avLst/>
          </a:prstGeom>
        </p:spPr>
        <p:txBody>
          <a:bodyPr>
            <a:noAutofit/>
          </a:bodyPr>
          <a:lstStyle>
            <a:lvl1pPr marL="0" indent="0">
              <a:buFontTx/>
              <a:buNone/>
              <a:defRPr sz="900" baseline="0">
                <a:solidFill>
                  <a:srgbClr val="0C244C"/>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Tree>
    <p:extLst>
      <p:ext uri="{BB962C8B-B14F-4D97-AF65-F5344CB8AC3E}">
        <p14:creationId xmlns:p14="http://schemas.microsoft.com/office/powerpoint/2010/main" val="25128532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1" name="Round Diagonal Corner Rectangle 10">
            <a:extLst>
              <a:ext uri="{FF2B5EF4-FFF2-40B4-BE49-F238E27FC236}">
                <a16:creationId xmlns:a16="http://schemas.microsoft.com/office/drawing/2014/main" id="{CE9EF793-A985-5846-B627-BD8E79F8B33B}"/>
              </a:ext>
            </a:extLst>
          </p:cNvPr>
          <p:cNvSpPr/>
          <p:nvPr/>
        </p:nvSpPr>
        <p:spPr>
          <a:xfrm flipH="1">
            <a:off x="-3" y="0"/>
            <a:ext cx="11644206" cy="1268760"/>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3" name="Picture Placeholder 4">
            <a:extLst>
              <a:ext uri="{FF2B5EF4-FFF2-40B4-BE49-F238E27FC236}">
                <a16:creationId xmlns:a16="http://schemas.microsoft.com/office/drawing/2014/main" id="{88222E49-A4D6-CA46-9DBB-AC446EEF603F}"/>
              </a:ext>
            </a:extLst>
          </p:cNvPr>
          <p:cNvSpPr>
            <a:spLocks noGrp="1"/>
          </p:cNvSpPr>
          <p:nvPr>
            <p:ph type="pic" sz="quarter" idx="12"/>
          </p:nvPr>
        </p:nvSpPr>
        <p:spPr>
          <a:xfrm>
            <a:off x="479376"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4" name="Picture Placeholder 4">
            <a:extLst>
              <a:ext uri="{FF2B5EF4-FFF2-40B4-BE49-F238E27FC236}">
                <a16:creationId xmlns:a16="http://schemas.microsoft.com/office/drawing/2014/main" id="{1D272D01-E16D-8C4D-9F46-A043F241E4A8}"/>
              </a:ext>
            </a:extLst>
          </p:cNvPr>
          <p:cNvSpPr>
            <a:spLocks noGrp="1"/>
          </p:cNvSpPr>
          <p:nvPr>
            <p:ph type="pic" sz="quarter" idx="13"/>
          </p:nvPr>
        </p:nvSpPr>
        <p:spPr>
          <a:xfrm>
            <a:off x="3338310" y="1580925"/>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5" name="Picture Placeholder 4">
            <a:extLst>
              <a:ext uri="{FF2B5EF4-FFF2-40B4-BE49-F238E27FC236}">
                <a16:creationId xmlns:a16="http://schemas.microsoft.com/office/drawing/2014/main" id="{F02A6715-711A-DA49-AC21-0909F0696A65}"/>
              </a:ext>
            </a:extLst>
          </p:cNvPr>
          <p:cNvSpPr>
            <a:spLocks noGrp="1"/>
          </p:cNvSpPr>
          <p:nvPr>
            <p:ph type="pic" sz="quarter" idx="14"/>
          </p:nvPr>
        </p:nvSpPr>
        <p:spPr>
          <a:xfrm>
            <a:off x="8979173"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6" name="Picture Placeholder 4">
            <a:extLst>
              <a:ext uri="{FF2B5EF4-FFF2-40B4-BE49-F238E27FC236}">
                <a16:creationId xmlns:a16="http://schemas.microsoft.com/office/drawing/2014/main" id="{5D1A1900-4F56-2B4F-BBFB-62C187B1AAF8}"/>
              </a:ext>
            </a:extLst>
          </p:cNvPr>
          <p:cNvSpPr>
            <a:spLocks noGrp="1"/>
          </p:cNvSpPr>
          <p:nvPr>
            <p:ph type="pic" sz="quarter" idx="15"/>
          </p:nvPr>
        </p:nvSpPr>
        <p:spPr>
          <a:xfrm>
            <a:off x="6146621"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2" name="Text Placeholder 9">
            <a:extLst>
              <a:ext uri="{FF2B5EF4-FFF2-40B4-BE49-F238E27FC236}">
                <a16:creationId xmlns:a16="http://schemas.microsoft.com/office/drawing/2014/main" id="{58CC5F27-2DF1-0C4E-95A1-849D837ACACC}"/>
              </a:ext>
            </a:extLst>
          </p:cNvPr>
          <p:cNvSpPr>
            <a:spLocks noGrp="1"/>
          </p:cNvSpPr>
          <p:nvPr>
            <p:ph type="body" sz="quarter" idx="10"/>
          </p:nvPr>
        </p:nvSpPr>
        <p:spPr>
          <a:xfrm>
            <a:off x="479376" y="4055910"/>
            <a:ext cx="11164827" cy="1893370"/>
          </a:xfrm>
          <a:prstGeom prst="rect">
            <a:avLst/>
          </a:prstGeom>
        </p:spPr>
        <p:txBody>
          <a:bodyPr/>
          <a:lstStyle>
            <a:lvl1pPr marL="0" indent="0">
              <a:buFontTx/>
              <a:buNone/>
              <a:defRPr sz="2000" b="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4" name="Title Placeholder 1">
            <a:extLst>
              <a:ext uri="{FF2B5EF4-FFF2-40B4-BE49-F238E27FC236}">
                <a16:creationId xmlns:a16="http://schemas.microsoft.com/office/drawing/2014/main" id="{55D59D9D-FC3D-CB46-9DA4-5F755258DEAC}"/>
              </a:ext>
            </a:extLst>
          </p:cNvPr>
          <p:cNvSpPr txBox="1">
            <a:spLocks/>
          </p:cNvSpPr>
          <p:nvPr/>
        </p:nvSpPr>
        <p:spPr>
          <a:xfrm>
            <a:off x="614842" y="382352"/>
            <a:ext cx="9217024" cy="504056"/>
          </a:xfrm>
          <a:prstGeom prst="rect">
            <a:avLst/>
          </a:prstGeom>
        </p:spPr>
        <p:txBody>
          <a:bodyPr vert="horz" lIns="91440" tIns="45720" rIns="91440" bIns="45720" rtlCol="0" anchor="ctr" anchorCtr="0">
            <a:noAutofit/>
          </a:bodyPr>
          <a:lstStyle>
            <a:lvl1pPr algn="l" defTabSz="685800" rtl="0" eaLnBrk="1" latinLnBrk="0" hangingPunct="1">
              <a:lnSpc>
                <a:spcPct val="90000"/>
              </a:lnSpc>
              <a:spcBef>
                <a:spcPct val="0"/>
              </a:spcBef>
              <a:buNone/>
              <a:defRPr sz="3300" b="1" i="0" kern="1200" cap="all" normalizeH="0" baseline="0">
                <a:solidFill>
                  <a:srgbClr val="0C244C"/>
                </a:solidFill>
                <a:latin typeface="Arial"/>
                <a:ea typeface="+mj-ea"/>
                <a:cs typeface="Arial"/>
              </a:defRPr>
            </a:lvl1pPr>
          </a:lstStyle>
          <a:p>
            <a:r>
              <a:rPr lang="en-AU">
                <a:solidFill>
                  <a:schemeClr val="tx1"/>
                </a:solidFill>
              </a:rPr>
              <a:t>Click to edit Master title style</a:t>
            </a:r>
            <a:endParaRPr lang="en-US">
              <a:solidFill>
                <a:schemeClr val="tx1"/>
              </a:solidFill>
            </a:endParaRPr>
          </a:p>
        </p:txBody>
      </p:sp>
      <p:sp>
        <p:nvSpPr>
          <p:cNvPr id="10" name="TextBox 9">
            <a:extLst>
              <a:ext uri="{FF2B5EF4-FFF2-40B4-BE49-F238E27FC236}">
                <a16:creationId xmlns:a16="http://schemas.microsoft.com/office/drawing/2014/main" id="{97E84819-4C54-574F-8060-6984CD25582B}"/>
              </a:ext>
            </a:extLst>
          </p:cNvPr>
          <p:cNvSpPr txBox="1"/>
          <p:nvPr userDrawn="1"/>
        </p:nvSpPr>
        <p:spPr>
          <a:xfrm>
            <a:off x="13026189" y="6439301"/>
            <a:ext cx="312906" cy="369332"/>
          </a:xfrm>
          <a:prstGeom prst="rect">
            <a:avLst/>
          </a:prstGeom>
          <a:noFill/>
        </p:spPr>
        <p:txBody>
          <a:bodyPr wrap="none" rtlCol="0">
            <a:spAutoFit/>
          </a:bodyPr>
          <a:lstStyle/>
          <a:p>
            <a:r>
              <a:rPr lang="en-US" sz="1800"/>
              <a:t>  </a:t>
            </a:r>
          </a:p>
        </p:txBody>
      </p:sp>
    </p:spTree>
    <p:extLst>
      <p:ext uri="{BB962C8B-B14F-4D97-AF65-F5344CB8AC3E}">
        <p14:creationId xmlns:p14="http://schemas.microsoft.com/office/powerpoint/2010/main" val="17580051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1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8" name="Picture Placeholder 4">
            <a:extLst>
              <a:ext uri="{FF2B5EF4-FFF2-40B4-BE49-F238E27FC236}">
                <a16:creationId xmlns:a16="http://schemas.microsoft.com/office/drawing/2014/main" id="{C5C294E5-F755-7B4A-A655-04312EF0AFBA}"/>
              </a:ext>
            </a:extLst>
          </p:cNvPr>
          <p:cNvSpPr>
            <a:spLocks noGrp="1"/>
          </p:cNvSpPr>
          <p:nvPr>
            <p:ph type="pic" sz="quarter" idx="12"/>
          </p:nvPr>
        </p:nvSpPr>
        <p:spPr>
          <a:xfrm>
            <a:off x="479376"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9" name="Picture Placeholder 4">
            <a:extLst>
              <a:ext uri="{FF2B5EF4-FFF2-40B4-BE49-F238E27FC236}">
                <a16:creationId xmlns:a16="http://schemas.microsoft.com/office/drawing/2014/main" id="{F0C47967-C079-E24F-8636-1682CBF5FC61}"/>
              </a:ext>
            </a:extLst>
          </p:cNvPr>
          <p:cNvSpPr>
            <a:spLocks noGrp="1"/>
          </p:cNvSpPr>
          <p:nvPr>
            <p:ph type="pic" sz="quarter" idx="13"/>
          </p:nvPr>
        </p:nvSpPr>
        <p:spPr>
          <a:xfrm>
            <a:off x="3338310" y="1580925"/>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0" name="Picture Placeholder 4">
            <a:extLst>
              <a:ext uri="{FF2B5EF4-FFF2-40B4-BE49-F238E27FC236}">
                <a16:creationId xmlns:a16="http://schemas.microsoft.com/office/drawing/2014/main" id="{AA6708DB-A7AC-0942-95D4-D85B3A32B16B}"/>
              </a:ext>
            </a:extLst>
          </p:cNvPr>
          <p:cNvSpPr>
            <a:spLocks noGrp="1"/>
          </p:cNvSpPr>
          <p:nvPr>
            <p:ph type="pic" sz="quarter" idx="14"/>
          </p:nvPr>
        </p:nvSpPr>
        <p:spPr>
          <a:xfrm>
            <a:off x="8979173"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1" name="Picture Placeholder 4">
            <a:extLst>
              <a:ext uri="{FF2B5EF4-FFF2-40B4-BE49-F238E27FC236}">
                <a16:creationId xmlns:a16="http://schemas.microsoft.com/office/drawing/2014/main" id="{D60E9371-115B-6F42-8766-64226F594A18}"/>
              </a:ext>
            </a:extLst>
          </p:cNvPr>
          <p:cNvSpPr>
            <a:spLocks noGrp="1"/>
          </p:cNvSpPr>
          <p:nvPr>
            <p:ph type="pic" sz="quarter" idx="15"/>
          </p:nvPr>
        </p:nvSpPr>
        <p:spPr>
          <a:xfrm>
            <a:off x="6146621"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30" name="Text Placeholder 9">
            <a:extLst>
              <a:ext uri="{FF2B5EF4-FFF2-40B4-BE49-F238E27FC236}">
                <a16:creationId xmlns:a16="http://schemas.microsoft.com/office/drawing/2014/main" id="{B58FE328-85D5-A74E-A340-A55D92D9F557}"/>
              </a:ext>
            </a:extLst>
          </p:cNvPr>
          <p:cNvSpPr>
            <a:spLocks noGrp="1"/>
          </p:cNvSpPr>
          <p:nvPr>
            <p:ph type="body" sz="quarter" idx="10"/>
          </p:nvPr>
        </p:nvSpPr>
        <p:spPr>
          <a:xfrm>
            <a:off x="479376" y="4055910"/>
            <a:ext cx="11164827" cy="1893370"/>
          </a:xfrm>
          <a:prstGeom prst="rect">
            <a:avLst/>
          </a:prstGeom>
        </p:spPr>
        <p:txBody>
          <a:bodyPr/>
          <a:lstStyle>
            <a:lvl1pPr marL="0" indent="0">
              <a:buFontTx/>
              <a:buNone/>
              <a:defRPr sz="2000" b="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Round Diagonal Corner Rectangle 12">
            <a:extLst>
              <a:ext uri="{FF2B5EF4-FFF2-40B4-BE49-F238E27FC236}">
                <a16:creationId xmlns:a16="http://schemas.microsoft.com/office/drawing/2014/main" id="{BD57A1AD-B25C-354A-852D-EBF26EB7CCF0}"/>
              </a:ext>
            </a:extLst>
          </p:cNvPr>
          <p:cNvSpPr/>
          <p:nvPr/>
        </p:nvSpPr>
        <p:spPr>
          <a:xfrm flipH="1">
            <a:off x="-3" y="0"/>
            <a:ext cx="11644206" cy="126876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6" name="Title Placeholder 1">
            <a:extLst>
              <a:ext uri="{FF2B5EF4-FFF2-40B4-BE49-F238E27FC236}">
                <a16:creationId xmlns:a16="http://schemas.microsoft.com/office/drawing/2014/main" id="{D9D27A9D-692C-A04A-BCE7-AB2E8A757650}"/>
              </a:ext>
            </a:extLst>
          </p:cNvPr>
          <p:cNvSpPr txBox="1">
            <a:spLocks/>
          </p:cNvSpPr>
          <p:nvPr/>
        </p:nvSpPr>
        <p:spPr>
          <a:xfrm>
            <a:off x="614842" y="382352"/>
            <a:ext cx="9217024" cy="504056"/>
          </a:xfrm>
          <a:prstGeom prst="rect">
            <a:avLst/>
          </a:prstGeom>
        </p:spPr>
        <p:txBody>
          <a:bodyPr vert="horz" lIns="91440" tIns="45720" rIns="91440" bIns="45720" rtlCol="0" anchor="ctr" anchorCtr="0">
            <a:noAutofit/>
          </a:bodyPr>
          <a:lstStyle>
            <a:lvl1pPr algn="l" defTabSz="685800" rtl="0" eaLnBrk="1" latinLnBrk="0" hangingPunct="1">
              <a:lnSpc>
                <a:spcPct val="90000"/>
              </a:lnSpc>
              <a:spcBef>
                <a:spcPct val="0"/>
              </a:spcBef>
              <a:buNone/>
              <a:defRPr sz="3300" b="1" i="0" kern="1200" cap="all" normalizeH="0" baseline="0">
                <a:solidFill>
                  <a:srgbClr val="0C244C"/>
                </a:solidFill>
                <a:latin typeface="Arial"/>
                <a:ea typeface="+mj-ea"/>
                <a:cs typeface="Arial"/>
              </a:defRPr>
            </a:lvl1pPr>
          </a:lstStyle>
          <a:p>
            <a:r>
              <a:rPr lang="en-AU">
                <a:solidFill>
                  <a:srgbClr val="0C244C"/>
                </a:solidFill>
              </a:rPr>
              <a:t>Click to edit Master title style</a:t>
            </a:r>
            <a:endParaRPr lang="en-US">
              <a:solidFill>
                <a:srgbClr val="0C244C"/>
              </a:solidFill>
            </a:endParaRPr>
          </a:p>
        </p:txBody>
      </p:sp>
    </p:spTree>
    <p:extLst>
      <p:ext uri="{BB962C8B-B14F-4D97-AF65-F5344CB8AC3E}">
        <p14:creationId xmlns:p14="http://schemas.microsoft.com/office/powerpoint/2010/main" val="9954141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5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3" name="Picture Placeholder 4">
            <a:extLst>
              <a:ext uri="{FF2B5EF4-FFF2-40B4-BE49-F238E27FC236}">
                <a16:creationId xmlns:a16="http://schemas.microsoft.com/office/drawing/2014/main" id="{88222E49-A4D6-CA46-9DBB-AC446EEF603F}"/>
              </a:ext>
            </a:extLst>
          </p:cNvPr>
          <p:cNvSpPr>
            <a:spLocks noGrp="1"/>
          </p:cNvSpPr>
          <p:nvPr>
            <p:ph type="pic" sz="quarter" idx="12"/>
          </p:nvPr>
        </p:nvSpPr>
        <p:spPr>
          <a:xfrm>
            <a:off x="479376"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4" name="Picture Placeholder 4">
            <a:extLst>
              <a:ext uri="{FF2B5EF4-FFF2-40B4-BE49-F238E27FC236}">
                <a16:creationId xmlns:a16="http://schemas.microsoft.com/office/drawing/2014/main" id="{1D272D01-E16D-8C4D-9F46-A043F241E4A8}"/>
              </a:ext>
            </a:extLst>
          </p:cNvPr>
          <p:cNvSpPr>
            <a:spLocks noGrp="1"/>
          </p:cNvSpPr>
          <p:nvPr>
            <p:ph type="pic" sz="quarter" idx="13"/>
          </p:nvPr>
        </p:nvSpPr>
        <p:spPr>
          <a:xfrm>
            <a:off x="3338310" y="1580925"/>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5" name="Picture Placeholder 4">
            <a:extLst>
              <a:ext uri="{FF2B5EF4-FFF2-40B4-BE49-F238E27FC236}">
                <a16:creationId xmlns:a16="http://schemas.microsoft.com/office/drawing/2014/main" id="{F02A6715-711A-DA49-AC21-0909F0696A65}"/>
              </a:ext>
            </a:extLst>
          </p:cNvPr>
          <p:cNvSpPr>
            <a:spLocks noGrp="1"/>
          </p:cNvSpPr>
          <p:nvPr>
            <p:ph type="pic" sz="quarter" idx="14"/>
          </p:nvPr>
        </p:nvSpPr>
        <p:spPr>
          <a:xfrm>
            <a:off x="8979173"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6" name="Picture Placeholder 4">
            <a:extLst>
              <a:ext uri="{FF2B5EF4-FFF2-40B4-BE49-F238E27FC236}">
                <a16:creationId xmlns:a16="http://schemas.microsoft.com/office/drawing/2014/main" id="{5D1A1900-4F56-2B4F-BBFB-62C187B1AAF8}"/>
              </a:ext>
            </a:extLst>
          </p:cNvPr>
          <p:cNvSpPr>
            <a:spLocks noGrp="1"/>
          </p:cNvSpPr>
          <p:nvPr>
            <p:ph type="pic" sz="quarter" idx="15"/>
          </p:nvPr>
        </p:nvSpPr>
        <p:spPr>
          <a:xfrm>
            <a:off x="6146621"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2" name="Text Placeholder 9">
            <a:extLst>
              <a:ext uri="{FF2B5EF4-FFF2-40B4-BE49-F238E27FC236}">
                <a16:creationId xmlns:a16="http://schemas.microsoft.com/office/drawing/2014/main" id="{58CC5F27-2DF1-0C4E-95A1-849D837ACACC}"/>
              </a:ext>
            </a:extLst>
          </p:cNvPr>
          <p:cNvSpPr>
            <a:spLocks noGrp="1"/>
          </p:cNvSpPr>
          <p:nvPr>
            <p:ph type="body" sz="quarter" idx="10"/>
          </p:nvPr>
        </p:nvSpPr>
        <p:spPr>
          <a:xfrm>
            <a:off x="479376" y="4055910"/>
            <a:ext cx="11164827" cy="1893370"/>
          </a:xfrm>
          <a:prstGeom prst="rect">
            <a:avLst/>
          </a:prstGeom>
        </p:spPr>
        <p:txBody>
          <a:bodyPr/>
          <a:lstStyle>
            <a:lvl1pPr marL="0" indent="0">
              <a:buFontTx/>
              <a:buNone/>
              <a:defRPr sz="2000" b="0" cap="none" baseline="0">
                <a:solidFill>
                  <a:srgbClr val="0C244C"/>
                </a:solidFill>
                <a:latin typeface="Arial"/>
                <a:cs typeface="Arial"/>
              </a:defRPr>
            </a:lvl1pPr>
            <a:lvl2pPr marL="0" indent="0">
              <a:spcBef>
                <a:spcPts val="188"/>
              </a:spcBef>
              <a:buFontTx/>
              <a:buNone/>
              <a:defRPr sz="2000" cap="all">
                <a:solidFill>
                  <a:srgbClr val="004851"/>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Round Diagonal Corner Rectangle 9">
            <a:extLst>
              <a:ext uri="{FF2B5EF4-FFF2-40B4-BE49-F238E27FC236}">
                <a16:creationId xmlns:a16="http://schemas.microsoft.com/office/drawing/2014/main" id="{654921C3-E5E3-B14F-856D-25AE936CF341}"/>
              </a:ext>
            </a:extLst>
          </p:cNvPr>
          <p:cNvSpPr/>
          <p:nvPr/>
        </p:nvSpPr>
        <p:spPr>
          <a:xfrm flipH="1">
            <a:off x="-3" y="0"/>
            <a:ext cx="11644206" cy="1268760"/>
          </a:xfrm>
          <a:prstGeom prst="round2DiagRect">
            <a:avLst>
              <a:gd name="adj1" fmla="val 42510"/>
              <a:gd name="adj2" fmla="val 0"/>
            </a:avLst>
          </a:prstGeom>
          <a:solidFill>
            <a:srgbClr val="0C2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7" name="Title Placeholder 1">
            <a:extLst>
              <a:ext uri="{FF2B5EF4-FFF2-40B4-BE49-F238E27FC236}">
                <a16:creationId xmlns:a16="http://schemas.microsoft.com/office/drawing/2014/main" id="{6CB0C7A4-192E-364E-A69A-D07332308920}"/>
              </a:ext>
            </a:extLst>
          </p:cNvPr>
          <p:cNvSpPr>
            <a:spLocks noGrp="1"/>
          </p:cNvSpPr>
          <p:nvPr>
            <p:ph type="title"/>
          </p:nvPr>
        </p:nvSpPr>
        <p:spPr>
          <a:xfrm>
            <a:off x="345952" y="236710"/>
            <a:ext cx="10801200" cy="792088"/>
          </a:xfrm>
          <a:prstGeom prst="rect">
            <a:avLst/>
          </a:prstGeom>
        </p:spPr>
        <p:txBody>
          <a:bodyPr vert="horz" lIns="91440" tIns="45720" rIns="91440" bIns="45720" rtlCol="0" anchor="ctr"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25767193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8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3" name="Picture Placeholder 4">
            <a:extLst>
              <a:ext uri="{FF2B5EF4-FFF2-40B4-BE49-F238E27FC236}">
                <a16:creationId xmlns:a16="http://schemas.microsoft.com/office/drawing/2014/main" id="{88222E49-A4D6-CA46-9DBB-AC446EEF603F}"/>
              </a:ext>
            </a:extLst>
          </p:cNvPr>
          <p:cNvSpPr>
            <a:spLocks noGrp="1"/>
          </p:cNvSpPr>
          <p:nvPr>
            <p:ph type="pic" sz="quarter" idx="12"/>
          </p:nvPr>
        </p:nvSpPr>
        <p:spPr>
          <a:xfrm>
            <a:off x="479376"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4" name="Picture Placeholder 4">
            <a:extLst>
              <a:ext uri="{FF2B5EF4-FFF2-40B4-BE49-F238E27FC236}">
                <a16:creationId xmlns:a16="http://schemas.microsoft.com/office/drawing/2014/main" id="{1D272D01-E16D-8C4D-9F46-A043F241E4A8}"/>
              </a:ext>
            </a:extLst>
          </p:cNvPr>
          <p:cNvSpPr>
            <a:spLocks noGrp="1"/>
          </p:cNvSpPr>
          <p:nvPr>
            <p:ph type="pic" sz="quarter" idx="13"/>
          </p:nvPr>
        </p:nvSpPr>
        <p:spPr>
          <a:xfrm>
            <a:off x="3338310" y="1580925"/>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5" name="Picture Placeholder 4">
            <a:extLst>
              <a:ext uri="{FF2B5EF4-FFF2-40B4-BE49-F238E27FC236}">
                <a16:creationId xmlns:a16="http://schemas.microsoft.com/office/drawing/2014/main" id="{F02A6715-711A-DA49-AC21-0909F0696A65}"/>
              </a:ext>
            </a:extLst>
          </p:cNvPr>
          <p:cNvSpPr>
            <a:spLocks noGrp="1"/>
          </p:cNvSpPr>
          <p:nvPr>
            <p:ph type="pic" sz="quarter" idx="14"/>
          </p:nvPr>
        </p:nvSpPr>
        <p:spPr>
          <a:xfrm>
            <a:off x="8979173"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6" name="Picture Placeholder 4">
            <a:extLst>
              <a:ext uri="{FF2B5EF4-FFF2-40B4-BE49-F238E27FC236}">
                <a16:creationId xmlns:a16="http://schemas.microsoft.com/office/drawing/2014/main" id="{5D1A1900-4F56-2B4F-BBFB-62C187B1AAF8}"/>
              </a:ext>
            </a:extLst>
          </p:cNvPr>
          <p:cNvSpPr>
            <a:spLocks noGrp="1"/>
          </p:cNvSpPr>
          <p:nvPr>
            <p:ph type="pic" sz="quarter" idx="15"/>
          </p:nvPr>
        </p:nvSpPr>
        <p:spPr>
          <a:xfrm>
            <a:off x="6146621"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2" name="Text Placeholder 9">
            <a:extLst>
              <a:ext uri="{FF2B5EF4-FFF2-40B4-BE49-F238E27FC236}">
                <a16:creationId xmlns:a16="http://schemas.microsoft.com/office/drawing/2014/main" id="{58CC5F27-2DF1-0C4E-95A1-849D837ACACC}"/>
              </a:ext>
            </a:extLst>
          </p:cNvPr>
          <p:cNvSpPr>
            <a:spLocks noGrp="1"/>
          </p:cNvSpPr>
          <p:nvPr>
            <p:ph type="body" sz="quarter" idx="10"/>
          </p:nvPr>
        </p:nvSpPr>
        <p:spPr>
          <a:xfrm>
            <a:off x="479376" y="4055910"/>
            <a:ext cx="11164827" cy="1893370"/>
          </a:xfrm>
          <a:prstGeom prst="rect">
            <a:avLst/>
          </a:prstGeom>
        </p:spPr>
        <p:txBody>
          <a:bodyPr/>
          <a:lstStyle>
            <a:lvl1pPr marL="0" indent="0">
              <a:buFontTx/>
              <a:buNone/>
              <a:defRPr sz="2000" b="0" cap="none" baseline="0">
                <a:solidFill>
                  <a:schemeClr val="tx2"/>
                </a:solidFill>
                <a:latin typeface="Arial"/>
                <a:cs typeface="Arial"/>
              </a:defRPr>
            </a:lvl1pPr>
            <a:lvl2pPr marL="0" indent="0">
              <a:spcBef>
                <a:spcPts val="188"/>
              </a:spcBef>
              <a:buFontTx/>
              <a:buNone/>
              <a:defRPr sz="2000" b="0" cap="all">
                <a:solidFill>
                  <a:srgbClr val="004851"/>
                </a:solidFill>
                <a:latin typeface="Arial"/>
                <a:cs typeface="Arial"/>
              </a:defRPr>
            </a:lvl2pPr>
            <a:lvl3pPr marL="0" indent="-135000">
              <a:spcBef>
                <a:spcPts val="188"/>
              </a:spcBef>
              <a:buFont typeface="Arial"/>
              <a:buChar char="•"/>
              <a:defRPr sz="2000">
                <a:solidFill>
                  <a:schemeClr val="tx2"/>
                </a:solidFill>
                <a:latin typeface="Arial"/>
                <a:cs typeface="Arial"/>
              </a:defRPr>
            </a:lvl3pPr>
            <a:lvl4pPr marL="324000" indent="-171450">
              <a:spcBef>
                <a:spcPts val="188"/>
              </a:spcBef>
              <a:buFont typeface="Arial"/>
              <a:buChar char="•"/>
              <a:defRPr sz="2000">
                <a:solidFill>
                  <a:schemeClr val="tx2"/>
                </a:solidFill>
                <a:latin typeface="Arial"/>
                <a:cs typeface="Arial"/>
              </a:defRPr>
            </a:lvl4pPr>
            <a:lvl5pPr marL="445500" indent="-135000">
              <a:spcBef>
                <a:spcPts val="188"/>
              </a:spcBef>
              <a:buFont typeface="Arial"/>
              <a:buChar char="•"/>
              <a:defRPr sz="2000">
                <a:solidFill>
                  <a:schemeClr val="tx2"/>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Round Diagonal Corner Rectangle 9">
            <a:extLst>
              <a:ext uri="{FF2B5EF4-FFF2-40B4-BE49-F238E27FC236}">
                <a16:creationId xmlns:a16="http://schemas.microsoft.com/office/drawing/2014/main" id="{654921C3-E5E3-B14F-856D-25AE936CF341}"/>
              </a:ext>
            </a:extLst>
          </p:cNvPr>
          <p:cNvSpPr/>
          <p:nvPr/>
        </p:nvSpPr>
        <p:spPr>
          <a:xfrm flipH="1">
            <a:off x="0" y="0"/>
            <a:ext cx="11644206" cy="1268760"/>
          </a:xfrm>
          <a:prstGeom prst="round2DiagRect">
            <a:avLst>
              <a:gd name="adj1" fmla="val 42510"/>
              <a:gd name="adj2" fmla="val 0"/>
            </a:avLst>
          </a:prstGeom>
          <a:solidFill>
            <a:srgbClr val="E5DBCB">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7" name="Title Placeholder 1">
            <a:extLst>
              <a:ext uri="{FF2B5EF4-FFF2-40B4-BE49-F238E27FC236}">
                <a16:creationId xmlns:a16="http://schemas.microsoft.com/office/drawing/2014/main" id="{6CB0C7A4-192E-364E-A69A-D07332308920}"/>
              </a:ext>
            </a:extLst>
          </p:cNvPr>
          <p:cNvSpPr>
            <a:spLocks noGrp="1"/>
          </p:cNvSpPr>
          <p:nvPr>
            <p:ph type="title"/>
          </p:nvPr>
        </p:nvSpPr>
        <p:spPr>
          <a:xfrm>
            <a:off x="335360" y="236710"/>
            <a:ext cx="10801200" cy="792088"/>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24328166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5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9" name="Round Diagonal Corner Rectangle 8">
            <a:extLst>
              <a:ext uri="{FF2B5EF4-FFF2-40B4-BE49-F238E27FC236}">
                <a16:creationId xmlns:a16="http://schemas.microsoft.com/office/drawing/2014/main" id="{42FEA488-D4E2-0343-A83D-08BB48D2752D}"/>
              </a:ext>
            </a:extLst>
          </p:cNvPr>
          <p:cNvSpPr/>
          <p:nvPr/>
        </p:nvSpPr>
        <p:spPr>
          <a:xfrm flipH="1">
            <a:off x="-3" y="0"/>
            <a:ext cx="11644206" cy="1268760"/>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0" name="Title Placeholder 1">
            <a:extLst>
              <a:ext uri="{FF2B5EF4-FFF2-40B4-BE49-F238E27FC236}">
                <a16:creationId xmlns:a16="http://schemas.microsoft.com/office/drawing/2014/main" id="{504D441F-8D27-9645-844D-1967EBCD637A}"/>
              </a:ext>
            </a:extLst>
          </p:cNvPr>
          <p:cNvSpPr>
            <a:spLocks noGrp="1"/>
          </p:cNvSpPr>
          <p:nvPr>
            <p:ph type="title"/>
          </p:nvPr>
        </p:nvSpPr>
        <p:spPr>
          <a:xfrm>
            <a:off x="335360" y="243062"/>
            <a:ext cx="10801200" cy="792088"/>
          </a:xfrm>
          <a:prstGeom prst="rect">
            <a:avLst/>
          </a:prstGeom>
        </p:spPr>
        <p:txBody>
          <a:bodyPr vert="horz" lIns="91440" tIns="45720" rIns="91440" bIns="45720" rtlCol="0" anchor="ctr" anchorCtr="0">
            <a:noAutofit/>
          </a:bodyPr>
          <a:lstStyle>
            <a:lvl1pPr algn="l">
              <a:defRPr b="1" i="0" cap="all" normalizeH="0" baseline="0">
                <a:solidFill>
                  <a:schemeClr val="tx1"/>
                </a:solidFill>
                <a:latin typeface="Arial"/>
                <a:cs typeface="Arial"/>
              </a:defRPr>
            </a:lvl1pPr>
          </a:lstStyle>
          <a:p>
            <a:r>
              <a:rPr lang="en-GB"/>
              <a:t>Click to edit Master title style</a:t>
            </a:r>
            <a:endParaRPr lang="en-US"/>
          </a:p>
        </p:txBody>
      </p:sp>
      <p:sp>
        <p:nvSpPr>
          <p:cNvPr id="11" name="Text Placeholder 9">
            <a:extLst>
              <a:ext uri="{FF2B5EF4-FFF2-40B4-BE49-F238E27FC236}">
                <a16:creationId xmlns:a16="http://schemas.microsoft.com/office/drawing/2014/main" id="{F1713762-D6C6-CB4B-8881-EB8E8FA871AE}"/>
              </a:ext>
            </a:extLst>
          </p:cNvPr>
          <p:cNvSpPr>
            <a:spLocks noGrp="1"/>
          </p:cNvSpPr>
          <p:nvPr>
            <p:ph type="body" sz="quarter" idx="10"/>
          </p:nvPr>
        </p:nvSpPr>
        <p:spPr>
          <a:xfrm>
            <a:off x="479376" y="1601416"/>
            <a:ext cx="11127797" cy="4347864"/>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658302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7" name="Round Diagonal Corner Rectangle 6">
            <a:extLst>
              <a:ext uri="{FF2B5EF4-FFF2-40B4-BE49-F238E27FC236}">
                <a16:creationId xmlns:a16="http://schemas.microsoft.com/office/drawing/2014/main" id="{1F6343B1-1103-C843-8D41-C961B8DAE725}"/>
              </a:ext>
            </a:extLst>
          </p:cNvPr>
          <p:cNvSpPr/>
          <p:nvPr/>
        </p:nvSpPr>
        <p:spPr>
          <a:xfrm flipH="1">
            <a:off x="-3" y="0"/>
            <a:ext cx="11644206" cy="126876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8" name="Title Placeholder 1">
            <a:extLst>
              <a:ext uri="{FF2B5EF4-FFF2-40B4-BE49-F238E27FC236}">
                <a16:creationId xmlns:a16="http://schemas.microsoft.com/office/drawing/2014/main" id="{691065F9-7C50-854A-BCD1-F52A2880C08A}"/>
              </a:ext>
            </a:extLst>
          </p:cNvPr>
          <p:cNvSpPr>
            <a:spLocks noGrp="1"/>
          </p:cNvSpPr>
          <p:nvPr>
            <p:ph type="title"/>
          </p:nvPr>
        </p:nvSpPr>
        <p:spPr>
          <a:xfrm>
            <a:off x="364878" y="238336"/>
            <a:ext cx="10801200" cy="792088"/>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
        <p:nvSpPr>
          <p:cNvPr id="9" name="Text Placeholder 9">
            <a:extLst>
              <a:ext uri="{FF2B5EF4-FFF2-40B4-BE49-F238E27FC236}">
                <a16:creationId xmlns:a16="http://schemas.microsoft.com/office/drawing/2014/main" id="{C75A8353-0B25-3047-B90E-7EEA7F64C7C0}"/>
              </a:ext>
            </a:extLst>
          </p:cNvPr>
          <p:cNvSpPr>
            <a:spLocks noGrp="1"/>
          </p:cNvSpPr>
          <p:nvPr>
            <p:ph type="body" sz="quarter" idx="10"/>
          </p:nvPr>
        </p:nvSpPr>
        <p:spPr>
          <a:xfrm>
            <a:off x="479376" y="1601416"/>
            <a:ext cx="11127797" cy="4347864"/>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1875176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44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7" name="Round Diagonal Corner Rectangle 6">
            <a:extLst>
              <a:ext uri="{FF2B5EF4-FFF2-40B4-BE49-F238E27FC236}">
                <a16:creationId xmlns:a16="http://schemas.microsoft.com/office/drawing/2014/main" id="{1F6343B1-1103-C843-8D41-C961B8DAE725}"/>
              </a:ext>
            </a:extLst>
          </p:cNvPr>
          <p:cNvSpPr/>
          <p:nvPr/>
        </p:nvSpPr>
        <p:spPr>
          <a:xfrm flipH="1">
            <a:off x="-3" y="0"/>
            <a:ext cx="11644206" cy="90872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8" name="Title Placeholder 1">
            <a:extLst>
              <a:ext uri="{FF2B5EF4-FFF2-40B4-BE49-F238E27FC236}">
                <a16:creationId xmlns:a16="http://schemas.microsoft.com/office/drawing/2014/main" id="{691065F9-7C50-854A-BCD1-F52A2880C08A}"/>
              </a:ext>
            </a:extLst>
          </p:cNvPr>
          <p:cNvSpPr>
            <a:spLocks noGrp="1"/>
          </p:cNvSpPr>
          <p:nvPr>
            <p:ph type="title"/>
          </p:nvPr>
        </p:nvSpPr>
        <p:spPr>
          <a:xfrm>
            <a:off x="364878" y="66936"/>
            <a:ext cx="10801200" cy="792088"/>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
        <p:nvSpPr>
          <p:cNvPr id="9" name="Text Placeholder 9">
            <a:extLst>
              <a:ext uri="{FF2B5EF4-FFF2-40B4-BE49-F238E27FC236}">
                <a16:creationId xmlns:a16="http://schemas.microsoft.com/office/drawing/2014/main" id="{C75A8353-0B25-3047-B90E-7EEA7F64C7C0}"/>
              </a:ext>
            </a:extLst>
          </p:cNvPr>
          <p:cNvSpPr>
            <a:spLocks noGrp="1"/>
          </p:cNvSpPr>
          <p:nvPr>
            <p:ph type="body" sz="quarter" idx="10"/>
          </p:nvPr>
        </p:nvSpPr>
        <p:spPr>
          <a:xfrm>
            <a:off x="479376" y="1052736"/>
            <a:ext cx="11127797" cy="4896544"/>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589067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Slide">
    <p:bg>
      <p:bgPr>
        <a:solidFill>
          <a:schemeClr val="accent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4DE7A9E-388A-B944-885A-B6C14DCFF7D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solidFill>
                  <a:srgbClr val="0C244C"/>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hasCustomPrompt="1"/>
          </p:nvPr>
        </p:nvSpPr>
        <p:spPr>
          <a:xfrm>
            <a:off x="1524000" y="1122363"/>
            <a:ext cx="9144000" cy="2387600"/>
          </a:xfrm>
          <a:prstGeom prst="rect">
            <a:avLst/>
          </a:prstGeom>
        </p:spPr>
        <p:txBody>
          <a:bodyPr anchor="ctr"/>
          <a:lstStyle>
            <a:lvl1pPr algn="ctr">
              <a:defRPr sz="4500" b="1" cap="all" baseline="0">
                <a:solidFill>
                  <a:schemeClr val="bg2"/>
                </a:solidFill>
              </a:defRPr>
            </a:lvl1pPr>
          </a:lstStyle>
          <a:p>
            <a:r>
              <a:rPr lang="en-US"/>
              <a:t>Click to edit </a:t>
            </a:r>
            <a:br>
              <a:rPr lang="en-US"/>
            </a:br>
            <a:r>
              <a:rPr lang="en-US"/>
              <a:t>Master title style</a:t>
            </a:r>
          </a:p>
        </p:txBody>
      </p:sp>
      <p:sp>
        <p:nvSpPr>
          <p:cNvPr id="5" name="TextBox 4">
            <a:extLst>
              <a:ext uri="{FF2B5EF4-FFF2-40B4-BE49-F238E27FC236}">
                <a16:creationId xmlns:a16="http://schemas.microsoft.com/office/drawing/2014/main" id="{FF111EA5-29C5-E949-967E-D5A0CBE152AF}"/>
              </a:ext>
            </a:extLst>
          </p:cNvPr>
          <p:cNvSpPr txBox="1"/>
          <p:nvPr userDrawn="1"/>
        </p:nvSpPr>
        <p:spPr>
          <a:xfrm>
            <a:off x="13552369" y="6179419"/>
            <a:ext cx="248786" cy="369332"/>
          </a:xfrm>
          <a:prstGeom prst="rect">
            <a:avLst/>
          </a:prstGeom>
          <a:noFill/>
        </p:spPr>
        <p:txBody>
          <a:bodyPr wrap="none" rtlCol="0">
            <a:spAutoFit/>
          </a:bodyPr>
          <a:lstStyle/>
          <a:p>
            <a:r>
              <a:rPr lang="en-US" sz="1800"/>
              <a:t> </a:t>
            </a:r>
          </a:p>
        </p:txBody>
      </p:sp>
    </p:spTree>
    <p:extLst>
      <p:ext uri="{BB962C8B-B14F-4D97-AF65-F5344CB8AC3E}">
        <p14:creationId xmlns:p14="http://schemas.microsoft.com/office/powerpoint/2010/main" val="5486916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4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22" name="Text Placeholder 9">
            <a:extLst>
              <a:ext uri="{FF2B5EF4-FFF2-40B4-BE49-F238E27FC236}">
                <a16:creationId xmlns:a16="http://schemas.microsoft.com/office/drawing/2014/main" id="{FFA89BCE-54A3-854E-88E7-181BE4849E62}"/>
              </a:ext>
            </a:extLst>
          </p:cNvPr>
          <p:cNvSpPr>
            <a:spLocks noGrp="1"/>
          </p:cNvSpPr>
          <p:nvPr>
            <p:ph type="body" sz="quarter" idx="10"/>
          </p:nvPr>
        </p:nvSpPr>
        <p:spPr>
          <a:xfrm>
            <a:off x="479376" y="1601416"/>
            <a:ext cx="11127797" cy="4347864"/>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D86075"/>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ound Diagonal Corner Rectangle 6">
            <a:extLst>
              <a:ext uri="{FF2B5EF4-FFF2-40B4-BE49-F238E27FC236}">
                <a16:creationId xmlns:a16="http://schemas.microsoft.com/office/drawing/2014/main" id="{3E5B237A-3897-4141-8CED-2DF20194B1F0}"/>
              </a:ext>
            </a:extLst>
          </p:cNvPr>
          <p:cNvSpPr/>
          <p:nvPr/>
        </p:nvSpPr>
        <p:spPr>
          <a:xfrm flipH="1">
            <a:off x="-3" y="0"/>
            <a:ext cx="11644206" cy="1268760"/>
          </a:xfrm>
          <a:prstGeom prst="round2DiagRect">
            <a:avLst>
              <a:gd name="adj1" fmla="val 42510"/>
              <a:gd name="adj2" fmla="val 0"/>
            </a:avLst>
          </a:prstGeom>
          <a:solidFill>
            <a:srgbClr val="0C2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8" name="Title Placeholder 1">
            <a:extLst>
              <a:ext uri="{FF2B5EF4-FFF2-40B4-BE49-F238E27FC236}">
                <a16:creationId xmlns:a16="http://schemas.microsoft.com/office/drawing/2014/main" id="{46FA4F00-FDDD-2B49-A08C-C59D2E7F33CE}"/>
              </a:ext>
            </a:extLst>
          </p:cNvPr>
          <p:cNvSpPr>
            <a:spLocks noGrp="1"/>
          </p:cNvSpPr>
          <p:nvPr>
            <p:ph type="title"/>
          </p:nvPr>
        </p:nvSpPr>
        <p:spPr>
          <a:xfrm>
            <a:off x="335360" y="238336"/>
            <a:ext cx="10801200" cy="792088"/>
          </a:xfrm>
          <a:prstGeom prst="rect">
            <a:avLst/>
          </a:prstGeom>
        </p:spPr>
        <p:txBody>
          <a:bodyPr vert="horz" lIns="91440" tIns="45720" rIns="91440" bIns="45720" rtlCol="0" anchor="ctr"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23796287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9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22" name="Text Placeholder 9">
            <a:extLst>
              <a:ext uri="{FF2B5EF4-FFF2-40B4-BE49-F238E27FC236}">
                <a16:creationId xmlns:a16="http://schemas.microsoft.com/office/drawing/2014/main" id="{FFA89BCE-54A3-854E-88E7-181BE4849E62}"/>
              </a:ext>
            </a:extLst>
          </p:cNvPr>
          <p:cNvSpPr>
            <a:spLocks noGrp="1"/>
          </p:cNvSpPr>
          <p:nvPr>
            <p:ph type="body" sz="quarter" idx="10"/>
          </p:nvPr>
        </p:nvSpPr>
        <p:spPr>
          <a:xfrm>
            <a:off x="479376" y="1138687"/>
            <a:ext cx="11127797" cy="4810593"/>
          </a:xfrm>
          <a:prstGeom prst="rect">
            <a:avLst/>
          </a:prstGeom>
        </p:spPr>
        <p:txBody>
          <a:bodyPr/>
          <a:lstStyle>
            <a:lvl1pPr marL="0" indent="0">
              <a:buFontTx/>
              <a:buNone/>
              <a:defRPr sz="2000" cap="none" baseline="0">
                <a:solidFill>
                  <a:schemeClr val="tx1"/>
                </a:solidFill>
                <a:latin typeface="Arial"/>
                <a:cs typeface="Arial"/>
              </a:defRPr>
            </a:lvl1pPr>
            <a:lvl2pPr marL="0" indent="0">
              <a:spcBef>
                <a:spcPts val="188"/>
              </a:spcBef>
              <a:buFontTx/>
              <a:buNone/>
              <a:defRPr sz="2000" cap="all">
                <a:solidFill>
                  <a:schemeClr val="tx1"/>
                </a:solidFill>
                <a:latin typeface="Arial"/>
                <a:cs typeface="Arial"/>
              </a:defRPr>
            </a:lvl2pPr>
            <a:lvl3pPr marL="0" indent="-135000">
              <a:spcBef>
                <a:spcPts val="188"/>
              </a:spcBef>
              <a:buFont typeface="Arial"/>
              <a:buChar char="•"/>
              <a:defRPr sz="2000">
                <a:solidFill>
                  <a:schemeClr val="tx1"/>
                </a:solidFill>
                <a:latin typeface="Arial"/>
                <a:cs typeface="Arial"/>
              </a:defRPr>
            </a:lvl3pPr>
            <a:lvl4pPr marL="324000" indent="-171450">
              <a:spcBef>
                <a:spcPts val="188"/>
              </a:spcBef>
              <a:buFont typeface="Arial"/>
              <a:buChar char="•"/>
              <a:defRPr sz="2000">
                <a:solidFill>
                  <a:schemeClr val="tx1"/>
                </a:solidFill>
                <a:latin typeface="Arial"/>
                <a:cs typeface="Arial"/>
              </a:defRPr>
            </a:lvl4pPr>
            <a:lvl5pPr marL="445500" indent="-135000">
              <a:spcBef>
                <a:spcPts val="188"/>
              </a:spcBef>
              <a:buFont typeface="Arial"/>
              <a:buChar char="•"/>
              <a:defRPr sz="2000">
                <a:solidFill>
                  <a:schemeClr val="tx1"/>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ound Diagonal Corner Rectangle 6">
            <a:extLst>
              <a:ext uri="{FF2B5EF4-FFF2-40B4-BE49-F238E27FC236}">
                <a16:creationId xmlns:a16="http://schemas.microsoft.com/office/drawing/2014/main" id="{3E5B237A-3897-4141-8CED-2DF20194B1F0}"/>
              </a:ext>
            </a:extLst>
          </p:cNvPr>
          <p:cNvSpPr/>
          <p:nvPr/>
        </p:nvSpPr>
        <p:spPr>
          <a:xfrm flipH="1">
            <a:off x="-3" y="0"/>
            <a:ext cx="11644206" cy="971550"/>
          </a:xfrm>
          <a:prstGeom prst="round2DiagRect">
            <a:avLst>
              <a:gd name="adj1" fmla="val 42510"/>
              <a:gd name="adj2" fmla="val 0"/>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8" name="Title Placeholder 1">
            <a:extLst>
              <a:ext uri="{FF2B5EF4-FFF2-40B4-BE49-F238E27FC236}">
                <a16:creationId xmlns:a16="http://schemas.microsoft.com/office/drawing/2014/main" id="{46FA4F00-FDDD-2B49-A08C-C59D2E7F33CE}"/>
              </a:ext>
            </a:extLst>
          </p:cNvPr>
          <p:cNvSpPr>
            <a:spLocks noGrp="1"/>
          </p:cNvSpPr>
          <p:nvPr>
            <p:ph type="title"/>
          </p:nvPr>
        </p:nvSpPr>
        <p:spPr>
          <a:xfrm>
            <a:off x="335360" y="238336"/>
            <a:ext cx="10801200" cy="733214"/>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8149558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6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22" name="Text Placeholder 9">
            <a:extLst>
              <a:ext uri="{FF2B5EF4-FFF2-40B4-BE49-F238E27FC236}">
                <a16:creationId xmlns:a16="http://schemas.microsoft.com/office/drawing/2014/main" id="{FFA89BCE-54A3-854E-88E7-181BE4849E62}"/>
              </a:ext>
            </a:extLst>
          </p:cNvPr>
          <p:cNvSpPr>
            <a:spLocks noGrp="1"/>
          </p:cNvSpPr>
          <p:nvPr>
            <p:ph type="body" sz="quarter" idx="10"/>
          </p:nvPr>
        </p:nvSpPr>
        <p:spPr>
          <a:xfrm>
            <a:off x="479376" y="1601416"/>
            <a:ext cx="11127797" cy="4347864"/>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D86075"/>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ound Diagonal Corner Rectangle 6">
            <a:extLst>
              <a:ext uri="{FF2B5EF4-FFF2-40B4-BE49-F238E27FC236}">
                <a16:creationId xmlns:a16="http://schemas.microsoft.com/office/drawing/2014/main" id="{3E5B237A-3897-4141-8CED-2DF20194B1F0}"/>
              </a:ext>
            </a:extLst>
          </p:cNvPr>
          <p:cNvSpPr/>
          <p:nvPr/>
        </p:nvSpPr>
        <p:spPr>
          <a:xfrm flipH="1">
            <a:off x="-3" y="0"/>
            <a:ext cx="11644206" cy="1268760"/>
          </a:xfrm>
          <a:prstGeom prst="round2DiagRect">
            <a:avLst>
              <a:gd name="adj1" fmla="val 42510"/>
              <a:gd name="adj2" fmla="val 0"/>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8" name="Title Placeholder 1">
            <a:extLst>
              <a:ext uri="{FF2B5EF4-FFF2-40B4-BE49-F238E27FC236}">
                <a16:creationId xmlns:a16="http://schemas.microsoft.com/office/drawing/2014/main" id="{46FA4F00-FDDD-2B49-A08C-C59D2E7F33CE}"/>
              </a:ext>
            </a:extLst>
          </p:cNvPr>
          <p:cNvSpPr>
            <a:spLocks noGrp="1"/>
          </p:cNvSpPr>
          <p:nvPr>
            <p:ph type="title"/>
          </p:nvPr>
        </p:nvSpPr>
        <p:spPr>
          <a:xfrm>
            <a:off x="335360" y="238336"/>
            <a:ext cx="10801200" cy="792088"/>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914494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8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479378" y="1601416"/>
            <a:ext cx="6497823" cy="4347864"/>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9589480" y="1609873"/>
            <a:ext cx="2116067" cy="197160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9589483"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7274496" y="1601416"/>
            <a:ext cx="2116067" cy="197160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7274496"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2" name="Round Diagonal Corner Rectangle 11">
            <a:extLst>
              <a:ext uri="{FF2B5EF4-FFF2-40B4-BE49-F238E27FC236}">
                <a16:creationId xmlns:a16="http://schemas.microsoft.com/office/drawing/2014/main" id="{E437444D-0522-174F-9F39-EEF75DB0AE10}"/>
              </a:ext>
            </a:extLst>
          </p:cNvPr>
          <p:cNvSpPr/>
          <p:nvPr/>
        </p:nvSpPr>
        <p:spPr>
          <a:xfrm flipH="1">
            <a:off x="-4" y="0"/>
            <a:ext cx="11705553" cy="1268760"/>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3" name="Title Placeholder 1">
            <a:extLst>
              <a:ext uri="{FF2B5EF4-FFF2-40B4-BE49-F238E27FC236}">
                <a16:creationId xmlns:a16="http://schemas.microsoft.com/office/drawing/2014/main" id="{6B81FE25-2EA9-9B4F-8EAB-463C409A4019}"/>
              </a:ext>
            </a:extLst>
          </p:cNvPr>
          <p:cNvSpPr>
            <a:spLocks noGrp="1"/>
          </p:cNvSpPr>
          <p:nvPr>
            <p:ph type="title"/>
          </p:nvPr>
        </p:nvSpPr>
        <p:spPr>
          <a:xfrm>
            <a:off x="335360" y="243160"/>
            <a:ext cx="10801200" cy="792088"/>
          </a:xfrm>
          <a:prstGeom prst="rect">
            <a:avLst/>
          </a:prstGeom>
        </p:spPr>
        <p:txBody>
          <a:bodyPr vert="horz" lIns="91440" tIns="45720" rIns="91440" bIns="45720" rtlCol="0" anchor="ctr" anchorCtr="0">
            <a:noAutofit/>
          </a:bodyPr>
          <a:lstStyle>
            <a:lvl1pPr algn="l">
              <a:defRPr b="1" i="0" cap="all" normalizeH="0" baseline="0">
                <a:solidFill>
                  <a:schemeClr val="tx1"/>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24165079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0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479378" y="1601416"/>
            <a:ext cx="6497823" cy="4347864"/>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9589480" y="1609873"/>
            <a:ext cx="2116067" cy="197160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9589483"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7274496" y="1601416"/>
            <a:ext cx="2116067" cy="197160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7274496"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2" name="Round Diagonal Corner Rectangle 11">
            <a:extLst>
              <a:ext uri="{FF2B5EF4-FFF2-40B4-BE49-F238E27FC236}">
                <a16:creationId xmlns:a16="http://schemas.microsoft.com/office/drawing/2014/main" id="{4CC5ADD0-5755-9341-A794-D9405AB1CE9B}"/>
              </a:ext>
            </a:extLst>
          </p:cNvPr>
          <p:cNvSpPr/>
          <p:nvPr/>
        </p:nvSpPr>
        <p:spPr>
          <a:xfrm flipH="1">
            <a:off x="-3" y="0"/>
            <a:ext cx="11705550" cy="126876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3" name="Title Placeholder 1">
            <a:extLst>
              <a:ext uri="{FF2B5EF4-FFF2-40B4-BE49-F238E27FC236}">
                <a16:creationId xmlns:a16="http://schemas.microsoft.com/office/drawing/2014/main" id="{CB631168-B793-ED49-B934-593139FB844D}"/>
              </a:ext>
            </a:extLst>
          </p:cNvPr>
          <p:cNvSpPr>
            <a:spLocks noGrp="1"/>
          </p:cNvSpPr>
          <p:nvPr>
            <p:ph type="title"/>
          </p:nvPr>
        </p:nvSpPr>
        <p:spPr>
          <a:xfrm>
            <a:off x="335360" y="242728"/>
            <a:ext cx="10801200" cy="792088"/>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14070183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479378" y="1601416"/>
            <a:ext cx="6497823" cy="4347864"/>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9589480" y="1609873"/>
            <a:ext cx="2116067" cy="197160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9589483"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7274496" y="1601416"/>
            <a:ext cx="2116067" cy="197160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7274496"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0" name="Round Diagonal Corner Rectangle 9">
            <a:extLst>
              <a:ext uri="{FF2B5EF4-FFF2-40B4-BE49-F238E27FC236}">
                <a16:creationId xmlns:a16="http://schemas.microsoft.com/office/drawing/2014/main" id="{B9FD1A2C-38BE-AB4F-9B8B-6ADE3F259D13}"/>
              </a:ext>
            </a:extLst>
          </p:cNvPr>
          <p:cNvSpPr/>
          <p:nvPr/>
        </p:nvSpPr>
        <p:spPr>
          <a:xfrm flipH="1">
            <a:off x="-3" y="0"/>
            <a:ext cx="11644206" cy="1268760"/>
          </a:xfrm>
          <a:prstGeom prst="round2DiagRect">
            <a:avLst>
              <a:gd name="adj1" fmla="val 42510"/>
              <a:gd name="adj2" fmla="val 0"/>
            </a:avLst>
          </a:prstGeom>
          <a:solidFill>
            <a:srgbClr val="0C2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800">
              <a:solidFill>
                <a:srgbClr val="C3DDD7"/>
              </a:solidFill>
            </a:endParaRPr>
          </a:p>
        </p:txBody>
      </p:sp>
      <p:sp>
        <p:nvSpPr>
          <p:cNvPr id="11" name="Title Placeholder 1">
            <a:extLst>
              <a:ext uri="{FF2B5EF4-FFF2-40B4-BE49-F238E27FC236}">
                <a16:creationId xmlns:a16="http://schemas.microsoft.com/office/drawing/2014/main" id="{62DE040E-4416-784E-A304-6C481AB8777A}"/>
              </a:ext>
            </a:extLst>
          </p:cNvPr>
          <p:cNvSpPr>
            <a:spLocks noGrp="1"/>
          </p:cNvSpPr>
          <p:nvPr>
            <p:ph type="title"/>
          </p:nvPr>
        </p:nvSpPr>
        <p:spPr>
          <a:xfrm>
            <a:off x="339478" y="238336"/>
            <a:ext cx="10801200" cy="792088"/>
          </a:xfrm>
          <a:prstGeom prst="rect">
            <a:avLst/>
          </a:prstGeom>
        </p:spPr>
        <p:txBody>
          <a:bodyPr vert="horz" lIns="91440" tIns="45720" rIns="91440" bIns="45720" rtlCol="0" anchor="ctr"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34851871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40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479378" y="1601416"/>
            <a:ext cx="6497823" cy="4347864"/>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9589480" y="1609873"/>
            <a:ext cx="2116067" cy="197160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9589483"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7274496" y="1601416"/>
            <a:ext cx="2116067" cy="197160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7274496"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0" name="Round Diagonal Corner Rectangle 9">
            <a:extLst>
              <a:ext uri="{FF2B5EF4-FFF2-40B4-BE49-F238E27FC236}">
                <a16:creationId xmlns:a16="http://schemas.microsoft.com/office/drawing/2014/main" id="{B9FD1A2C-38BE-AB4F-9B8B-6ADE3F259D13}"/>
              </a:ext>
            </a:extLst>
          </p:cNvPr>
          <p:cNvSpPr/>
          <p:nvPr/>
        </p:nvSpPr>
        <p:spPr>
          <a:xfrm flipH="1">
            <a:off x="-3" y="0"/>
            <a:ext cx="11644206" cy="1268760"/>
          </a:xfrm>
          <a:prstGeom prst="round2DiagRect">
            <a:avLst>
              <a:gd name="adj1" fmla="val 42510"/>
              <a:gd name="adj2" fmla="val 0"/>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1" name="Title Placeholder 1">
            <a:extLst>
              <a:ext uri="{FF2B5EF4-FFF2-40B4-BE49-F238E27FC236}">
                <a16:creationId xmlns:a16="http://schemas.microsoft.com/office/drawing/2014/main" id="{62DE040E-4416-784E-A304-6C481AB8777A}"/>
              </a:ext>
            </a:extLst>
          </p:cNvPr>
          <p:cNvSpPr>
            <a:spLocks noGrp="1"/>
          </p:cNvSpPr>
          <p:nvPr>
            <p:ph type="title"/>
          </p:nvPr>
        </p:nvSpPr>
        <p:spPr>
          <a:xfrm>
            <a:off x="335360" y="238336"/>
            <a:ext cx="10801200" cy="792088"/>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37275727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22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1" name="Round Diagonal Corner Rectangle 10">
            <a:extLst>
              <a:ext uri="{FF2B5EF4-FFF2-40B4-BE49-F238E27FC236}">
                <a16:creationId xmlns:a16="http://schemas.microsoft.com/office/drawing/2014/main" id="{480DCE31-F5CF-BC4A-8E8F-4B05BA75E105}"/>
              </a:ext>
            </a:extLst>
          </p:cNvPr>
          <p:cNvSpPr/>
          <p:nvPr/>
        </p:nvSpPr>
        <p:spPr>
          <a:xfrm flipH="1">
            <a:off x="-3" y="0"/>
            <a:ext cx="11644206" cy="1268760"/>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2" name="Title Placeholder 1">
            <a:extLst>
              <a:ext uri="{FF2B5EF4-FFF2-40B4-BE49-F238E27FC236}">
                <a16:creationId xmlns:a16="http://schemas.microsoft.com/office/drawing/2014/main" id="{F86E80CC-2B14-A447-AFCE-A6948979D90F}"/>
              </a:ext>
            </a:extLst>
          </p:cNvPr>
          <p:cNvSpPr>
            <a:spLocks noGrp="1"/>
          </p:cNvSpPr>
          <p:nvPr>
            <p:ph type="title"/>
          </p:nvPr>
        </p:nvSpPr>
        <p:spPr>
          <a:xfrm>
            <a:off x="547797" y="350908"/>
            <a:ext cx="10732778" cy="581303"/>
          </a:xfrm>
          <a:prstGeom prst="rect">
            <a:avLst/>
          </a:prstGeom>
        </p:spPr>
        <p:txBody>
          <a:bodyPr vert="horz" lIns="91440" tIns="45720" rIns="91440" bIns="45720" rtlCol="0" anchor="ctr" anchorCtr="0">
            <a:noAutofit/>
          </a:bodyPr>
          <a:lstStyle>
            <a:lvl1pPr algn="l">
              <a:defRPr b="1" i="0" cap="all" normalizeH="0" baseline="0">
                <a:solidFill>
                  <a:schemeClr val="tx1"/>
                </a:solidFill>
                <a:latin typeface="Arial"/>
                <a:cs typeface="Arial"/>
              </a:defRPr>
            </a:lvl1pPr>
          </a:lstStyle>
          <a:p>
            <a:r>
              <a:rPr lang="en-GB"/>
              <a:t>Click to edit Master title style</a:t>
            </a:r>
            <a:endParaRPr lang="en-US"/>
          </a:p>
        </p:txBody>
      </p:sp>
      <p:sp>
        <p:nvSpPr>
          <p:cNvPr id="17" name="Text Placeholder 9">
            <a:extLst>
              <a:ext uri="{FF2B5EF4-FFF2-40B4-BE49-F238E27FC236}">
                <a16:creationId xmlns:a16="http://schemas.microsoft.com/office/drawing/2014/main" id="{7D8A5BF1-4DF0-534F-AE1A-B79F7E73B007}"/>
              </a:ext>
            </a:extLst>
          </p:cNvPr>
          <p:cNvSpPr>
            <a:spLocks noGrp="1"/>
          </p:cNvSpPr>
          <p:nvPr>
            <p:ph type="body" sz="quarter" idx="13"/>
          </p:nvPr>
        </p:nvSpPr>
        <p:spPr>
          <a:xfrm>
            <a:off x="8142676" y="1612488"/>
            <a:ext cx="3501527" cy="4336791"/>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8" name="Text Placeholder 9">
            <a:extLst>
              <a:ext uri="{FF2B5EF4-FFF2-40B4-BE49-F238E27FC236}">
                <a16:creationId xmlns:a16="http://schemas.microsoft.com/office/drawing/2014/main" id="{81B1F219-30EE-3F4D-8878-9EA05576B0EA}"/>
              </a:ext>
            </a:extLst>
          </p:cNvPr>
          <p:cNvSpPr>
            <a:spLocks noGrp="1"/>
          </p:cNvSpPr>
          <p:nvPr>
            <p:ph type="body" sz="quarter" idx="14"/>
          </p:nvPr>
        </p:nvSpPr>
        <p:spPr>
          <a:xfrm>
            <a:off x="4345237" y="1612488"/>
            <a:ext cx="3501527" cy="4336791"/>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9" name="Text Placeholder 9">
            <a:extLst>
              <a:ext uri="{FF2B5EF4-FFF2-40B4-BE49-F238E27FC236}">
                <a16:creationId xmlns:a16="http://schemas.microsoft.com/office/drawing/2014/main" id="{7549DBA1-A019-4C41-A27D-A218AEB9F1C0}"/>
              </a:ext>
            </a:extLst>
          </p:cNvPr>
          <p:cNvSpPr>
            <a:spLocks noGrp="1"/>
          </p:cNvSpPr>
          <p:nvPr>
            <p:ph type="body" sz="quarter" idx="15"/>
          </p:nvPr>
        </p:nvSpPr>
        <p:spPr>
          <a:xfrm>
            <a:off x="547798" y="1612488"/>
            <a:ext cx="3501527" cy="4336791"/>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0714209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24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1" name="Round Diagonal Corner Rectangle 10">
            <a:extLst>
              <a:ext uri="{FF2B5EF4-FFF2-40B4-BE49-F238E27FC236}">
                <a16:creationId xmlns:a16="http://schemas.microsoft.com/office/drawing/2014/main" id="{43E95613-5D02-6249-A2F5-39FC0AB374A1}"/>
              </a:ext>
            </a:extLst>
          </p:cNvPr>
          <p:cNvSpPr/>
          <p:nvPr/>
        </p:nvSpPr>
        <p:spPr>
          <a:xfrm flipH="1">
            <a:off x="-3" y="0"/>
            <a:ext cx="11644206" cy="126876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3" name="Title Placeholder 1">
            <a:extLst>
              <a:ext uri="{FF2B5EF4-FFF2-40B4-BE49-F238E27FC236}">
                <a16:creationId xmlns:a16="http://schemas.microsoft.com/office/drawing/2014/main" id="{73BE0186-5360-4A4D-A5FC-FA2A4223BAAC}"/>
              </a:ext>
            </a:extLst>
          </p:cNvPr>
          <p:cNvSpPr>
            <a:spLocks noGrp="1"/>
          </p:cNvSpPr>
          <p:nvPr>
            <p:ph type="title"/>
          </p:nvPr>
        </p:nvSpPr>
        <p:spPr>
          <a:xfrm>
            <a:off x="547797" y="343729"/>
            <a:ext cx="10732778" cy="581303"/>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
        <p:nvSpPr>
          <p:cNvPr id="14" name="Text Placeholder 9">
            <a:extLst>
              <a:ext uri="{FF2B5EF4-FFF2-40B4-BE49-F238E27FC236}">
                <a16:creationId xmlns:a16="http://schemas.microsoft.com/office/drawing/2014/main" id="{01F0488D-6337-1346-A438-40D522A73C9A}"/>
              </a:ext>
            </a:extLst>
          </p:cNvPr>
          <p:cNvSpPr>
            <a:spLocks noGrp="1"/>
          </p:cNvSpPr>
          <p:nvPr>
            <p:ph type="body" sz="quarter" idx="13"/>
          </p:nvPr>
        </p:nvSpPr>
        <p:spPr>
          <a:xfrm>
            <a:off x="8142676" y="1612488"/>
            <a:ext cx="3501527" cy="4336791"/>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Text Placeholder 9">
            <a:extLst>
              <a:ext uri="{FF2B5EF4-FFF2-40B4-BE49-F238E27FC236}">
                <a16:creationId xmlns:a16="http://schemas.microsoft.com/office/drawing/2014/main" id="{38DAE29A-84F6-3247-9A58-75681789A950}"/>
              </a:ext>
            </a:extLst>
          </p:cNvPr>
          <p:cNvSpPr>
            <a:spLocks noGrp="1"/>
          </p:cNvSpPr>
          <p:nvPr>
            <p:ph type="body" sz="quarter" idx="14"/>
          </p:nvPr>
        </p:nvSpPr>
        <p:spPr>
          <a:xfrm>
            <a:off x="4345237" y="1612488"/>
            <a:ext cx="3501527" cy="4336791"/>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6" name="Text Placeholder 9">
            <a:extLst>
              <a:ext uri="{FF2B5EF4-FFF2-40B4-BE49-F238E27FC236}">
                <a16:creationId xmlns:a16="http://schemas.microsoft.com/office/drawing/2014/main" id="{E8254261-48E4-C44B-BA6E-AC8D104F3572}"/>
              </a:ext>
            </a:extLst>
          </p:cNvPr>
          <p:cNvSpPr>
            <a:spLocks noGrp="1"/>
          </p:cNvSpPr>
          <p:nvPr>
            <p:ph type="body" sz="quarter" idx="15"/>
          </p:nvPr>
        </p:nvSpPr>
        <p:spPr>
          <a:xfrm>
            <a:off x="547798" y="1612488"/>
            <a:ext cx="3501527" cy="4336791"/>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8282736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41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1" name="Round Diagonal Corner Rectangle 10">
            <a:extLst>
              <a:ext uri="{FF2B5EF4-FFF2-40B4-BE49-F238E27FC236}">
                <a16:creationId xmlns:a16="http://schemas.microsoft.com/office/drawing/2014/main" id="{43E95613-5D02-6249-A2F5-39FC0AB374A1}"/>
              </a:ext>
            </a:extLst>
          </p:cNvPr>
          <p:cNvSpPr/>
          <p:nvPr/>
        </p:nvSpPr>
        <p:spPr>
          <a:xfrm flipH="1">
            <a:off x="-3" y="0"/>
            <a:ext cx="11644206" cy="1268760"/>
          </a:xfrm>
          <a:prstGeom prst="round2DiagRect">
            <a:avLst>
              <a:gd name="adj1" fmla="val 42510"/>
              <a:gd name="adj2" fmla="val 0"/>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3" name="Title Placeholder 1">
            <a:extLst>
              <a:ext uri="{FF2B5EF4-FFF2-40B4-BE49-F238E27FC236}">
                <a16:creationId xmlns:a16="http://schemas.microsoft.com/office/drawing/2014/main" id="{73BE0186-5360-4A4D-A5FC-FA2A4223BAAC}"/>
              </a:ext>
            </a:extLst>
          </p:cNvPr>
          <p:cNvSpPr>
            <a:spLocks noGrp="1"/>
          </p:cNvSpPr>
          <p:nvPr>
            <p:ph type="title"/>
          </p:nvPr>
        </p:nvSpPr>
        <p:spPr>
          <a:xfrm>
            <a:off x="547798" y="343729"/>
            <a:ext cx="10732778" cy="581303"/>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
        <p:nvSpPr>
          <p:cNvPr id="14" name="Text Placeholder 9">
            <a:extLst>
              <a:ext uri="{FF2B5EF4-FFF2-40B4-BE49-F238E27FC236}">
                <a16:creationId xmlns:a16="http://schemas.microsoft.com/office/drawing/2014/main" id="{01F0488D-6337-1346-A438-40D522A73C9A}"/>
              </a:ext>
            </a:extLst>
          </p:cNvPr>
          <p:cNvSpPr>
            <a:spLocks noGrp="1"/>
          </p:cNvSpPr>
          <p:nvPr>
            <p:ph type="body" sz="quarter" idx="13"/>
          </p:nvPr>
        </p:nvSpPr>
        <p:spPr>
          <a:xfrm>
            <a:off x="8142676" y="1612488"/>
            <a:ext cx="3501527" cy="4336791"/>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Text Placeholder 9">
            <a:extLst>
              <a:ext uri="{FF2B5EF4-FFF2-40B4-BE49-F238E27FC236}">
                <a16:creationId xmlns:a16="http://schemas.microsoft.com/office/drawing/2014/main" id="{38DAE29A-84F6-3247-9A58-75681789A950}"/>
              </a:ext>
            </a:extLst>
          </p:cNvPr>
          <p:cNvSpPr>
            <a:spLocks noGrp="1"/>
          </p:cNvSpPr>
          <p:nvPr>
            <p:ph type="body" sz="quarter" idx="14"/>
          </p:nvPr>
        </p:nvSpPr>
        <p:spPr>
          <a:xfrm>
            <a:off x="4345237" y="1612488"/>
            <a:ext cx="3501527" cy="4336791"/>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6" name="Text Placeholder 9">
            <a:extLst>
              <a:ext uri="{FF2B5EF4-FFF2-40B4-BE49-F238E27FC236}">
                <a16:creationId xmlns:a16="http://schemas.microsoft.com/office/drawing/2014/main" id="{E8254261-48E4-C44B-BA6E-AC8D104F3572}"/>
              </a:ext>
            </a:extLst>
          </p:cNvPr>
          <p:cNvSpPr>
            <a:spLocks noGrp="1"/>
          </p:cNvSpPr>
          <p:nvPr>
            <p:ph type="body" sz="quarter" idx="15"/>
          </p:nvPr>
        </p:nvSpPr>
        <p:spPr>
          <a:xfrm>
            <a:off x="547798" y="1612488"/>
            <a:ext cx="3501527" cy="4336791"/>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354123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Title Slide">
    <p:bg>
      <p:bgPr>
        <a:solidFill>
          <a:srgbClr val="C3DDD7"/>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5" name="Title Placeholder 1">
            <a:extLst>
              <a:ext uri="{FF2B5EF4-FFF2-40B4-BE49-F238E27FC236}">
                <a16:creationId xmlns:a16="http://schemas.microsoft.com/office/drawing/2014/main" id="{3A23D3B5-17DF-E94A-8FB3-6084B9757396}"/>
              </a:ext>
            </a:extLst>
          </p:cNvPr>
          <p:cNvSpPr>
            <a:spLocks noGrp="1"/>
          </p:cNvSpPr>
          <p:nvPr>
            <p:ph type="title"/>
          </p:nvPr>
        </p:nvSpPr>
        <p:spPr>
          <a:xfrm>
            <a:off x="551384" y="413792"/>
            <a:ext cx="11055789" cy="710952"/>
          </a:xfrm>
          <a:prstGeom prst="rect">
            <a:avLst/>
          </a:prstGeom>
        </p:spPr>
        <p:txBody>
          <a:bodyPr vert="horz" lIns="91440" tIns="45720" rIns="91440" bIns="45720" rtlCol="0" anchor="ctr" anchorCtr="0">
            <a:noAutofit/>
          </a:bodyPr>
          <a:lstStyle>
            <a:lvl1pPr algn="l">
              <a:defRPr b="1" i="0" cap="all" normalizeH="0" baseline="0">
                <a:solidFill>
                  <a:schemeClr val="tx1"/>
                </a:solidFill>
                <a:latin typeface="Arial"/>
                <a:cs typeface="Arial"/>
              </a:defRPr>
            </a:lvl1pPr>
          </a:lstStyle>
          <a:p>
            <a:r>
              <a:rPr lang="en-GB"/>
              <a:t>Click to edit Master title style</a:t>
            </a:r>
            <a:endParaRPr lang="en-US"/>
          </a:p>
        </p:txBody>
      </p:sp>
      <p:sp>
        <p:nvSpPr>
          <p:cNvPr id="6" name="Text Placeholder 9">
            <a:extLst>
              <a:ext uri="{FF2B5EF4-FFF2-40B4-BE49-F238E27FC236}">
                <a16:creationId xmlns:a16="http://schemas.microsoft.com/office/drawing/2014/main" id="{7A4B785D-CEDA-A042-93FF-FDDC90576B9A}"/>
              </a:ext>
            </a:extLst>
          </p:cNvPr>
          <p:cNvSpPr>
            <a:spLocks noGrp="1"/>
          </p:cNvSpPr>
          <p:nvPr>
            <p:ph type="body" sz="quarter" idx="10"/>
          </p:nvPr>
        </p:nvSpPr>
        <p:spPr>
          <a:xfrm>
            <a:off x="551384" y="1233891"/>
            <a:ext cx="11055789" cy="4390218"/>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ext Placeholder 15">
            <a:extLst>
              <a:ext uri="{FF2B5EF4-FFF2-40B4-BE49-F238E27FC236}">
                <a16:creationId xmlns:a16="http://schemas.microsoft.com/office/drawing/2014/main" id="{2309A17F-886E-9245-A52B-75E9730B0135}"/>
              </a:ext>
            </a:extLst>
          </p:cNvPr>
          <p:cNvSpPr>
            <a:spLocks noGrp="1"/>
          </p:cNvSpPr>
          <p:nvPr>
            <p:ph type="body" sz="quarter" idx="11" hasCustomPrompt="1"/>
          </p:nvPr>
        </p:nvSpPr>
        <p:spPr>
          <a:xfrm>
            <a:off x="551384" y="5624109"/>
            <a:ext cx="6087237" cy="533388"/>
          </a:xfrm>
          <a:prstGeom prst="rect">
            <a:avLst/>
          </a:prstGeom>
        </p:spPr>
        <p:txBody>
          <a:bodyPr anchor="b">
            <a:noAutofit/>
          </a:bodyPr>
          <a:lstStyle>
            <a:lvl1pPr marL="0" indent="0">
              <a:buFontTx/>
              <a:buNone/>
              <a:defRPr sz="950">
                <a:solidFill>
                  <a:srgbClr val="0C244C"/>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AU"/>
              <a:t>Click to edit Master text styles</a:t>
            </a:r>
          </a:p>
        </p:txBody>
      </p:sp>
      <p:sp>
        <p:nvSpPr>
          <p:cNvPr id="9" name="TextBox 8">
            <a:extLst>
              <a:ext uri="{FF2B5EF4-FFF2-40B4-BE49-F238E27FC236}">
                <a16:creationId xmlns:a16="http://schemas.microsoft.com/office/drawing/2014/main" id="{D85E4D10-669F-B44A-829C-549EADDE5760}"/>
              </a:ext>
            </a:extLst>
          </p:cNvPr>
          <p:cNvSpPr txBox="1"/>
          <p:nvPr userDrawn="1"/>
        </p:nvSpPr>
        <p:spPr>
          <a:xfrm>
            <a:off x="13552369" y="6179419"/>
            <a:ext cx="248786" cy="369332"/>
          </a:xfrm>
          <a:prstGeom prst="rect">
            <a:avLst/>
          </a:prstGeom>
          <a:noFill/>
        </p:spPr>
        <p:txBody>
          <a:bodyPr wrap="none" rtlCol="0">
            <a:spAutoFit/>
          </a:bodyPr>
          <a:lstStyle/>
          <a:p>
            <a:r>
              <a:rPr lang="en-US" sz="1800"/>
              <a:t> </a:t>
            </a:r>
          </a:p>
        </p:txBody>
      </p:sp>
    </p:spTree>
    <p:extLst>
      <p:ext uri="{BB962C8B-B14F-4D97-AF65-F5344CB8AC3E}">
        <p14:creationId xmlns:p14="http://schemas.microsoft.com/office/powerpoint/2010/main" val="33355870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16" name="Picture Placeholder 3">
            <a:extLst>
              <a:ext uri="{FF2B5EF4-FFF2-40B4-BE49-F238E27FC236}">
                <a16:creationId xmlns:a16="http://schemas.microsoft.com/office/drawing/2014/main" id="{EBD483C7-3580-794C-891A-29E1C8166296}"/>
              </a:ext>
            </a:extLst>
          </p:cNvPr>
          <p:cNvSpPr>
            <a:spLocks noGrp="1"/>
          </p:cNvSpPr>
          <p:nvPr>
            <p:ph type="pic" sz="quarter" idx="10"/>
          </p:nvPr>
        </p:nvSpPr>
        <p:spPr>
          <a:xfrm>
            <a:off x="0" y="0"/>
            <a:ext cx="12192000" cy="6290658"/>
          </a:xfrm>
          <a:prstGeom prst="rect">
            <a:avLst/>
          </a:prstGeom>
          <a:solidFill>
            <a:schemeClr val="bg1">
              <a:lumMod val="85000"/>
            </a:schemeClr>
          </a:solidFill>
        </p:spPr>
        <p:txBody>
          <a:bodyPr/>
          <a:lstStyle>
            <a:lvl1pPr marL="0" indent="0">
              <a:buNone/>
              <a:defRPr sz="788">
                <a:latin typeface="Arial"/>
                <a:cs typeface="Arial"/>
              </a:defRPr>
            </a:lvl1pPr>
          </a:lstStyle>
          <a:p>
            <a:r>
              <a:rPr lang="en-GB"/>
              <a:t>Click icon to add picture</a:t>
            </a: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7" name="Title Placeholder 1">
            <a:extLst>
              <a:ext uri="{FF2B5EF4-FFF2-40B4-BE49-F238E27FC236}">
                <a16:creationId xmlns:a16="http://schemas.microsoft.com/office/drawing/2014/main" id="{87BCE467-8FF7-7945-878B-23B94E0DB33B}"/>
              </a:ext>
            </a:extLst>
          </p:cNvPr>
          <p:cNvSpPr>
            <a:spLocks noGrp="1"/>
          </p:cNvSpPr>
          <p:nvPr>
            <p:ph type="title"/>
          </p:nvPr>
        </p:nvSpPr>
        <p:spPr>
          <a:xfrm>
            <a:off x="719403" y="413792"/>
            <a:ext cx="7872875" cy="1143000"/>
          </a:xfrm>
          <a:prstGeom prst="rect">
            <a:avLst/>
          </a:prstGeom>
        </p:spPr>
        <p:txBody>
          <a:bodyPr vert="horz" lIns="91440" tIns="45720" rIns="91440" bIns="45720" rtlCol="0" anchor="t" anchorCtr="0">
            <a:noAutofit/>
          </a:bodyPr>
          <a:lstStyle>
            <a:lvl1pPr algn="l">
              <a:defRPr b="1" i="0" cap="all" normalizeH="0" baseline="0">
                <a:solidFill>
                  <a:schemeClr val="bg1"/>
                </a:solidFill>
                <a:latin typeface="Arial"/>
                <a:cs typeface="Arial"/>
              </a:defRPr>
            </a:lvl1pPr>
          </a:lstStyle>
          <a:p>
            <a:r>
              <a:rPr lang="en-GB"/>
              <a:t>Click to edit Master title style</a:t>
            </a:r>
            <a:endParaRPr lang="en-US"/>
          </a:p>
        </p:txBody>
      </p:sp>
      <p:sp>
        <p:nvSpPr>
          <p:cNvPr id="18" name="Text Placeholder 15">
            <a:extLst>
              <a:ext uri="{FF2B5EF4-FFF2-40B4-BE49-F238E27FC236}">
                <a16:creationId xmlns:a16="http://schemas.microsoft.com/office/drawing/2014/main" id="{DC7A34D5-15B0-6449-A037-A567189B30FF}"/>
              </a:ext>
            </a:extLst>
          </p:cNvPr>
          <p:cNvSpPr>
            <a:spLocks noGrp="1"/>
          </p:cNvSpPr>
          <p:nvPr>
            <p:ph type="body" sz="quarter" idx="11"/>
          </p:nvPr>
        </p:nvSpPr>
        <p:spPr>
          <a:xfrm>
            <a:off x="7291622" y="6042936"/>
            <a:ext cx="4847861" cy="247722"/>
          </a:xfrm>
          <a:prstGeom prst="rect">
            <a:avLst/>
          </a:prstGeom>
        </p:spPr>
        <p:txBody>
          <a:bodyPr>
            <a:noAutofit/>
          </a:bodyPr>
          <a:lstStyle>
            <a:lvl1pPr marL="0" indent="0" algn="r">
              <a:buFontTx/>
              <a:buNone/>
              <a:defRPr sz="900">
                <a:solidFill>
                  <a:schemeClr val="bg1"/>
                </a:solidFill>
                <a:latin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6" name="TextBox 5">
            <a:extLst>
              <a:ext uri="{FF2B5EF4-FFF2-40B4-BE49-F238E27FC236}">
                <a16:creationId xmlns:a16="http://schemas.microsoft.com/office/drawing/2014/main" id="{3139E716-9E10-714C-83A4-72BF32D9A06F}"/>
              </a:ext>
            </a:extLst>
          </p:cNvPr>
          <p:cNvSpPr txBox="1"/>
          <p:nvPr userDrawn="1"/>
        </p:nvSpPr>
        <p:spPr>
          <a:xfrm>
            <a:off x="13026189" y="6439301"/>
            <a:ext cx="312906" cy="369332"/>
          </a:xfrm>
          <a:prstGeom prst="rect">
            <a:avLst/>
          </a:prstGeom>
          <a:noFill/>
        </p:spPr>
        <p:txBody>
          <a:bodyPr wrap="none" rtlCol="0">
            <a:spAutoFit/>
          </a:bodyPr>
          <a:lstStyle/>
          <a:p>
            <a:r>
              <a:rPr lang="en-US" sz="1800"/>
              <a:t>  </a:t>
            </a:r>
          </a:p>
        </p:txBody>
      </p:sp>
    </p:spTree>
    <p:extLst>
      <p:ext uri="{BB962C8B-B14F-4D97-AF65-F5344CB8AC3E}">
        <p14:creationId xmlns:p14="http://schemas.microsoft.com/office/powerpoint/2010/main" val="579905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16" name="Picture Placeholder 3">
            <a:extLst>
              <a:ext uri="{FF2B5EF4-FFF2-40B4-BE49-F238E27FC236}">
                <a16:creationId xmlns:a16="http://schemas.microsoft.com/office/drawing/2014/main" id="{EBD483C7-3580-794C-891A-29E1C8166296}"/>
              </a:ext>
            </a:extLst>
          </p:cNvPr>
          <p:cNvSpPr>
            <a:spLocks noGrp="1"/>
          </p:cNvSpPr>
          <p:nvPr>
            <p:ph type="pic" sz="quarter" idx="10"/>
          </p:nvPr>
        </p:nvSpPr>
        <p:spPr>
          <a:xfrm>
            <a:off x="0" y="1"/>
            <a:ext cx="12192000" cy="6326709"/>
          </a:xfrm>
          <a:prstGeom prst="rect">
            <a:avLst/>
          </a:prstGeom>
          <a:solidFill>
            <a:schemeClr val="bg1">
              <a:lumMod val="85000"/>
            </a:schemeClr>
          </a:solidFill>
        </p:spPr>
        <p:txBody>
          <a:bodyPr/>
          <a:lstStyle>
            <a:lvl1pPr marL="0" indent="0">
              <a:buNone/>
              <a:defRPr sz="788">
                <a:latin typeface="Arial"/>
                <a:cs typeface="Arial"/>
              </a:defRPr>
            </a:lvl1pPr>
          </a:lstStyle>
          <a:p>
            <a:r>
              <a:rPr lang="en-GB"/>
              <a:t>Click icon to add picture</a:t>
            </a: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8" name="Text Placeholder 15">
            <a:extLst>
              <a:ext uri="{FF2B5EF4-FFF2-40B4-BE49-F238E27FC236}">
                <a16:creationId xmlns:a16="http://schemas.microsoft.com/office/drawing/2014/main" id="{DC7A34D5-15B0-6449-A037-A567189B30FF}"/>
              </a:ext>
            </a:extLst>
          </p:cNvPr>
          <p:cNvSpPr>
            <a:spLocks noGrp="1"/>
          </p:cNvSpPr>
          <p:nvPr>
            <p:ph type="body" sz="quarter" idx="11"/>
          </p:nvPr>
        </p:nvSpPr>
        <p:spPr>
          <a:xfrm>
            <a:off x="7291622" y="6042936"/>
            <a:ext cx="4847861" cy="247722"/>
          </a:xfrm>
          <a:prstGeom prst="rect">
            <a:avLst/>
          </a:prstGeom>
        </p:spPr>
        <p:txBody>
          <a:bodyPr>
            <a:noAutofit/>
          </a:bodyPr>
          <a:lstStyle>
            <a:lvl1pPr marL="0" indent="0" algn="r">
              <a:buFontTx/>
              <a:buNone/>
              <a:defRPr sz="900">
                <a:solidFill>
                  <a:schemeClr val="bg1"/>
                </a:solidFill>
                <a:latin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9" name="Round Diagonal Corner Rectangle 1">
            <a:extLst>
              <a:ext uri="{FF2B5EF4-FFF2-40B4-BE49-F238E27FC236}">
                <a16:creationId xmlns:a16="http://schemas.microsoft.com/office/drawing/2014/main" id="{84FC0CDD-8383-D347-AA8B-B45D50C06531}"/>
              </a:ext>
            </a:extLst>
          </p:cNvPr>
          <p:cNvSpPr/>
          <p:nvPr userDrawn="1"/>
        </p:nvSpPr>
        <p:spPr>
          <a:xfrm rot="16200000">
            <a:off x="939710" y="1346621"/>
            <a:ext cx="4071888" cy="4944532"/>
          </a:xfrm>
          <a:prstGeom prst="round2DiagRect">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Text Placeholder 15">
            <a:extLst>
              <a:ext uri="{FF2B5EF4-FFF2-40B4-BE49-F238E27FC236}">
                <a16:creationId xmlns:a16="http://schemas.microsoft.com/office/drawing/2014/main" id="{9776E5D1-13C8-8B4E-B13F-4E7540FB8AF6}"/>
              </a:ext>
            </a:extLst>
          </p:cNvPr>
          <p:cNvSpPr>
            <a:spLocks noGrp="1"/>
          </p:cNvSpPr>
          <p:nvPr>
            <p:ph type="body" sz="quarter" idx="12"/>
          </p:nvPr>
        </p:nvSpPr>
        <p:spPr>
          <a:xfrm>
            <a:off x="911425" y="2348880"/>
            <a:ext cx="4128459" cy="3024336"/>
          </a:xfrm>
          <a:prstGeom prst="rect">
            <a:avLst/>
          </a:prstGeom>
        </p:spPr>
        <p:txBody>
          <a:bodyPr>
            <a:noAutofit/>
          </a:bodyPr>
          <a:lstStyle>
            <a:lvl1pPr marL="0" indent="0" algn="l">
              <a:buFontTx/>
              <a:buNone/>
              <a:defRPr sz="2000" b="0">
                <a:solidFill>
                  <a:srgbClr val="0C244C"/>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7" name="TextBox 6">
            <a:extLst>
              <a:ext uri="{FF2B5EF4-FFF2-40B4-BE49-F238E27FC236}">
                <a16:creationId xmlns:a16="http://schemas.microsoft.com/office/drawing/2014/main" id="{79630329-6122-484E-ADA4-5A38BAD4F037}"/>
              </a:ext>
            </a:extLst>
          </p:cNvPr>
          <p:cNvSpPr txBox="1"/>
          <p:nvPr userDrawn="1"/>
        </p:nvSpPr>
        <p:spPr>
          <a:xfrm>
            <a:off x="13026189" y="6439301"/>
            <a:ext cx="312906" cy="369332"/>
          </a:xfrm>
          <a:prstGeom prst="rect">
            <a:avLst/>
          </a:prstGeom>
          <a:noFill/>
        </p:spPr>
        <p:txBody>
          <a:bodyPr wrap="none" rtlCol="0">
            <a:spAutoFit/>
          </a:bodyPr>
          <a:lstStyle/>
          <a:p>
            <a:r>
              <a:rPr lang="en-US" sz="1800"/>
              <a:t>  </a:t>
            </a:r>
          </a:p>
        </p:txBody>
      </p:sp>
    </p:spTree>
    <p:extLst>
      <p:ext uri="{BB962C8B-B14F-4D97-AF65-F5344CB8AC3E}">
        <p14:creationId xmlns:p14="http://schemas.microsoft.com/office/powerpoint/2010/main" val="27506293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_Custom Layout">
    <p:bg>
      <p:bgPr>
        <a:solidFill>
          <a:schemeClr val="accent5"/>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1BD5E7FF-3B06-CE47-BAE2-8A738E6E3752}"/>
              </a:ext>
            </a:extLst>
          </p:cNvPr>
          <p:cNvSpPr txBox="1"/>
          <p:nvPr/>
        </p:nvSpPr>
        <p:spPr>
          <a:xfrm>
            <a:off x="4378171" y="4218572"/>
            <a:ext cx="3435658" cy="369332"/>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AU" sz="1800" b="0" i="0" kern="1200" spc="225">
                <a:solidFill>
                  <a:schemeClr val="bg1"/>
                </a:solidFill>
                <a:latin typeface="Arial" panose="020B0604020202020204" pitchFamily="34" charset="0"/>
                <a:ea typeface="Roboto light" pitchFamily="2" charset="0"/>
                <a:cs typeface="Arial" panose="020B0604020202020204" pitchFamily="34" charset="0"/>
              </a:rPr>
              <a:t>www.caritas.org.au</a:t>
            </a:r>
          </a:p>
        </p:txBody>
      </p:sp>
      <p:sp>
        <p:nvSpPr>
          <p:cNvPr id="10" name="Freeform: Shape 3">
            <a:extLst>
              <a:ext uri="{FF2B5EF4-FFF2-40B4-BE49-F238E27FC236}">
                <a16:creationId xmlns:a16="http://schemas.microsoft.com/office/drawing/2014/main" id="{F426E386-A88B-9643-8DBF-4D88CDF2CEDC}"/>
              </a:ext>
            </a:extLst>
          </p:cNvPr>
          <p:cNvSpPr/>
          <p:nvPr/>
        </p:nvSpPr>
        <p:spPr>
          <a:xfrm>
            <a:off x="4499638" y="2076410"/>
            <a:ext cx="276225" cy="276225"/>
          </a:xfrm>
          <a:custGeom>
            <a:avLst/>
            <a:gdLst>
              <a:gd name="connsiteX0" fmla="*/ 114872 w 276225"/>
              <a:gd name="connsiteY0" fmla="*/ 21336 h 276225"/>
              <a:gd name="connsiteX1" fmla="*/ 114872 w 276225"/>
              <a:gd name="connsiteY1" fmla="*/ 100679 h 276225"/>
              <a:gd name="connsiteX2" fmla="*/ 100679 w 276225"/>
              <a:gd name="connsiteY2" fmla="*/ 114872 h 276225"/>
              <a:gd name="connsiteX3" fmla="*/ 21336 w 276225"/>
              <a:gd name="connsiteY3" fmla="*/ 114872 h 276225"/>
              <a:gd name="connsiteX4" fmla="*/ 7144 w 276225"/>
              <a:gd name="connsiteY4" fmla="*/ 129064 h 276225"/>
              <a:gd name="connsiteX5" fmla="*/ 7144 w 276225"/>
              <a:gd name="connsiteY5" fmla="*/ 155258 h 276225"/>
              <a:gd name="connsiteX6" fmla="*/ 21336 w 276225"/>
              <a:gd name="connsiteY6" fmla="*/ 169450 h 276225"/>
              <a:gd name="connsiteX7" fmla="*/ 100679 w 276225"/>
              <a:gd name="connsiteY7" fmla="*/ 169450 h 276225"/>
              <a:gd name="connsiteX8" fmla="*/ 114872 w 276225"/>
              <a:gd name="connsiteY8" fmla="*/ 183642 h 276225"/>
              <a:gd name="connsiteX9" fmla="*/ 114872 w 276225"/>
              <a:gd name="connsiteY9" fmla="*/ 262985 h 276225"/>
              <a:gd name="connsiteX10" fmla="*/ 129064 w 276225"/>
              <a:gd name="connsiteY10" fmla="*/ 277178 h 276225"/>
              <a:gd name="connsiteX11" fmla="*/ 155258 w 276225"/>
              <a:gd name="connsiteY11" fmla="*/ 277178 h 276225"/>
              <a:gd name="connsiteX12" fmla="*/ 169450 w 276225"/>
              <a:gd name="connsiteY12" fmla="*/ 262985 h 276225"/>
              <a:gd name="connsiteX13" fmla="*/ 169450 w 276225"/>
              <a:gd name="connsiteY13" fmla="*/ 183642 h 276225"/>
              <a:gd name="connsiteX14" fmla="*/ 183642 w 276225"/>
              <a:gd name="connsiteY14" fmla="*/ 169450 h 276225"/>
              <a:gd name="connsiteX15" fmla="*/ 262985 w 276225"/>
              <a:gd name="connsiteY15" fmla="*/ 169450 h 276225"/>
              <a:gd name="connsiteX16" fmla="*/ 277178 w 276225"/>
              <a:gd name="connsiteY16" fmla="*/ 155258 h 276225"/>
              <a:gd name="connsiteX17" fmla="*/ 277178 w 276225"/>
              <a:gd name="connsiteY17" fmla="*/ 129064 h 276225"/>
              <a:gd name="connsiteX18" fmla="*/ 262985 w 276225"/>
              <a:gd name="connsiteY18" fmla="*/ 114872 h 276225"/>
              <a:gd name="connsiteX19" fmla="*/ 183642 w 276225"/>
              <a:gd name="connsiteY19" fmla="*/ 114872 h 276225"/>
              <a:gd name="connsiteX20" fmla="*/ 169450 w 276225"/>
              <a:gd name="connsiteY20" fmla="*/ 100679 h 276225"/>
              <a:gd name="connsiteX21" fmla="*/ 169450 w 276225"/>
              <a:gd name="connsiteY21" fmla="*/ 21336 h 276225"/>
              <a:gd name="connsiteX22" fmla="*/ 155258 w 276225"/>
              <a:gd name="connsiteY22" fmla="*/ 7144 h 276225"/>
              <a:gd name="connsiteX23" fmla="*/ 129064 w 276225"/>
              <a:gd name="connsiteY23" fmla="*/ 7144 h 276225"/>
              <a:gd name="connsiteX24" fmla="*/ 114872 w 276225"/>
              <a:gd name="connsiteY24" fmla="*/ 21336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6225" h="276225">
                <a:moveTo>
                  <a:pt x="114872" y="21336"/>
                </a:moveTo>
                <a:lnTo>
                  <a:pt x="114872" y="100679"/>
                </a:lnTo>
                <a:cubicBezTo>
                  <a:pt x="114872" y="108490"/>
                  <a:pt x="108490" y="114872"/>
                  <a:pt x="100679" y="114872"/>
                </a:cubicBezTo>
                <a:lnTo>
                  <a:pt x="21336" y="114872"/>
                </a:lnTo>
                <a:cubicBezTo>
                  <a:pt x="13526" y="114872"/>
                  <a:pt x="7144" y="121253"/>
                  <a:pt x="7144" y="129064"/>
                </a:cubicBezTo>
                <a:lnTo>
                  <a:pt x="7144" y="155258"/>
                </a:lnTo>
                <a:cubicBezTo>
                  <a:pt x="7144" y="163068"/>
                  <a:pt x="13526" y="169450"/>
                  <a:pt x="21336" y="169450"/>
                </a:cubicBezTo>
                <a:lnTo>
                  <a:pt x="100679" y="169450"/>
                </a:lnTo>
                <a:cubicBezTo>
                  <a:pt x="108490" y="169450"/>
                  <a:pt x="114872" y="175831"/>
                  <a:pt x="114872" y="183642"/>
                </a:cubicBezTo>
                <a:lnTo>
                  <a:pt x="114872" y="262985"/>
                </a:lnTo>
                <a:cubicBezTo>
                  <a:pt x="114872" y="270796"/>
                  <a:pt x="121253" y="277178"/>
                  <a:pt x="129064" y="277178"/>
                </a:cubicBezTo>
                <a:lnTo>
                  <a:pt x="155258" y="277178"/>
                </a:lnTo>
                <a:cubicBezTo>
                  <a:pt x="163068" y="277178"/>
                  <a:pt x="169450" y="270796"/>
                  <a:pt x="169450" y="262985"/>
                </a:cubicBezTo>
                <a:lnTo>
                  <a:pt x="169450" y="183642"/>
                </a:lnTo>
                <a:cubicBezTo>
                  <a:pt x="169450" y="175831"/>
                  <a:pt x="175831" y="169450"/>
                  <a:pt x="183642" y="169450"/>
                </a:cubicBezTo>
                <a:lnTo>
                  <a:pt x="262985" y="169450"/>
                </a:lnTo>
                <a:cubicBezTo>
                  <a:pt x="270796" y="169450"/>
                  <a:pt x="277178" y="163068"/>
                  <a:pt x="277178" y="155258"/>
                </a:cubicBezTo>
                <a:lnTo>
                  <a:pt x="277178" y="129064"/>
                </a:lnTo>
                <a:cubicBezTo>
                  <a:pt x="277178" y="121253"/>
                  <a:pt x="270796" y="114872"/>
                  <a:pt x="262985" y="114872"/>
                </a:cubicBezTo>
                <a:lnTo>
                  <a:pt x="183642" y="114872"/>
                </a:lnTo>
                <a:cubicBezTo>
                  <a:pt x="175831" y="114872"/>
                  <a:pt x="169450" y="108490"/>
                  <a:pt x="169450" y="100679"/>
                </a:cubicBezTo>
                <a:lnTo>
                  <a:pt x="169450" y="21336"/>
                </a:lnTo>
                <a:cubicBezTo>
                  <a:pt x="169450" y="13526"/>
                  <a:pt x="163068" y="7144"/>
                  <a:pt x="155258" y="7144"/>
                </a:cubicBezTo>
                <a:lnTo>
                  <a:pt x="129064" y="7144"/>
                </a:lnTo>
                <a:cubicBezTo>
                  <a:pt x="121253" y="7144"/>
                  <a:pt x="114872" y="13526"/>
                  <a:pt x="114872" y="21336"/>
                </a:cubicBezTo>
                <a:close/>
              </a:path>
            </a:pathLst>
          </a:custGeom>
          <a:solidFill>
            <a:schemeClr val="bg1"/>
          </a:solidFill>
          <a:ln w="9525" cap="flat">
            <a:noFill/>
            <a:prstDash val="solid"/>
            <a:miter/>
          </a:ln>
        </p:spPr>
        <p:txBody>
          <a:bodyPr rtlCol="0" anchor="ctr"/>
          <a:lstStyle/>
          <a:p>
            <a:endParaRPr lang="en-AU"/>
          </a:p>
        </p:txBody>
      </p:sp>
      <p:pic>
        <p:nvPicPr>
          <p:cNvPr id="2" name="Picture 1">
            <a:extLst>
              <a:ext uri="{FF2B5EF4-FFF2-40B4-BE49-F238E27FC236}">
                <a16:creationId xmlns:a16="http://schemas.microsoft.com/office/drawing/2014/main" id="{D7391A73-72E7-9D48-BB43-16F1429F02A7}"/>
              </a:ext>
            </a:extLst>
          </p:cNvPr>
          <p:cNvPicPr>
            <a:picLocks noChangeAspect="1"/>
          </p:cNvPicPr>
          <p:nvPr/>
        </p:nvPicPr>
        <p:blipFill>
          <a:blip r:embed="rId2"/>
          <a:stretch>
            <a:fillRect/>
          </a:stretch>
        </p:blipFill>
        <p:spPr>
          <a:xfrm>
            <a:off x="4569096" y="3153669"/>
            <a:ext cx="3053808" cy="837935"/>
          </a:xfrm>
          <a:prstGeom prst="rect">
            <a:avLst/>
          </a:prstGeom>
        </p:spPr>
      </p:pic>
      <p:sp>
        <p:nvSpPr>
          <p:cNvPr id="4" name="Rectangle 3">
            <a:extLst>
              <a:ext uri="{FF2B5EF4-FFF2-40B4-BE49-F238E27FC236}">
                <a16:creationId xmlns:a16="http://schemas.microsoft.com/office/drawing/2014/main" id="{39CEFDC1-E79D-41CA-855B-A71091D2BEB5}"/>
              </a:ext>
            </a:extLst>
          </p:cNvPr>
          <p:cNvSpPr/>
          <p:nvPr userDrawn="1"/>
        </p:nvSpPr>
        <p:spPr>
          <a:xfrm>
            <a:off x="4718507" y="2256674"/>
            <a:ext cx="2754985" cy="707886"/>
          </a:xfrm>
          <a:prstGeom prst="rect">
            <a:avLst/>
          </a:prstGeom>
        </p:spPr>
        <p:txBody>
          <a:bodyPr wrap="none">
            <a:spAutoFit/>
          </a:bodyPr>
          <a:lstStyle/>
          <a:p>
            <a:pPr lvl="0"/>
            <a:r>
              <a:rPr lang="en-AU" sz="4000" b="1">
                <a:solidFill>
                  <a:schemeClr val="bg1"/>
                </a:solidFill>
              </a:rPr>
              <a:t>Thank You</a:t>
            </a:r>
          </a:p>
        </p:txBody>
      </p:sp>
    </p:spTree>
    <p:extLst>
      <p:ext uri="{BB962C8B-B14F-4D97-AF65-F5344CB8AC3E}">
        <p14:creationId xmlns:p14="http://schemas.microsoft.com/office/powerpoint/2010/main" val="6077675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2222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1_Title Slide">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15" name="Rectangle 14">
            <a:extLst>
              <a:ext uri="{FF2B5EF4-FFF2-40B4-BE49-F238E27FC236}">
                <a16:creationId xmlns:a16="http://schemas.microsoft.com/office/drawing/2014/main" id="{9A8C6982-F74D-C344-BCD9-9DE59C7B3250}"/>
              </a:ext>
            </a:extLst>
          </p:cNvPr>
          <p:cNvSpPr/>
          <p:nvPr/>
        </p:nvSpPr>
        <p:spPr>
          <a:xfrm>
            <a:off x="0" y="1"/>
            <a:ext cx="12192000" cy="2204863"/>
          </a:xfrm>
          <a:prstGeom prst="rect">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408871" y="382227"/>
            <a:ext cx="9144000" cy="1440160"/>
          </a:xfrm>
          <a:prstGeom prst="rect">
            <a:avLst/>
          </a:prstGeom>
        </p:spPr>
        <p:txBody>
          <a:bodyPr anchor="ctr"/>
          <a:lstStyle>
            <a:lvl1pPr algn="l">
              <a:defRPr sz="4000" b="1" cap="all" baseline="0">
                <a:solidFill>
                  <a:srgbClr val="0C244C"/>
                </a:solidFill>
              </a:defRPr>
            </a:lvl1pPr>
          </a:lstStyle>
          <a:p>
            <a:r>
              <a:rPr lang="en-US"/>
              <a:t>Click to edit </a:t>
            </a:r>
            <a:br>
              <a:rPr lang="en-US"/>
            </a:br>
            <a:r>
              <a:rPr lang="en-US"/>
              <a:t>Master title style</a:t>
            </a:r>
          </a:p>
        </p:txBody>
      </p:sp>
      <p:grpSp>
        <p:nvGrpSpPr>
          <p:cNvPr id="17" name="Group 16">
            <a:extLst>
              <a:ext uri="{FF2B5EF4-FFF2-40B4-BE49-F238E27FC236}">
                <a16:creationId xmlns:a16="http://schemas.microsoft.com/office/drawing/2014/main" id="{F63040A0-FA60-A04B-A12A-9E6C14420579}"/>
              </a:ext>
            </a:extLst>
          </p:cNvPr>
          <p:cNvGrpSpPr>
            <a:grpSpLocks noChangeAspect="1"/>
          </p:cNvGrpSpPr>
          <p:nvPr/>
        </p:nvGrpSpPr>
        <p:grpSpPr>
          <a:xfrm>
            <a:off x="10403695" y="-337600"/>
            <a:ext cx="2160239" cy="2159987"/>
            <a:chOff x="948154" y="2050047"/>
            <a:chExt cx="216025" cy="216025"/>
          </a:xfrm>
          <a:solidFill>
            <a:schemeClr val="bg1">
              <a:alpha val="40000"/>
            </a:schemeClr>
          </a:solidFill>
        </p:grpSpPr>
        <p:sp>
          <p:nvSpPr>
            <p:cNvPr id="19" name="Freeform: Shape 6">
              <a:extLst>
                <a:ext uri="{FF2B5EF4-FFF2-40B4-BE49-F238E27FC236}">
                  <a16:creationId xmlns:a16="http://schemas.microsoft.com/office/drawing/2014/main" id="{71433D91-2D78-3444-8ECC-365898913EE7}"/>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20" name="Group 19">
              <a:extLst>
                <a:ext uri="{FF2B5EF4-FFF2-40B4-BE49-F238E27FC236}">
                  <a16:creationId xmlns:a16="http://schemas.microsoft.com/office/drawing/2014/main" id="{D5CD7F5F-888F-6246-AF30-33E94A601E9B}"/>
                </a:ext>
              </a:extLst>
            </p:cNvPr>
            <p:cNvGrpSpPr/>
            <p:nvPr/>
          </p:nvGrpSpPr>
          <p:grpSpPr>
            <a:xfrm>
              <a:off x="958955" y="2060848"/>
              <a:ext cx="196444" cy="196444"/>
              <a:chOff x="519961" y="1999640"/>
              <a:chExt cx="196444" cy="196444"/>
            </a:xfrm>
            <a:grpFill/>
          </p:grpSpPr>
          <p:sp>
            <p:nvSpPr>
              <p:cNvPr id="21" name="Freeform: Shape 7">
                <a:extLst>
                  <a:ext uri="{FF2B5EF4-FFF2-40B4-BE49-F238E27FC236}">
                    <a16:creationId xmlns:a16="http://schemas.microsoft.com/office/drawing/2014/main" id="{4F8DD2CD-E407-CE4B-8C5C-8C0E804673A0}"/>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22" name="Freeform: Shape 8">
                <a:extLst>
                  <a:ext uri="{FF2B5EF4-FFF2-40B4-BE49-F238E27FC236}">
                    <a16:creationId xmlns:a16="http://schemas.microsoft.com/office/drawing/2014/main" id="{00DF989F-967B-8E4B-AA6C-6A49DB92B5DD}"/>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23" name="Freeform: Shape 9">
                <a:extLst>
                  <a:ext uri="{FF2B5EF4-FFF2-40B4-BE49-F238E27FC236}">
                    <a16:creationId xmlns:a16="http://schemas.microsoft.com/office/drawing/2014/main" id="{B7FB4A33-B577-4540-98E0-BF6BA3C0CC8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24" name="Freeform: Shape 10">
                <a:extLst>
                  <a:ext uri="{FF2B5EF4-FFF2-40B4-BE49-F238E27FC236}">
                    <a16:creationId xmlns:a16="http://schemas.microsoft.com/office/drawing/2014/main" id="{0B44B365-7204-7249-995C-3697134985A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2204614"/>
            <a:ext cx="12192000" cy="4032698"/>
          </a:xfrm>
          <a:prstGeom prst="rect">
            <a:avLst/>
          </a:prstGeom>
        </p:spPr>
        <p:txBody>
          <a:bodyPr/>
          <a:lstStyle/>
          <a:p>
            <a:r>
              <a:rPr lang="en-GB"/>
              <a:t>Click icon to add picture</a:t>
            </a:r>
            <a:endParaRPr lang="en-US"/>
          </a:p>
        </p:txBody>
      </p:sp>
    </p:spTree>
    <p:extLst>
      <p:ext uri="{BB962C8B-B14F-4D97-AF65-F5344CB8AC3E}">
        <p14:creationId xmlns:p14="http://schemas.microsoft.com/office/powerpoint/2010/main" val="581473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2_Title Slide">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15" name="Rectangle 14">
            <a:extLst>
              <a:ext uri="{FF2B5EF4-FFF2-40B4-BE49-F238E27FC236}">
                <a16:creationId xmlns:a16="http://schemas.microsoft.com/office/drawing/2014/main" id="{9A8C6982-F74D-C344-BCD9-9DE59C7B3250}"/>
              </a:ext>
            </a:extLst>
          </p:cNvPr>
          <p:cNvSpPr/>
          <p:nvPr/>
        </p:nvSpPr>
        <p:spPr>
          <a:xfrm>
            <a:off x="0" y="1"/>
            <a:ext cx="12192000" cy="2204863"/>
          </a:xfrm>
          <a:prstGeom prst="rect">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408871" y="382227"/>
            <a:ext cx="9144000" cy="1440160"/>
          </a:xfrm>
          <a:prstGeom prst="rect">
            <a:avLst/>
          </a:prstGeom>
        </p:spPr>
        <p:txBody>
          <a:bodyPr anchor="ctr"/>
          <a:lstStyle>
            <a:lvl1pPr algn="l">
              <a:defRPr sz="4000" b="1" cap="all" baseline="0">
                <a:solidFill>
                  <a:schemeClr val="bg1"/>
                </a:solidFill>
              </a:defRPr>
            </a:lvl1pPr>
          </a:lstStyle>
          <a:p>
            <a:r>
              <a:rPr lang="en-US"/>
              <a:t>Click to edit </a:t>
            </a:r>
            <a:br>
              <a:rPr lang="en-US"/>
            </a:br>
            <a:r>
              <a:rPr lang="en-US"/>
              <a:t>Master title style</a:t>
            </a:r>
          </a:p>
        </p:txBody>
      </p:sp>
      <p:grpSp>
        <p:nvGrpSpPr>
          <p:cNvPr id="17" name="Group 16">
            <a:extLst>
              <a:ext uri="{FF2B5EF4-FFF2-40B4-BE49-F238E27FC236}">
                <a16:creationId xmlns:a16="http://schemas.microsoft.com/office/drawing/2014/main" id="{F63040A0-FA60-A04B-A12A-9E6C14420579}"/>
              </a:ext>
            </a:extLst>
          </p:cNvPr>
          <p:cNvGrpSpPr>
            <a:grpSpLocks noChangeAspect="1"/>
          </p:cNvGrpSpPr>
          <p:nvPr/>
        </p:nvGrpSpPr>
        <p:grpSpPr>
          <a:xfrm>
            <a:off x="10403695" y="-337600"/>
            <a:ext cx="2160239" cy="2159987"/>
            <a:chOff x="948154" y="2050047"/>
            <a:chExt cx="216025" cy="216025"/>
          </a:xfrm>
          <a:solidFill>
            <a:schemeClr val="bg1">
              <a:alpha val="40000"/>
            </a:schemeClr>
          </a:solidFill>
        </p:grpSpPr>
        <p:sp>
          <p:nvSpPr>
            <p:cNvPr id="19" name="Freeform: Shape 6">
              <a:extLst>
                <a:ext uri="{FF2B5EF4-FFF2-40B4-BE49-F238E27FC236}">
                  <a16:creationId xmlns:a16="http://schemas.microsoft.com/office/drawing/2014/main" id="{71433D91-2D78-3444-8ECC-365898913EE7}"/>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20" name="Group 19">
              <a:extLst>
                <a:ext uri="{FF2B5EF4-FFF2-40B4-BE49-F238E27FC236}">
                  <a16:creationId xmlns:a16="http://schemas.microsoft.com/office/drawing/2014/main" id="{D5CD7F5F-888F-6246-AF30-33E94A601E9B}"/>
                </a:ext>
              </a:extLst>
            </p:cNvPr>
            <p:cNvGrpSpPr/>
            <p:nvPr/>
          </p:nvGrpSpPr>
          <p:grpSpPr>
            <a:xfrm>
              <a:off x="958955" y="2060848"/>
              <a:ext cx="196444" cy="196444"/>
              <a:chOff x="519961" y="1999640"/>
              <a:chExt cx="196444" cy="196444"/>
            </a:xfrm>
            <a:grpFill/>
          </p:grpSpPr>
          <p:sp>
            <p:nvSpPr>
              <p:cNvPr id="21" name="Freeform: Shape 7">
                <a:extLst>
                  <a:ext uri="{FF2B5EF4-FFF2-40B4-BE49-F238E27FC236}">
                    <a16:creationId xmlns:a16="http://schemas.microsoft.com/office/drawing/2014/main" id="{4F8DD2CD-E407-CE4B-8C5C-8C0E804673A0}"/>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22" name="Freeform: Shape 8">
                <a:extLst>
                  <a:ext uri="{FF2B5EF4-FFF2-40B4-BE49-F238E27FC236}">
                    <a16:creationId xmlns:a16="http://schemas.microsoft.com/office/drawing/2014/main" id="{00DF989F-967B-8E4B-AA6C-6A49DB92B5DD}"/>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23" name="Freeform: Shape 9">
                <a:extLst>
                  <a:ext uri="{FF2B5EF4-FFF2-40B4-BE49-F238E27FC236}">
                    <a16:creationId xmlns:a16="http://schemas.microsoft.com/office/drawing/2014/main" id="{B7FB4A33-B577-4540-98E0-BF6BA3C0CC8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24" name="Freeform: Shape 10">
                <a:extLst>
                  <a:ext uri="{FF2B5EF4-FFF2-40B4-BE49-F238E27FC236}">
                    <a16:creationId xmlns:a16="http://schemas.microsoft.com/office/drawing/2014/main" id="{0B44B365-7204-7249-995C-3697134985A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13" name="Picture Placeholder 4">
            <a:extLst>
              <a:ext uri="{FF2B5EF4-FFF2-40B4-BE49-F238E27FC236}">
                <a16:creationId xmlns:a16="http://schemas.microsoft.com/office/drawing/2014/main" id="{AD61DED6-6F59-4313-9750-39CDEA464BCF}"/>
              </a:ext>
            </a:extLst>
          </p:cNvPr>
          <p:cNvSpPr>
            <a:spLocks noGrp="1"/>
          </p:cNvSpPr>
          <p:nvPr>
            <p:ph type="pic" sz="quarter" idx="10"/>
          </p:nvPr>
        </p:nvSpPr>
        <p:spPr>
          <a:xfrm>
            <a:off x="0" y="2204614"/>
            <a:ext cx="12192000" cy="4032698"/>
          </a:xfrm>
          <a:prstGeom prst="rect">
            <a:avLst/>
          </a:prstGeom>
        </p:spPr>
        <p:txBody>
          <a:bodyPr/>
          <a:lstStyle/>
          <a:p>
            <a:r>
              <a:rPr lang="en-GB"/>
              <a:t>Click icon to add picture</a:t>
            </a:r>
            <a:endParaRPr lang="en-US"/>
          </a:p>
        </p:txBody>
      </p:sp>
    </p:spTree>
    <p:extLst>
      <p:ext uri="{BB962C8B-B14F-4D97-AF65-F5344CB8AC3E}">
        <p14:creationId xmlns:p14="http://schemas.microsoft.com/office/powerpoint/2010/main" val="1110220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8_Title Slid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12070A-43F5-524F-8B4B-F879177CF3FC}"/>
              </a:ext>
            </a:extLst>
          </p:cNvPr>
          <p:cNvSpPr/>
          <p:nvPr/>
        </p:nvSpPr>
        <p:spPr>
          <a:xfrm>
            <a:off x="0" y="2974999"/>
            <a:ext cx="12192000" cy="3262313"/>
          </a:xfrm>
          <a:prstGeom prst="rect">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9C230445-4E83-DA40-8B38-F9B8B119014C}"/>
              </a:ext>
            </a:extLst>
          </p:cNvPr>
          <p:cNvGrpSpPr>
            <a:grpSpLocks noChangeAspect="1"/>
          </p:cNvGrpSpPr>
          <p:nvPr/>
        </p:nvGrpSpPr>
        <p:grpSpPr>
          <a:xfrm>
            <a:off x="10440632" y="2517318"/>
            <a:ext cx="2160239" cy="2159987"/>
            <a:chOff x="948154" y="2050047"/>
            <a:chExt cx="216025" cy="216025"/>
          </a:xfrm>
          <a:solidFill>
            <a:schemeClr val="bg1">
              <a:alpha val="40000"/>
            </a:schemeClr>
          </a:solidFill>
        </p:grpSpPr>
        <p:sp>
          <p:nvSpPr>
            <p:cNvPr id="9" name="Freeform: Shape 6">
              <a:extLst>
                <a:ext uri="{FF2B5EF4-FFF2-40B4-BE49-F238E27FC236}">
                  <a16:creationId xmlns:a16="http://schemas.microsoft.com/office/drawing/2014/main" id="{AD7F5AD0-263A-F948-94CF-36844078F80A}"/>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10" name="Group 9">
              <a:extLst>
                <a:ext uri="{FF2B5EF4-FFF2-40B4-BE49-F238E27FC236}">
                  <a16:creationId xmlns:a16="http://schemas.microsoft.com/office/drawing/2014/main" id="{A0C96EDF-E8E0-A647-B7B7-BCC69BA24108}"/>
                </a:ext>
              </a:extLst>
            </p:cNvPr>
            <p:cNvGrpSpPr/>
            <p:nvPr/>
          </p:nvGrpSpPr>
          <p:grpSpPr>
            <a:xfrm>
              <a:off x="958955" y="2060848"/>
              <a:ext cx="196444" cy="196444"/>
              <a:chOff x="519961" y="1999640"/>
              <a:chExt cx="196444" cy="196444"/>
            </a:xfrm>
            <a:grpFill/>
          </p:grpSpPr>
          <p:sp>
            <p:nvSpPr>
              <p:cNvPr id="11" name="Freeform: Shape 7">
                <a:extLst>
                  <a:ext uri="{FF2B5EF4-FFF2-40B4-BE49-F238E27FC236}">
                    <a16:creationId xmlns:a16="http://schemas.microsoft.com/office/drawing/2014/main" id="{BF9E1123-EAC0-0E4F-8573-3846DF9DCFC9}"/>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12" name="Freeform: Shape 8">
                <a:extLst>
                  <a:ext uri="{FF2B5EF4-FFF2-40B4-BE49-F238E27FC236}">
                    <a16:creationId xmlns:a16="http://schemas.microsoft.com/office/drawing/2014/main" id="{03565007-B6D2-384B-8497-CC1F8BB98F4B}"/>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13" name="Freeform: Shape 9">
                <a:extLst>
                  <a:ext uri="{FF2B5EF4-FFF2-40B4-BE49-F238E27FC236}">
                    <a16:creationId xmlns:a16="http://schemas.microsoft.com/office/drawing/2014/main" id="{9F0D25B2-F528-AB4B-BDF6-0F581246996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14" name="Freeform: Shape 10">
                <a:extLst>
                  <a:ext uri="{FF2B5EF4-FFF2-40B4-BE49-F238E27FC236}">
                    <a16:creationId xmlns:a16="http://schemas.microsoft.com/office/drawing/2014/main" id="{60CFEEE9-3D0B-C644-94BB-8D812E6B800C}"/>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5" name="Picture Placeholder 4">
            <a:extLst>
              <a:ext uri="{FF2B5EF4-FFF2-40B4-BE49-F238E27FC236}">
                <a16:creationId xmlns:a16="http://schemas.microsoft.com/office/drawing/2014/main" id="{7D191CCF-438D-F24C-A190-38082FD0F0AE}"/>
              </a:ext>
            </a:extLst>
          </p:cNvPr>
          <p:cNvSpPr>
            <a:spLocks noGrp="1"/>
          </p:cNvSpPr>
          <p:nvPr>
            <p:ph type="pic" sz="quarter" idx="10"/>
          </p:nvPr>
        </p:nvSpPr>
        <p:spPr>
          <a:xfrm>
            <a:off x="0" y="10351"/>
            <a:ext cx="12192000" cy="2964648"/>
          </a:xfrm>
          <a:prstGeom prst="rect">
            <a:avLst/>
          </a:prstGeom>
        </p:spPr>
        <p:txBody>
          <a:bodyPr/>
          <a:lstStyle/>
          <a:p>
            <a:r>
              <a:rPr lang="en-GB"/>
              <a:t>Click icon to add picture</a:t>
            </a:r>
            <a:endParaRPr lang="en-US"/>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15" name="Title 1">
            <a:extLst>
              <a:ext uri="{FF2B5EF4-FFF2-40B4-BE49-F238E27FC236}">
                <a16:creationId xmlns:a16="http://schemas.microsoft.com/office/drawing/2014/main" id="{91EAD4AF-BB97-A34D-BC26-D259E43EFCDF}"/>
              </a:ext>
            </a:extLst>
          </p:cNvPr>
          <p:cNvSpPr>
            <a:spLocks noGrp="1"/>
          </p:cNvSpPr>
          <p:nvPr>
            <p:ph type="ctrTitle" hasCustomPrompt="1"/>
          </p:nvPr>
        </p:nvSpPr>
        <p:spPr>
          <a:xfrm>
            <a:off x="408871" y="3256101"/>
            <a:ext cx="9144000" cy="1264424"/>
          </a:xfrm>
          <a:prstGeom prst="rect">
            <a:avLst/>
          </a:prstGeom>
        </p:spPr>
        <p:txBody>
          <a:bodyPr anchor="ctr"/>
          <a:lstStyle>
            <a:lvl1pPr algn="l">
              <a:defRPr sz="4000" b="1" cap="all" baseline="0">
                <a:solidFill>
                  <a:srgbClr val="0C244C"/>
                </a:solidFill>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679445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2_Title Slide">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A273ECB-A724-2546-BFA3-B0800F000E83}"/>
              </a:ext>
            </a:extLst>
          </p:cNvPr>
          <p:cNvSpPr/>
          <p:nvPr/>
        </p:nvSpPr>
        <p:spPr>
          <a:xfrm>
            <a:off x="0" y="2974999"/>
            <a:ext cx="12192000" cy="3262313"/>
          </a:xfrm>
          <a:prstGeom prst="rect">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28" name="Group 27">
            <a:extLst>
              <a:ext uri="{FF2B5EF4-FFF2-40B4-BE49-F238E27FC236}">
                <a16:creationId xmlns:a16="http://schemas.microsoft.com/office/drawing/2014/main" id="{8DEE75FC-B50D-8043-A377-0C7BE0531537}"/>
              </a:ext>
            </a:extLst>
          </p:cNvPr>
          <p:cNvGrpSpPr>
            <a:grpSpLocks noChangeAspect="1"/>
          </p:cNvGrpSpPr>
          <p:nvPr/>
        </p:nvGrpSpPr>
        <p:grpSpPr>
          <a:xfrm>
            <a:off x="10440632" y="2517318"/>
            <a:ext cx="2160239" cy="2159987"/>
            <a:chOff x="948154" y="2050047"/>
            <a:chExt cx="216025" cy="216025"/>
          </a:xfrm>
          <a:solidFill>
            <a:schemeClr val="bg1">
              <a:alpha val="40000"/>
            </a:schemeClr>
          </a:solidFill>
        </p:grpSpPr>
        <p:sp>
          <p:nvSpPr>
            <p:cNvPr id="29" name="Freeform: Shape 6">
              <a:extLst>
                <a:ext uri="{FF2B5EF4-FFF2-40B4-BE49-F238E27FC236}">
                  <a16:creationId xmlns:a16="http://schemas.microsoft.com/office/drawing/2014/main" id="{5630CB9A-94BF-6340-9263-FD7499D2FB0B}"/>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30" name="Group 29">
              <a:extLst>
                <a:ext uri="{FF2B5EF4-FFF2-40B4-BE49-F238E27FC236}">
                  <a16:creationId xmlns:a16="http://schemas.microsoft.com/office/drawing/2014/main" id="{1D15B068-360C-514F-988C-62ED4F1AA473}"/>
                </a:ext>
              </a:extLst>
            </p:cNvPr>
            <p:cNvGrpSpPr/>
            <p:nvPr/>
          </p:nvGrpSpPr>
          <p:grpSpPr>
            <a:xfrm>
              <a:off x="958955" y="2060848"/>
              <a:ext cx="196444" cy="196444"/>
              <a:chOff x="519961" y="1999640"/>
              <a:chExt cx="196444" cy="196444"/>
            </a:xfrm>
            <a:grpFill/>
          </p:grpSpPr>
          <p:sp>
            <p:nvSpPr>
              <p:cNvPr id="31" name="Freeform: Shape 7">
                <a:extLst>
                  <a:ext uri="{FF2B5EF4-FFF2-40B4-BE49-F238E27FC236}">
                    <a16:creationId xmlns:a16="http://schemas.microsoft.com/office/drawing/2014/main" id="{CFC39AF6-2740-F545-A44A-7E0382777E4E}"/>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32" name="Freeform: Shape 8">
                <a:extLst>
                  <a:ext uri="{FF2B5EF4-FFF2-40B4-BE49-F238E27FC236}">
                    <a16:creationId xmlns:a16="http://schemas.microsoft.com/office/drawing/2014/main" id="{3E59B220-AF99-CF47-9686-9CAC221C93D0}"/>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33" name="Freeform: Shape 9">
                <a:extLst>
                  <a:ext uri="{FF2B5EF4-FFF2-40B4-BE49-F238E27FC236}">
                    <a16:creationId xmlns:a16="http://schemas.microsoft.com/office/drawing/2014/main" id="{17EAFF0A-0E32-FF48-A978-66AC18EB3A80}"/>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34" name="Freeform: Shape 10">
                <a:extLst>
                  <a:ext uri="{FF2B5EF4-FFF2-40B4-BE49-F238E27FC236}">
                    <a16:creationId xmlns:a16="http://schemas.microsoft.com/office/drawing/2014/main" id="{095F1E10-D721-344A-9E7E-326CBF6B5D16}"/>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10351"/>
            <a:ext cx="12192000" cy="2964648"/>
          </a:xfrm>
          <a:prstGeom prst="rect">
            <a:avLst/>
          </a:prstGeom>
        </p:spPr>
        <p:txBody>
          <a:bodyPr/>
          <a:lstStyle/>
          <a:p>
            <a:r>
              <a:rPr lang="en-GB"/>
              <a:t>Click icon to add picture</a:t>
            </a:r>
            <a:endParaRPr lang="en-US"/>
          </a:p>
        </p:txBody>
      </p:sp>
      <p:sp>
        <p:nvSpPr>
          <p:cNvPr id="35" name="Title 1">
            <a:extLst>
              <a:ext uri="{FF2B5EF4-FFF2-40B4-BE49-F238E27FC236}">
                <a16:creationId xmlns:a16="http://schemas.microsoft.com/office/drawing/2014/main" id="{8AC18C38-9328-1A4C-9F90-4AEDA32A810E}"/>
              </a:ext>
            </a:extLst>
          </p:cNvPr>
          <p:cNvSpPr>
            <a:spLocks noGrp="1"/>
          </p:cNvSpPr>
          <p:nvPr>
            <p:ph type="ctrTitle" hasCustomPrompt="1"/>
          </p:nvPr>
        </p:nvSpPr>
        <p:spPr>
          <a:xfrm>
            <a:off x="408871" y="3256100"/>
            <a:ext cx="9144000" cy="1264424"/>
          </a:xfrm>
          <a:prstGeom prst="rect">
            <a:avLst/>
          </a:prstGeom>
        </p:spPr>
        <p:txBody>
          <a:bodyPr anchor="ctr"/>
          <a:lstStyle>
            <a:lvl1pPr algn="l">
              <a:defRPr sz="4000" b="1" cap="all" baseline="0">
                <a:solidFill>
                  <a:schemeClr val="bg1"/>
                </a:solidFill>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2094552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6_Title Slide">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A273ECB-A724-2546-BFA3-B0800F000E83}"/>
              </a:ext>
            </a:extLst>
          </p:cNvPr>
          <p:cNvSpPr/>
          <p:nvPr/>
        </p:nvSpPr>
        <p:spPr>
          <a:xfrm>
            <a:off x="0" y="2974999"/>
            <a:ext cx="12192000" cy="3262313"/>
          </a:xfrm>
          <a:prstGeom prst="rect">
            <a:avLst/>
          </a:prstGeom>
          <a:solidFill>
            <a:srgbClr val="E5DBCB">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28" name="Group 27">
            <a:extLst>
              <a:ext uri="{FF2B5EF4-FFF2-40B4-BE49-F238E27FC236}">
                <a16:creationId xmlns:a16="http://schemas.microsoft.com/office/drawing/2014/main" id="{8DEE75FC-B50D-8043-A377-0C7BE0531537}"/>
              </a:ext>
            </a:extLst>
          </p:cNvPr>
          <p:cNvGrpSpPr>
            <a:grpSpLocks noChangeAspect="1"/>
          </p:cNvGrpSpPr>
          <p:nvPr/>
        </p:nvGrpSpPr>
        <p:grpSpPr>
          <a:xfrm>
            <a:off x="10440632" y="2517318"/>
            <a:ext cx="2160239" cy="2159987"/>
            <a:chOff x="948154" y="2050047"/>
            <a:chExt cx="216025" cy="216025"/>
          </a:xfrm>
          <a:solidFill>
            <a:srgbClr val="FFFFFF">
              <a:alpha val="69804"/>
            </a:srgbClr>
          </a:solidFill>
        </p:grpSpPr>
        <p:sp>
          <p:nvSpPr>
            <p:cNvPr id="29" name="Freeform: Shape 6">
              <a:extLst>
                <a:ext uri="{FF2B5EF4-FFF2-40B4-BE49-F238E27FC236}">
                  <a16:creationId xmlns:a16="http://schemas.microsoft.com/office/drawing/2014/main" id="{5630CB9A-94BF-6340-9263-FD7499D2FB0B}"/>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30" name="Group 29">
              <a:extLst>
                <a:ext uri="{FF2B5EF4-FFF2-40B4-BE49-F238E27FC236}">
                  <a16:creationId xmlns:a16="http://schemas.microsoft.com/office/drawing/2014/main" id="{1D15B068-360C-514F-988C-62ED4F1AA473}"/>
                </a:ext>
              </a:extLst>
            </p:cNvPr>
            <p:cNvGrpSpPr/>
            <p:nvPr/>
          </p:nvGrpSpPr>
          <p:grpSpPr>
            <a:xfrm>
              <a:off x="958955" y="2060848"/>
              <a:ext cx="196444" cy="196444"/>
              <a:chOff x="519961" y="1999640"/>
              <a:chExt cx="196444" cy="196444"/>
            </a:xfrm>
            <a:grpFill/>
          </p:grpSpPr>
          <p:sp>
            <p:nvSpPr>
              <p:cNvPr id="31" name="Freeform: Shape 7">
                <a:extLst>
                  <a:ext uri="{FF2B5EF4-FFF2-40B4-BE49-F238E27FC236}">
                    <a16:creationId xmlns:a16="http://schemas.microsoft.com/office/drawing/2014/main" id="{CFC39AF6-2740-F545-A44A-7E0382777E4E}"/>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32" name="Freeform: Shape 8">
                <a:extLst>
                  <a:ext uri="{FF2B5EF4-FFF2-40B4-BE49-F238E27FC236}">
                    <a16:creationId xmlns:a16="http://schemas.microsoft.com/office/drawing/2014/main" id="{3E59B220-AF99-CF47-9686-9CAC221C93D0}"/>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33" name="Freeform: Shape 9">
                <a:extLst>
                  <a:ext uri="{FF2B5EF4-FFF2-40B4-BE49-F238E27FC236}">
                    <a16:creationId xmlns:a16="http://schemas.microsoft.com/office/drawing/2014/main" id="{17EAFF0A-0E32-FF48-A978-66AC18EB3A80}"/>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34" name="Freeform: Shape 10">
                <a:extLst>
                  <a:ext uri="{FF2B5EF4-FFF2-40B4-BE49-F238E27FC236}">
                    <a16:creationId xmlns:a16="http://schemas.microsoft.com/office/drawing/2014/main" id="{095F1E10-D721-344A-9E7E-326CBF6B5D16}"/>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10351"/>
            <a:ext cx="12192000" cy="2964648"/>
          </a:xfrm>
          <a:prstGeom prst="rect">
            <a:avLst/>
          </a:prstGeom>
        </p:spPr>
        <p:txBody>
          <a:bodyPr/>
          <a:lstStyle/>
          <a:p>
            <a:r>
              <a:rPr lang="en-GB"/>
              <a:t>Click icon to add picture</a:t>
            </a:r>
            <a:endParaRPr lang="en-US"/>
          </a:p>
        </p:txBody>
      </p:sp>
      <p:sp>
        <p:nvSpPr>
          <p:cNvPr id="35" name="Title 1">
            <a:extLst>
              <a:ext uri="{FF2B5EF4-FFF2-40B4-BE49-F238E27FC236}">
                <a16:creationId xmlns:a16="http://schemas.microsoft.com/office/drawing/2014/main" id="{8AC18C38-9328-1A4C-9F90-4AEDA32A810E}"/>
              </a:ext>
            </a:extLst>
          </p:cNvPr>
          <p:cNvSpPr>
            <a:spLocks noGrp="1"/>
          </p:cNvSpPr>
          <p:nvPr>
            <p:ph type="ctrTitle" hasCustomPrompt="1"/>
          </p:nvPr>
        </p:nvSpPr>
        <p:spPr>
          <a:xfrm>
            <a:off x="408871" y="3256100"/>
            <a:ext cx="9144000" cy="1264424"/>
          </a:xfrm>
          <a:prstGeom prst="rect">
            <a:avLst/>
          </a:prstGeom>
        </p:spPr>
        <p:txBody>
          <a:bodyPr anchor="ctr"/>
          <a:lstStyle>
            <a:lvl1pPr algn="l">
              <a:defRPr sz="4000" b="1" cap="all" baseline="0">
                <a:solidFill>
                  <a:srgbClr val="0C244C"/>
                </a:solidFill>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11649464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2.pn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9" name="bg object 17">
            <a:extLst>
              <a:ext uri="{FF2B5EF4-FFF2-40B4-BE49-F238E27FC236}">
                <a16:creationId xmlns:a16="http://schemas.microsoft.com/office/drawing/2014/main" id="{6242D198-E2DD-0341-A688-39C5FF3F8A86}"/>
              </a:ext>
            </a:extLst>
          </p:cNvPr>
          <p:cNvSpPr/>
          <p:nvPr/>
        </p:nvSpPr>
        <p:spPr>
          <a:xfrm>
            <a:off x="0" y="6309322"/>
            <a:ext cx="12192000" cy="548679"/>
          </a:xfrm>
          <a:custGeom>
            <a:avLst/>
            <a:gdLst/>
            <a:ahLst/>
            <a:cxnLst/>
            <a:rect l="l" t="t" r="r" b="b"/>
            <a:pathLst>
              <a:path w="13004800" h="762000">
                <a:moveTo>
                  <a:pt x="13004800" y="0"/>
                </a:moveTo>
                <a:lnTo>
                  <a:pt x="0" y="0"/>
                </a:lnTo>
                <a:lnTo>
                  <a:pt x="0" y="762000"/>
                </a:lnTo>
                <a:lnTo>
                  <a:pt x="13004800" y="762000"/>
                </a:lnTo>
                <a:lnTo>
                  <a:pt x="13004800" y="0"/>
                </a:lnTo>
                <a:close/>
              </a:path>
            </a:pathLst>
          </a:custGeom>
          <a:solidFill>
            <a:srgbClr val="762000"/>
          </a:solidFill>
        </p:spPr>
        <p:txBody>
          <a:bodyPr wrap="square" lIns="0" tIns="0" rIns="0" bIns="0" rtlCol="0"/>
          <a:lstStyle/>
          <a:p>
            <a:endParaRPr sz="1800"/>
          </a:p>
        </p:txBody>
      </p:sp>
      <p:pic>
        <p:nvPicPr>
          <p:cNvPr id="3" name="Picture 2">
            <a:extLst>
              <a:ext uri="{FF2B5EF4-FFF2-40B4-BE49-F238E27FC236}">
                <a16:creationId xmlns:a16="http://schemas.microsoft.com/office/drawing/2014/main" id="{883246BC-366E-CA46-8DD2-A93F93232E15}"/>
              </a:ext>
            </a:extLst>
          </p:cNvPr>
          <p:cNvPicPr>
            <a:picLocks noChangeAspect="1"/>
          </p:cNvPicPr>
          <p:nvPr/>
        </p:nvPicPr>
        <p:blipFill>
          <a:blip r:embed="rId45"/>
          <a:stretch>
            <a:fillRect/>
          </a:stretch>
        </p:blipFill>
        <p:spPr>
          <a:xfrm>
            <a:off x="10848528" y="6414549"/>
            <a:ext cx="1138684" cy="338223"/>
          </a:xfrm>
          <a:prstGeom prst="rect">
            <a:avLst/>
          </a:prstGeom>
        </p:spPr>
      </p:pic>
      <p:sp>
        <p:nvSpPr>
          <p:cNvPr id="4" name="bg object 17">
            <a:extLst>
              <a:ext uri="{FF2B5EF4-FFF2-40B4-BE49-F238E27FC236}">
                <a16:creationId xmlns:a16="http://schemas.microsoft.com/office/drawing/2014/main" id="{5CEE8032-5385-D94F-965F-00187829DB18}"/>
              </a:ext>
            </a:extLst>
          </p:cNvPr>
          <p:cNvSpPr/>
          <p:nvPr userDrawn="1"/>
        </p:nvSpPr>
        <p:spPr>
          <a:xfrm>
            <a:off x="0" y="6237312"/>
            <a:ext cx="12192000" cy="620693"/>
          </a:xfrm>
          <a:custGeom>
            <a:avLst/>
            <a:gdLst/>
            <a:ahLst/>
            <a:cxnLst/>
            <a:rect l="l" t="t" r="r" b="b"/>
            <a:pathLst>
              <a:path w="13004800" h="762000">
                <a:moveTo>
                  <a:pt x="13004800" y="0"/>
                </a:moveTo>
                <a:lnTo>
                  <a:pt x="0" y="0"/>
                </a:lnTo>
                <a:lnTo>
                  <a:pt x="0" y="762000"/>
                </a:lnTo>
                <a:lnTo>
                  <a:pt x="13004800" y="762000"/>
                </a:lnTo>
                <a:lnTo>
                  <a:pt x="13004800" y="0"/>
                </a:lnTo>
                <a:close/>
              </a:path>
            </a:pathLst>
          </a:custGeom>
          <a:solidFill>
            <a:srgbClr val="762000"/>
          </a:solidFill>
        </p:spPr>
        <p:txBody>
          <a:bodyPr wrap="square" lIns="0" tIns="0" rIns="0" bIns="0" rtlCol="0"/>
          <a:lstStyle/>
          <a:p>
            <a:endParaRPr sz="1800"/>
          </a:p>
        </p:txBody>
      </p:sp>
      <p:pic>
        <p:nvPicPr>
          <p:cNvPr id="6" name="Picture 5">
            <a:extLst>
              <a:ext uri="{FF2B5EF4-FFF2-40B4-BE49-F238E27FC236}">
                <a16:creationId xmlns:a16="http://schemas.microsoft.com/office/drawing/2014/main" id="{5BF299E0-5B36-43CD-8CC1-284A09C69FA1}"/>
              </a:ext>
            </a:extLst>
          </p:cNvPr>
          <p:cNvPicPr>
            <a:picLocks noChangeAspect="1"/>
          </p:cNvPicPr>
          <p:nvPr userDrawn="1"/>
        </p:nvPicPr>
        <p:blipFill>
          <a:blip r:embed="rId46"/>
          <a:stretch>
            <a:fillRect/>
          </a:stretch>
        </p:blipFill>
        <p:spPr>
          <a:xfrm>
            <a:off x="10720029" y="6350859"/>
            <a:ext cx="1138684" cy="339406"/>
          </a:xfrm>
          <a:prstGeom prst="rect">
            <a:avLst/>
          </a:prstGeom>
        </p:spPr>
      </p:pic>
    </p:spTree>
    <p:extLst>
      <p:ext uri="{BB962C8B-B14F-4D97-AF65-F5344CB8AC3E}">
        <p14:creationId xmlns:p14="http://schemas.microsoft.com/office/powerpoint/2010/main" val="746531459"/>
      </p:ext>
    </p:extLst>
  </p:cSld>
  <p:clrMap bg1="lt1" tx1="dk1" bg2="lt2" tx2="dk2" accent1="accent1" accent2="accent2" accent3="accent3" accent4="accent4" accent5="accent5" accent6="accent6" hlink="hlink" folHlink="folHlink"/>
  <p:sldLayoutIdLst>
    <p:sldLayoutId id="2147483819" r:id="rId1"/>
    <p:sldLayoutId id="2147483765" r:id="rId2"/>
    <p:sldLayoutId id="2147483818" r:id="rId3"/>
    <p:sldLayoutId id="2147483766" r:id="rId4"/>
    <p:sldLayoutId id="2147483761" r:id="rId5"/>
    <p:sldLayoutId id="2147483762" r:id="rId6"/>
    <p:sldLayoutId id="2147483767" r:id="rId7"/>
    <p:sldLayoutId id="2147483769" r:id="rId8"/>
    <p:sldLayoutId id="2147483770" r:id="rId9"/>
    <p:sldLayoutId id="2147483771" r:id="rId10"/>
    <p:sldLayoutId id="2147483773" r:id="rId11"/>
    <p:sldLayoutId id="2147483820" r:id="rId12"/>
    <p:sldLayoutId id="2147483775" r:id="rId13"/>
    <p:sldLayoutId id="2147483777" r:id="rId14"/>
    <p:sldLayoutId id="2147483821" r:id="rId15"/>
    <p:sldLayoutId id="2147483779" r:id="rId16"/>
    <p:sldLayoutId id="2147483780" r:id="rId17"/>
    <p:sldLayoutId id="2147483783" r:id="rId18"/>
    <p:sldLayoutId id="2147483832" r:id="rId19"/>
    <p:sldLayoutId id="2147483787" r:id="rId20"/>
    <p:sldLayoutId id="2147483789" r:id="rId21"/>
    <p:sldLayoutId id="2147483824" r:id="rId22"/>
    <p:sldLayoutId id="2147483791" r:id="rId23"/>
    <p:sldLayoutId id="2147483793" r:id="rId24"/>
    <p:sldLayoutId id="2147483795" r:id="rId25"/>
    <p:sldLayoutId id="2147483825" r:id="rId26"/>
    <p:sldLayoutId id="2147483796" r:id="rId27"/>
    <p:sldLayoutId id="2147483798" r:id="rId28"/>
    <p:sldLayoutId id="2147483833" r:id="rId29"/>
    <p:sldLayoutId id="2147483800" r:id="rId30"/>
    <p:sldLayoutId id="2147483826" r:id="rId31"/>
    <p:sldLayoutId id="2147483835" r:id="rId32"/>
    <p:sldLayoutId id="2147483801" r:id="rId33"/>
    <p:sldLayoutId id="2147483804" r:id="rId34"/>
    <p:sldLayoutId id="2147483805" r:id="rId35"/>
    <p:sldLayoutId id="2147483827" r:id="rId36"/>
    <p:sldLayoutId id="2147483806" r:id="rId37"/>
    <p:sldLayoutId id="2147483809" r:id="rId38"/>
    <p:sldLayoutId id="2147483828" r:id="rId39"/>
    <p:sldLayoutId id="2147483810" r:id="rId40"/>
    <p:sldLayoutId id="2147483812" r:id="rId41"/>
    <p:sldLayoutId id="2147483836" r:id="rId42"/>
    <p:sldLayoutId id="2147483815" r:id="rId4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group of people walking with luggage&#10;&#10;Description automatically generated">
            <a:extLst>
              <a:ext uri="{FF2B5EF4-FFF2-40B4-BE49-F238E27FC236}">
                <a16:creationId xmlns:a16="http://schemas.microsoft.com/office/drawing/2014/main" id="{1AFDB00C-F0D6-7160-330A-1067B4A94A70}"/>
              </a:ext>
            </a:extLst>
          </p:cNvPr>
          <p:cNvPicPr>
            <a:picLocks noGrp="1" noChangeAspect="1"/>
          </p:cNvPicPr>
          <p:nvPr>
            <p:ph type="pic" sz="quarter" idx="10"/>
          </p:nvPr>
        </p:nvPicPr>
        <p:blipFill rotWithShape="1">
          <a:blip r:embed="rId3"/>
          <a:srcRect t="11221" b="39193"/>
          <a:stretch/>
        </p:blipFill>
        <p:spPr>
          <a:xfrm>
            <a:off x="0" y="2204614"/>
            <a:ext cx="12192000" cy="4032698"/>
          </a:xfrm>
        </p:spPr>
      </p:pic>
      <p:sp>
        <p:nvSpPr>
          <p:cNvPr id="6" name="Text Placeholder 3">
            <a:extLst>
              <a:ext uri="{FF2B5EF4-FFF2-40B4-BE49-F238E27FC236}">
                <a16:creationId xmlns:a16="http://schemas.microsoft.com/office/drawing/2014/main" id="{E8674AB2-D58A-F7D1-8EEF-47A842A1FE26}"/>
              </a:ext>
            </a:extLst>
          </p:cNvPr>
          <p:cNvSpPr txBox="1">
            <a:spLocks/>
          </p:cNvSpPr>
          <p:nvPr/>
        </p:nvSpPr>
        <p:spPr>
          <a:xfrm>
            <a:off x="7325075" y="5987181"/>
            <a:ext cx="4847861" cy="24772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en-US" sz="1200" dirty="0">
                <a:solidFill>
                  <a:schemeClr val="bg1"/>
                </a:solidFill>
              </a:rPr>
              <a:t>Photo: Philipp </a:t>
            </a:r>
            <a:r>
              <a:rPr lang="en-US" sz="1200" dirty="0" err="1">
                <a:solidFill>
                  <a:schemeClr val="bg1"/>
                </a:solidFill>
              </a:rPr>
              <a:t>Spalek</a:t>
            </a:r>
            <a:endParaRPr lang="en-AU" sz="1200" dirty="0">
              <a:solidFill>
                <a:schemeClr val="bg1"/>
              </a:solidFill>
            </a:endParaRPr>
          </a:p>
        </p:txBody>
      </p:sp>
      <p:sp>
        <p:nvSpPr>
          <p:cNvPr id="2" name="Title 2">
            <a:extLst>
              <a:ext uri="{FF2B5EF4-FFF2-40B4-BE49-F238E27FC236}">
                <a16:creationId xmlns:a16="http://schemas.microsoft.com/office/drawing/2014/main" id="{4336B040-1BFC-3E2D-AE6A-B91872F2E059}"/>
              </a:ext>
            </a:extLst>
          </p:cNvPr>
          <p:cNvSpPr txBox="1">
            <a:spLocks/>
          </p:cNvSpPr>
          <p:nvPr/>
        </p:nvSpPr>
        <p:spPr>
          <a:xfrm>
            <a:off x="353114" y="237261"/>
            <a:ext cx="9144000" cy="1803400"/>
          </a:xfrm>
          <a:prstGeom prst="rect">
            <a:avLst/>
          </a:prstGeom>
        </p:spPr>
        <p:txBody>
          <a:bodyPr anchor="ctr"/>
          <a:lstStyle>
            <a:lvl1pPr algn="l" defTabSz="685800" rtl="0" eaLnBrk="1" latinLnBrk="0" hangingPunct="1">
              <a:lnSpc>
                <a:spcPct val="90000"/>
              </a:lnSpc>
              <a:spcBef>
                <a:spcPct val="0"/>
              </a:spcBef>
              <a:buNone/>
              <a:defRPr sz="4000" b="1" kern="1200" cap="all" baseline="0">
                <a:solidFill>
                  <a:schemeClr val="bg1"/>
                </a:solidFill>
                <a:latin typeface="+mj-lt"/>
                <a:ea typeface="+mj-ea"/>
                <a:cs typeface="+mj-cs"/>
              </a:defRPr>
            </a:lvl1pPr>
          </a:lstStyle>
          <a:p>
            <a:r>
              <a:rPr lang="en-US" dirty="0"/>
              <a:t>CST: Solidarity</a:t>
            </a:r>
          </a:p>
          <a:p>
            <a:pPr>
              <a:spcAft>
                <a:spcPts val="1200"/>
              </a:spcAft>
            </a:pPr>
            <a:r>
              <a:rPr lang="en-US" sz="2500" b="0" cap="none" dirty="0"/>
              <a:t>Middle primary: Years 3 and 4</a:t>
            </a:r>
          </a:p>
          <a:p>
            <a:r>
              <a:rPr lang="en-US" sz="3200" i="1" cap="none" dirty="0"/>
              <a:t>What is solidarity?</a:t>
            </a:r>
            <a:endParaRPr lang="en-AU" sz="3200" dirty="0"/>
          </a:p>
        </p:txBody>
      </p:sp>
    </p:spTree>
    <p:extLst>
      <p:ext uri="{BB962C8B-B14F-4D97-AF65-F5344CB8AC3E}">
        <p14:creationId xmlns:p14="http://schemas.microsoft.com/office/powerpoint/2010/main" val="3086789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erson walking on a stone path&#10;&#10;Description automatically generated">
            <a:extLst>
              <a:ext uri="{FF2B5EF4-FFF2-40B4-BE49-F238E27FC236}">
                <a16:creationId xmlns:a16="http://schemas.microsoft.com/office/drawing/2014/main" id="{67DB4923-4F40-73F6-B6A3-661BFFC08C7A}"/>
              </a:ext>
            </a:extLst>
          </p:cNvPr>
          <p:cNvPicPr>
            <a:picLocks noGrp="1" noChangeAspect="1"/>
          </p:cNvPicPr>
          <p:nvPr>
            <p:ph type="pic" sz="quarter" idx="10"/>
          </p:nvPr>
        </p:nvPicPr>
        <p:blipFill>
          <a:blip r:embed="rId3"/>
          <a:srcRect t="15599" b="15599"/>
          <a:stretch>
            <a:fillRect/>
          </a:stretch>
        </p:blipFill>
        <p:spPr/>
      </p:pic>
      <p:sp>
        <p:nvSpPr>
          <p:cNvPr id="4" name="Text Placeholder 3">
            <a:extLst>
              <a:ext uri="{FF2B5EF4-FFF2-40B4-BE49-F238E27FC236}">
                <a16:creationId xmlns:a16="http://schemas.microsoft.com/office/drawing/2014/main" id="{A8E37B3C-F245-5955-60EF-EA7B6AFEAA0C}"/>
              </a:ext>
            </a:extLst>
          </p:cNvPr>
          <p:cNvSpPr>
            <a:spLocks noGrp="1"/>
          </p:cNvSpPr>
          <p:nvPr>
            <p:ph type="body" sz="quarter" idx="11"/>
          </p:nvPr>
        </p:nvSpPr>
        <p:spPr/>
        <p:txBody>
          <a:bodyPr/>
          <a:lstStyle/>
          <a:p>
            <a:r>
              <a:rPr lang="en-US" sz="1200" dirty="0"/>
              <a:t>Photo: Caritas Australia</a:t>
            </a:r>
            <a:endParaRPr lang="en-AU" sz="1200" dirty="0"/>
          </a:p>
        </p:txBody>
      </p:sp>
    </p:spTree>
    <p:extLst>
      <p:ext uri="{BB962C8B-B14F-4D97-AF65-F5344CB8AC3E}">
        <p14:creationId xmlns:p14="http://schemas.microsoft.com/office/powerpoint/2010/main" val="1862017285"/>
      </p:ext>
    </p:extLst>
  </p:cSld>
  <p:clrMapOvr>
    <a:masterClrMapping/>
  </p:clrMapOvr>
</p:sld>
</file>

<file path=ppt/theme/theme1.xml><?xml version="1.0" encoding="utf-8"?>
<a:theme xmlns:a="http://schemas.openxmlformats.org/drawingml/2006/main" name="Education PPT Template">
  <a:themeElements>
    <a:clrScheme name="Education Updated">
      <a:dk1>
        <a:srgbClr val="05243F"/>
      </a:dk1>
      <a:lt1>
        <a:sysClr val="window" lastClr="FFFFFF"/>
      </a:lt1>
      <a:dk2>
        <a:srgbClr val="05243F"/>
      </a:dk2>
      <a:lt2>
        <a:srgbClr val="FFFFFF"/>
      </a:lt2>
      <a:accent1>
        <a:srgbClr val="63B1A4"/>
      </a:accent1>
      <a:accent2>
        <a:srgbClr val="C3DDD7"/>
      </a:accent2>
      <a:accent3>
        <a:srgbClr val="D86075"/>
      </a:accent3>
      <a:accent4>
        <a:srgbClr val="DF918A"/>
      </a:accent4>
      <a:accent5>
        <a:srgbClr val="762000"/>
      </a:accent5>
      <a:accent6>
        <a:srgbClr val="E5DBCB"/>
      </a:accent6>
      <a:hlink>
        <a:srgbClr val="3296EE"/>
      </a:hlink>
      <a:folHlink>
        <a:srgbClr val="80B7A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ucation PPT Template" id="{2F90A112-E7F6-BC42-8CD5-5C3B570A3003}" vid="{3B365C36-3C37-6946-9ED8-AF5DEA2842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a74f41e8-2c9a-4a9a-8a86-1b2eca9cb15f" xsi:nil="true"/>
    <MediaLengthInSeconds xmlns="a7938f78-b017-4dc0-8c82-d5b44b2641c5" xsi:nil="true"/>
    <lcf76f155ced4ddcb4097134ff3c332f xmlns="a7938f78-b017-4dc0-8c82-d5b44b2641c5">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9DB4FC32371B3489519A984A7B27919" ma:contentTypeVersion="18" ma:contentTypeDescription="Create a new document." ma:contentTypeScope="" ma:versionID="1df5ad7dcc74b377a8c50e38c84d553f">
  <xsd:schema xmlns:xsd="http://www.w3.org/2001/XMLSchema" xmlns:xs="http://www.w3.org/2001/XMLSchema" xmlns:p="http://schemas.microsoft.com/office/2006/metadata/properties" xmlns:ns2="a7938f78-b017-4dc0-8c82-d5b44b2641c5" xmlns:ns3="a74f41e8-2c9a-4a9a-8a86-1b2eca9cb15f" targetNamespace="http://schemas.microsoft.com/office/2006/metadata/properties" ma:root="true" ma:fieldsID="3e9646c9d84ec458763f4a813d91d946" ns2:_="" ns3:_="">
    <xsd:import namespace="a7938f78-b017-4dc0-8c82-d5b44b2641c5"/>
    <xsd:import namespace="a74f41e8-2c9a-4a9a-8a86-1b2eca9cb1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lcf76f155ced4ddcb4097134ff3c332f" minOccurs="0"/>
                <xsd:element ref="ns3:TaxCatchAll" minOccurs="0"/>
                <xsd:element ref="ns2:MediaLengthInSecond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938f78-b017-4dc0-8c82-d5b44b2641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fba56b17-20de-4e09-aefb-c97c0efd6dbe"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74f41e8-2c9a-4a9a-8a86-1b2eca9cb1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0f3ffeea-cf0c-4ca3-804a-6fa494fe2746}" ma:internalName="TaxCatchAll" ma:showField="CatchAllData" ma:web="a74f41e8-2c9a-4a9a-8a86-1b2eca9cb1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10F89C-9F27-40E2-B07B-DA746ED61B30}">
  <ds:schemaRefs>
    <ds:schemaRef ds:uri="http://schemas.microsoft.com/sharepoint/v3/contenttype/forms"/>
  </ds:schemaRefs>
</ds:datastoreItem>
</file>

<file path=customXml/itemProps2.xml><?xml version="1.0" encoding="utf-8"?>
<ds:datastoreItem xmlns:ds="http://schemas.openxmlformats.org/officeDocument/2006/customXml" ds:itemID="{79CE9FC7-F488-4CBC-BC57-3C13B4B4EA8E}">
  <ds:schemaRefs>
    <ds:schemaRef ds:uri="http://purl.org/dc/elements/1.1/"/>
    <ds:schemaRef ds:uri="http://purl.org/dc/terms/"/>
    <ds:schemaRef ds:uri="http://schemas.microsoft.com/office/infopath/2007/PartnerControls"/>
    <ds:schemaRef ds:uri="http://www.w3.org/XML/1998/namespace"/>
    <ds:schemaRef ds:uri="http://schemas.microsoft.com/office/2006/metadata/properties"/>
    <ds:schemaRef ds:uri="http://schemas.microsoft.com/office/2006/documentManagement/types"/>
    <ds:schemaRef ds:uri="http://schemas.openxmlformats.org/package/2006/metadata/core-properties"/>
    <ds:schemaRef ds:uri="d0426e0c-4a75-4487-8a8c-05f70a1c3a62"/>
    <ds:schemaRef ds:uri="http://schemas.microsoft.com/sharepoint/v3/fields"/>
    <ds:schemaRef ds:uri="a74f41e8-2c9a-4a9a-8a86-1b2eca9cb15f"/>
    <ds:schemaRef ds:uri="http://purl.org/dc/dcmitype/"/>
    <ds:schemaRef ds:uri="a7938f78-b017-4dc0-8c82-d5b44b2641c5"/>
  </ds:schemaRefs>
</ds:datastoreItem>
</file>

<file path=customXml/itemProps3.xml><?xml version="1.0" encoding="utf-8"?>
<ds:datastoreItem xmlns:ds="http://schemas.openxmlformats.org/officeDocument/2006/customXml" ds:itemID="{A25186CF-89DB-4BFE-AE34-B8A45DB104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938f78-b017-4dc0-8c82-d5b44b2641c5"/>
    <ds:schemaRef ds:uri="a74f41e8-2c9a-4a9a-8a86-1b2eca9cb1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3089</TotalTime>
  <Words>222</Words>
  <Application>Microsoft Office PowerPoint</Application>
  <PresentationFormat>Widescreen</PresentationFormat>
  <Paragraphs>13</Paragraphs>
  <Slides>2</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Calibri</vt:lpstr>
      <vt:lpstr>Education PPT Template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Marlin Communications</dc:creator>
  <cp:lastModifiedBy>Nicole Dobrohotoff</cp:lastModifiedBy>
  <cp:revision>3</cp:revision>
  <dcterms:created xsi:type="dcterms:W3CDTF">2014-11-30T23:21:17Z</dcterms:created>
  <dcterms:modified xsi:type="dcterms:W3CDTF">2024-09-14T06:14:12Z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0x01010009DB4FC32371B3489519A984A7B27919</vt:lpwstr>
  </property>
  <property fmtid="{D5CDD505-2E9C-101B-9397-08002B2CF9AE}" pid="3" name="_dlc_DocIdItemGuid">
    <vt:lpwstr>d7ee03d9-074b-4786-bb99-1c6adf13a550</vt:lpwstr>
  </property>
  <property fmtid="{D5CDD505-2E9C-101B-9397-08002B2CF9AE}" pid="4" name="_ExtendedDescription">
    <vt:lpwstr/>
  </property>
  <property fmtid="{D5CDD505-2E9C-101B-9397-08002B2CF9AE}" pid="5" name="MediaServiceImageTags">
    <vt:lpwstr/>
  </property>
  <property fmtid="{D5CDD505-2E9C-101B-9397-08002B2CF9AE}" pid="6" name="Topic">
    <vt:lpwstr/>
  </property>
  <property fmtid="{D5CDD505-2E9C-101B-9397-08002B2CF9AE}" pid="7" name="xd_ProgID">
    <vt:lpwstr/>
  </property>
  <property fmtid="{D5CDD505-2E9C-101B-9397-08002B2CF9AE}" pid="8" name="TemplateUrl">
    <vt:lpwstr/>
  </property>
  <property fmtid="{D5CDD505-2E9C-101B-9397-08002B2CF9AE}" pid="9" name="ComplianceAssetId">
    <vt:lpwstr/>
  </property>
  <property fmtid="{D5CDD505-2E9C-101B-9397-08002B2CF9AE}" pid="10" name="TriggerFlowInfo">
    <vt:lpwstr/>
  </property>
  <property fmtid="{D5CDD505-2E9C-101B-9397-08002B2CF9AE}" pid="11" name="xd_Signature">
    <vt:bool>false</vt:bool>
  </property>
  <property fmtid="{D5CDD505-2E9C-101B-9397-08002B2CF9AE}" pid="12" name="TaxKeyword">
    <vt:lpwstr/>
  </property>
</Properties>
</file>