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 id="2147483648" r:id="rId5"/>
  </p:sldMasterIdLst>
  <p:notesMasterIdLst>
    <p:notesMasterId r:id="rId15"/>
  </p:notesMasterIdLst>
  <p:handoutMasterIdLst>
    <p:handoutMasterId r:id="rId16"/>
  </p:handoutMasterIdLst>
  <p:sldIdLst>
    <p:sldId id="507" r:id="rId6"/>
    <p:sldId id="508" r:id="rId7"/>
    <p:sldId id="273" r:id="rId8"/>
    <p:sldId id="278" r:id="rId9"/>
    <p:sldId id="279" r:id="rId10"/>
    <p:sldId id="280" r:id="rId11"/>
    <p:sldId id="281" r:id="rId12"/>
    <p:sldId id="282"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userDrawn="1">
          <p15:clr>
            <a:srgbClr val="A4A3A4"/>
          </p15:clr>
        </p15:guide>
        <p15:guide id="2" orient="horz" pos="4020" userDrawn="1">
          <p15:clr>
            <a:srgbClr val="A4A3A4"/>
          </p15:clr>
        </p15:guide>
        <p15:guide id="3" pos="7136" userDrawn="1">
          <p15:clr>
            <a:srgbClr val="A4A3A4"/>
          </p15:clr>
        </p15:guide>
        <p15:guide id="4" pos="939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D36BE-2BF0-8C51-4147-0272E405388E}" name="Sally Murphy" initials="SM" userId="S::Sally.Murphy@caritas.org.au::dc8129e8-3764-4b90-858b-69271ffb6eb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ole Dobrohotoff" initials="ND" lastIdx="4" clrIdx="0">
    <p:extLst>
      <p:ext uri="{19B8F6BF-5375-455C-9EA6-DF929625EA0E}">
        <p15:presenceInfo xmlns:p15="http://schemas.microsoft.com/office/powerpoint/2012/main" userId="S-1-5-21-568877940-3399399001-4121681156-21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E71"/>
    <a:srgbClr val="0C244C"/>
    <a:srgbClr val="762000"/>
    <a:srgbClr val="E5DBCB"/>
    <a:srgbClr val="A7170B"/>
    <a:srgbClr val="A7170A"/>
    <a:srgbClr val="B92E1B"/>
    <a:srgbClr val="F7E800"/>
    <a:srgbClr val="E3CA00"/>
    <a:srgbClr val="C8E1D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89069" autoAdjust="0"/>
  </p:normalViewPr>
  <p:slideViewPr>
    <p:cSldViewPr snapToGrid="0">
      <p:cViewPr varScale="1">
        <p:scale>
          <a:sx n="96" d="100"/>
          <a:sy n="96" d="100"/>
        </p:scale>
        <p:origin x="150" y="96"/>
      </p:cViewPr>
      <p:guideLst>
        <p:guide orient="horz" pos="2795"/>
        <p:guide orient="horz" pos="4020"/>
        <p:guide pos="7136"/>
        <p:guide pos="9393"/>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Dobrohotoff" userId="2dc4cf58-dc7e-422a-950b-38460c74cb76" providerId="ADAL" clId="{C3258BA9-321C-4248-BEF5-050625256BF7}"/>
    <pc:docChg chg="undo custSel modSld">
      <pc:chgData name="Nicole Dobrohotoff" userId="2dc4cf58-dc7e-422a-950b-38460c74cb76" providerId="ADAL" clId="{C3258BA9-321C-4248-BEF5-050625256BF7}" dt="2024-05-20T05:13:59.092" v="37" actId="207"/>
      <pc:docMkLst>
        <pc:docMk/>
      </pc:docMkLst>
      <pc:sldChg chg="modSp">
        <pc:chgData name="Nicole Dobrohotoff" userId="2dc4cf58-dc7e-422a-950b-38460c74cb76" providerId="ADAL" clId="{C3258BA9-321C-4248-BEF5-050625256BF7}" dt="2024-05-20T05:13:59.092" v="37" actId="207"/>
        <pc:sldMkLst>
          <pc:docMk/>
          <pc:sldMk cId="2169563682" sldId="273"/>
        </pc:sldMkLst>
        <pc:spChg chg="mod">
          <ac:chgData name="Nicole Dobrohotoff" userId="2dc4cf58-dc7e-422a-950b-38460c74cb76" providerId="ADAL" clId="{C3258BA9-321C-4248-BEF5-050625256BF7}" dt="2024-05-20T05:13:59.092" v="37" actId="207"/>
          <ac:spMkLst>
            <pc:docMk/>
            <pc:sldMk cId="2169563682" sldId="273"/>
            <ac:spMk id="4" creationId="{B168F3FD-9C6A-59C1-A0C4-B09FC1AFBB29}"/>
          </ac:spMkLst>
        </pc:spChg>
      </pc:sldChg>
      <pc:sldChg chg="modSp">
        <pc:chgData name="Nicole Dobrohotoff" userId="2dc4cf58-dc7e-422a-950b-38460c74cb76" providerId="ADAL" clId="{C3258BA9-321C-4248-BEF5-050625256BF7}" dt="2024-05-20T05:13:06.155" v="12" actId="207"/>
        <pc:sldMkLst>
          <pc:docMk/>
          <pc:sldMk cId="3150839639" sldId="278"/>
        </pc:sldMkLst>
        <pc:spChg chg="mod">
          <ac:chgData name="Nicole Dobrohotoff" userId="2dc4cf58-dc7e-422a-950b-38460c74cb76" providerId="ADAL" clId="{C3258BA9-321C-4248-BEF5-050625256BF7}" dt="2024-05-20T05:13:06.155" v="12" actId="207"/>
          <ac:spMkLst>
            <pc:docMk/>
            <pc:sldMk cId="3150839639" sldId="278"/>
            <ac:spMk id="3" creationId="{B1C31F6C-CBF6-8A96-82FC-B6BACE26DB84}"/>
          </ac:spMkLst>
        </pc:spChg>
      </pc:sldChg>
      <pc:sldChg chg="addSp delSp modSp">
        <pc:chgData name="Nicole Dobrohotoff" userId="2dc4cf58-dc7e-422a-950b-38460c74cb76" providerId="ADAL" clId="{C3258BA9-321C-4248-BEF5-050625256BF7}" dt="2024-05-20T05:13:49.474" v="36" actId="1076"/>
        <pc:sldMkLst>
          <pc:docMk/>
          <pc:sldMk cId="2750209498" sldId="279"/>
        </pc:sldMkLst>
        <pc:spChg chg="mod">
          <ac:chgData name="Nicole Dobrohotoff" userId="2dc4cf58-dc7e-422a-950b-38460c74cb76" providerId="ADAL" clId="{C3258BA9-321C-4248-BEF5-050625256BF7}" dt="2024-05-20T05:13:49.474" v="36" actId="1076"/>
          <ac:spMkLst>
            <pc:docMk/>
            <pc:sldMk cId="2750209498" sldId="279"/>
            <ac:spMk id="3" creationId="{62B3461B-DF7F-C74B-6C7A-BBF24E86B9B6}"/>
          </ac:spMkLst>
        </pc:spChg>
        <pc:spChg chg="add del mod">
          <ac:chgData name="Nicole Dobrohotoff" userId="2dc4cf58-dc7e-422a-950b-38460c74cb76" providerId="ADAL" clId="{C3258BA9-321C-4248-BEF5-050625256BF7}" dt="2024-05-20T05:12:01.896" v="1" actId="931"/>
          <ac:spMkLst>
            <pc:docMk/>
            <pc:sldMk cId="2750209498" sldId="279"/>
            <ac:spMk id="4" creationId="{B74C9539-AF59-445D-B248-2844E4594DA0}"/>
          </ac:spMkLst>
        </pc:spChg>
        <pc:picChg chg="add mod ord">
          <ac:chgData name="Nicole Dobrohotoff" userId="2dc4cf58-dc7e-422a-950b-38460c74cb76" providerId="ADAL" clId="{C3258BA9-321C-4248-BEF5-050625256BF7}" dt="2024-05-20T05:12:31.255" v="5" actId="962"/>
          <ac:picMkLst>
            <pc:docMk/>
            <pc:sldMk cId="2750209498" sldId="279"/>
            <ac:picMk id="6" creationId="{ACF29BAE-3699-417C-A821-9CCF7A49939F}"/>
          </ac:picMkLst>
        </pc:picChg>
        <pc:picChg chg="del">
          <ac:chgData name="Nicole Dobrohotoff" userId="2dc4cf58-dc7e-422a-950b-38460c74cb76" providerId="ADAL" clId="{C3258BA9-321C-4248-BEF5-050625256BF7}" dt="2024-05-20T05:11:48.522" v="0" actId="478"/>
          <ac:picMkLst>
            <pc:docMk/>
            <pc:sldMk cId="2750209498" sldId="279"/>
            <ac:picMk id="17" creationId="{C9A39BBD-D4C4-5438-4602-23BEED8FB2C9}"/>
          </ac:picMkLst>
        </pc:picChg>
      </pc:sldChg>
      <pc:sldChg chg="modSp">
        <pc:chgData name="Nicole Dobrohotoff" userId="2dc4cf58-dc7e-422a-950b-38460c74cb76" providerId="ADAL" clId="{C3258BA9-321C-4248-BEF5-050625256BF7}" dt="2024-05-20T05:13:12.781" v="13" actId="207"/>
        <pc:sldMkLst>
          <pc:docMk/>
          <pc:sldMk cId="4111883304" sldId="280"/>
        </pc:sldMkLst>
        <pc:spChg chg="mod">
          <ac:chgData name="Nicole Dobrohotoff" userId="2dc4cf58-dc7e-422a-950b-38460c74cb76" providerId="ADAL" clId="{C3258BA9-321C-4248-BEF5-050625256BF7}" dt="2024-05-20T05:13:12.781" v="13" actId="207"/>
          <ac:spMkLst>
            <pc:docMk/>
            <pc:sldMk cId="4111883304" sldId="280"/>
            <ac:spMk id="3" creationId="{BF9B630D-5AE5-EE7B-75E5-E7AF49F4EB80}"/>
          </ac:spMkLst>
        </pc:spChg>
      </pc:sldChg>
      <pc:sldChg chg="modSp">
        <pc:chgData name="Nicole Dobrohotoff" userId="2dc4cf58-dc7e-422a-950b-38460c74cb76" providerId="ADAL" clId="{C3258BA9-321C-4248-BEF5-050625256BF7}" dt="2024-05-20T05:13:16.796" v="14" actId="207"/>
        <pc:sldMkLst>
          <pc:docMk/>
          <pc:sldMk cId="1543186735" sldId="281"/>
        </pc:sldMkLst>
        <pc:spChg chg="mod">
          <ac:chgData name="Nicole Dobrohotoff" userId="2dc4cf58-dc7e-422a-950b-38460c74cb76" providerId="ADAL" clId="{C3258BA9-321C-4248-BEF5-050625256BF7}" dt="2024-05-20T05:13:16.796" v="14" actId="207"/>
          <ac:spMkLst>
            <pc:docMk/>
            <pc:sldMk cId="1543186735" sldId="281"/>
            <ac:spMk id="3" creationId="{58F096DF-82F6-B38E-7636-0E9632B5022D}"/>
          </ac:spMkLst>
        </pc:spChg>
      </pc:sldChg>
      <pc:sldChg chg="modSp">
        <pc:chgData name="Nicole Dobrohotoff" userId="2dc4cf58-dc7e-422a-950b-38460c74cb76" providerId="ADAL" clId="{C3258BA9-321C-4248-BEF5-050625256BF7}" dt="2024-05-20T05:13:37.467" v="35" actId="207"/>
        <pc:sldMkLst>
          <pc:docMk/>
          <pc:sldMk cId="2241389471" sldId="282"/>
        </pc:sldMkLst>
        <pc:spChg chg="mod">
          <ac:chgData name="Nicole Dobrohotoff" userId="2dc4cf58-dc7e-422a-950b-38460c74cb76" providerId="ADAL" clId="{C3258BA9-321C-4248-BEF5-050625256BF7}" dt="2024-05-20T05:13:37.467" v="35" actId="207"/>
          <ac:spMkLst>
            <pc:docMk/>
            <pc:sldMk cId="2241389471" sldId="282"/>
            <ac:spMk id="3" creationId="{944855FC-9F4D-D579-07EB-B3208622D398}"/>
          </ac:spMkLst>
        </pc:spChg>
      </pc:sldChg>
      <pc:sldChg chg="modSp">
        <pc:chgData name="Nicole Dobrohotoff" userId="2dc4cf58-dc7e-422a-950b-38460c74cb76" providerId="ADAL" clId="{C3258BA9-321C-4248-BEF5-050625256BF7}" dt="2024-05-20T05:12:59.499" v="10" actId="207"/>
        <pc:sldMkLst>
          <pc:docMk/>
          <pc:sldMk cId="4180799897" sldId="507"/>
        </pc:sldMkLst>
        <pc:spChg chg="mod">
          <ac:chgData name="Nicole Dobrohotoff" userId="2dc4cf58-dc7e-422a-950b-38460c74cb76" providerId="ADAL" clId="{C3258BA9-321C-4248-BEF5-050625256BF7}" dt="2024-05-20T05:12:59.499" v="10" actId="207"/>
          <ac:spMkLst>
            <pc:docMk/>
            <pc:sldMk cId="4180799897" sldId="507"/>
            <ac:spMk id="6" creationId="{5BC55733-3451-6A4B-FD6B-960FE6747DB1}"/>
          </ac:spMkLst>
        </pc:spChg>
      </pc:sldChg>
    </pc:docChg>
  </pc:docChgLst>
  <pc:docChgLst>
    <pc:chgData name="Sally Murphy" userId="dc8129e8-3764-4b90-858b-69271ffb6ebe" providerId="ADAL" clId="{59EFB6BF-F7C3-4D8A-8C2D-EAB659869637}"/>
    <pc:docChg chg="undo custSel addSld delSld modSld sldOrd modMainMaster">
      <pc:chgData name="Sally Murphy" userId="dc8129e8-3764-4b90-858b-69271ffb6ebe" providerId="ADAL" clId="{59EFB6BF-F7C3-4D8A-8C2D-EAB659869637}" dt="2024-05-13T05:51:12.380" v="6209" actId="962"/>
      <pc:docMkLst>
        <pc:docMk/>
      </pc:docMkLst>
      <pc:sldChg chg="addSp delSp modSp mod modClrScheme chgLayout">
        <pc:chgData name="Sally Murphy" userId="dc8129e8-3764-4b90-858b-69271ffb6ebe" providerId="ADAL" clId="{59EFB6BF-F7C3-4D8A-8C2D-EAB659869637}" dt="2024-05-02T02:15:13.020" v="3147" actId="700"/>
        <pc:sldMkLst>
          <pc:docMk/>
          <pc:sldMk cId="30159263" sldId="270"/>
        </pc:sldMkLst>
        <pc:spChg chg="add del mod ord">
          <ac:chgData name="Sally Murphy" userId="dc8129e8-3764-4b90-858b-69271ffb6ebe" providerId="ADAL" clId="{59EFB6BF-F7C3-4D8A-8C2D-EAB659869637}" dt="2024-05-02T02:15:13.020" v="3147" actId="700"/>
          <ac:spMkLst>
            <pc:docMk/>
            <pc:sldMk cId="30159263" sldId="270"/>
            <ac:spMk id="2" creationId="{52AF6174-5EF9-94B5-1B86-0A81987A3822}"/>
          </ac:spMkLst>
        </pc:spChg>
        <pc:spChg chg="add del">
          <ac:chgData name="Sally Murphy" userId="dc8129e8-3764-4b90-858b-69271ffb6ebe" providerId="ADAL" clId="{59EFB6BF-F7C3-4D8A-8C2D-EAB659869637}" dt="2024-04-24T05:32:19.972" v="1101" actId="478"/>
          <ac:spMkLst>
            <pc:docMk/>
            <pc:sldMk cId="30159263" sldId="270"/>
            <ac:spMk id="3" creationId="{88567092-D85C-FBED-8025-ADFB9B3572DE}"/>
          </ac:spMkLst>
        </pc:spChg>
        <pc:spChg chg="add mod">
          <ac:chgData name="Sally Murphy" userId="dc8129e8-3764-4b90-858b-69271ffb6ebe" providerId="ADAL" clId="{59EFB6BF-F7C3-4D8A-8C2D-EAB659869637}" dt="2024-04-24T05:32:28.220" v="1103" actId="1076"/>
          <ac:spMkLst>
            <pc:docMk/>
            <pc:sldMk cId="30159263" sldId="270"/>
            <ac:spMk id="4" creationId="{D9570D0A-0515-8301-E810-31DDEEDCBDAF}"/>
          </ac:spMkLst>
        </pc:spChg>
        <pc:spChg chg="add mod">
          <ac:chgData name="Sally Murphy" userId="dc8129e8-3764-4b90-858b-69271ffb6ebe" providerId="ADAL" clId="{59EFB6BF-F7C3-4D8A-8C2D-EAB659869637}" dt="2024-04-24T05:32:28.220" v="1103" actId="1076"/>
          <ac:spMkLst>
            <pc:docMk/>
            <pc:sldMk cId="30159263" sldId="270"/>
            <ac:spMk id="5" creationId="{2E7CDBD0-09C9-AA1B-377F-BB7AA6BF7078}"/>
          </ac:spMkLst>
        </pc:spChg>
        <pc:spChg chg="add mod">
          <ac:chgData name="Sally Murphy" userId="dc8129e8-3764-4b90-858b-69271ffb6ebe" providerId="ADAL" clId="{59EFB6BF-F7C3-4D8A-8C2D-EAB659869637}" dt="2024-04-24T05:32:28.220" v="1103" actId="1076"/>
          <ac:spMkLst>
            <pc:docMk/>
            <pc:sldMk cId="30159263" sldId="270"/>
            <ac:spMk id="6" creationId="{1F0FDDD6-3557-161B-B7B0-FC9576B892F8}"/>
          </ac:spMkLst>
        </pc:spChg>
        <pc:spChg chg="add del mod">
          <ac:chgData name="Sally Murphy" userId="dc8129e8-3764-4b90-858b-69271ffb6ebe" providerId="ADAL" clId="{59EFB6BF-F7C3-4D8A-8C2D-EAB659869637}" dt="2024-05-02T02:14:57.659" v="3145" actId="478"/>
          <ac:spMkLst>
            <pc:docMk/>
            <pc:sldMk cId="30159263" sldId="270"/>
            <ac:spMk id="7" creationId="{597AA896-E0CA-A185-B050-DB6ECD9D10DD}"/>
          </ac:spMkLst>
        </pc:spChg>
        <pc:spChg chg="add mod">
          <ac:chgData name="Sally Murphy" userId="dc8129e8-3764-4b90-858b-69271ffb6ebe" providerId="ADAL" clId="{59EFB6BF-F7C3-4D8A-8C2D-EAB659869637}" dt="2024-04-24T05:32:28.220" v="1103" actId="1076"/>
          <ac:spMkLst>
            <pc:docMk/>
            <pc:sldMk cId="30159263" sldId="270"/>
            <ac:spMk id="8" creationId="{9C5BB01E-B843-C1A0-72E6-91A5C5BC2979}"/>
          </ac:spMkLst>
        </pc:spChg>
      </pc:sldChg>
      <pc:sldChg chg="addSp delSp modSp mod modClrScheme addCm delCm chgLayout modNotesTx">
        <pc:chgData name="Sally Murphy" userId="dc8129e8-3764-4b90-858b-69271ffb6ebe" providerId="ADAL" clId="{59EFB6BF-F7C3-4D8A-8C2D-EAB659869637}" dt="2024-05-13T05:48:09.300" v="5697" actId="962"/>
        <pc:sldMkLst>
          <pc:docMk/>
          <pc:sldMk cId="2169563682" sldId="273"/>
        </pc:sldMkLst>
        <pc:spChg chg="add mod ord">
          <ac:chgData name="Sally Murphy" userId="dc8129e8-3764-4b90-858b-69271ffb6ebe" providerId="ADAL" clId="{59EFB6BF-F7C3-4D8A-8C2D-EAB659869637}" dt="2024-05-08T04:03:11.497" v="5033" actId="1076"/>
          <ac:spMkLst>
            <pc:docMk/>
            <pc:sldMk cId="2169563682" sldId="273"/>
            <ac:spMk id="2" creationId="{53414F17-E4F7-5570-5665-3B3614FE2416}"/>
          </ac:spMkLst>
        </pc:spChg>
        <pc:spChg chg="del mod ord">
          <ac:chgData name="Sally Murphy" userId="dc8129e8-3764-4b90-858b-69271ffb6ebe" providerId="ADAL" clId="{59EFB6BF-F7C3-4D8A-8C2D-EAB659869637}" dt="2024-05-02T01:38:06.937" v="2976" actId="478"/>
          <ac:spMkLst>
            <pc:docMk/>
            <pc:sldMk cId="2169563682" sldId="273"/>
            <ac:spMk id="3" creationId="{00000000-0000-0000-0000-000000000000}"/>
          </ac:spMkLst>
        </pc:spChg>
        <pc:spChg chg="add del mod">
          <ac:chgData name="Sally Murphy" userId="dc8129e8-3764-4b90-858b-69271ffb6ebe" providerId="ADAL" clId="{59EFB6BF-F7C3-4D8A-8C2D-EAB659869637}" dt="2024-04-24T04:25:57.240" v="196"/>
          <ac:spMkLst>
            <pc:docMk/>
            <pc:sldMk cId="2169563682" sldId="273"/>
            <ac:spMk id="4" creationId="{13B306A5-CE92-E97E-5D43-FEB2CB3AB3DC}"/>
          </ac:spMkLst>
        </pc:spChg>
        <pc:spChg chg="add del mod">
          <ac:chgData name="Sally Murphy" userId="dc8129e8-3764-4b90-858b-69271ffb6ebe" providerId="ADAL" clId="{59EFB6BF-F7C3-4D8A-8C2D-EAB659869637}" dt="2024-05-08T00:32:53.379" v="4568" actId="478"/>
          <ac:spMkLst>
            <pc:docMk/>
            <pc:sldMk cId="2169563682" sldId="273"/>
            <ac:spMk id="4" creationId="{8CF38815-DCE6-17D0-5CE3-A2C9147E8768}"/>
          </ac:spMkLst>
        </pc:spChg>
        <pc:spChg chg="add mod">
          <ac:chgData name="Sally Murphy" userId="dc8129e8-3764-4b90-858b-69271ffb6ebe" providerId="ADAL" clId="{59EFB6BF-F7C3-4D8A-8C2D-EAB659869637}" dt="2024-05-13T05:43:35.208" v="5142" actId="1035"/>
          <ac:spMkLst>
            <pc:docMk/>
            <pc:sldMk cId="2169563682" sldId="273"/>
            <ac:spMk id="4" creationId="{B168F3FD-9C6A-59C1-A0C4-B09FC1AFBB29}"/>
          </ac:spMkLst>
        </pc:spChg>
        <pc:spChg chg="add del mod ord">
          <ac:chgData name="Sally Murphy" userId="dc8129e8-3764-4b90-858b-69271ffb6ebe" providerId="ADAL" clId="{59EFB6BF-F7C3-4D8A-8C2D-EAB659869637}" dt="2024-05-02T01:37:52.854" v="2973" actId="478"/>
          <ac:spMkLst>
            <pc:docMk/>
            <pc:sldMk cId="2169563682" sldId="273"/>
            <ac:spMk id="5" creationId="{39CD8F32-DA89-A009-C807-D7ABF45AD4A1}"/>
          </ac:spMkLst>
        </pc:spChg>
        <pc:spChg chg="del mod ord">
          <ac:chgData name="Sally Murphy" userId="dc8129e8-3764-4b90-858b-69271ffb6ebe" providerId="ADAL" clId="{59EFB6BF-F7C3-4D8A-8C2D-EAB659869637}" dt="2024-05-02T01:38:39.072" v="2980" actId="478"/>
          <ac:spMkLst>
            <pc:docMk/>
            <pc:sldMk cId="2169563682" sldId="273"/>
            <ac:spMk id="6" creationId="{00000000-0000-0000-0000-000000000000}"/>
          </ac:spMkLst>
        </pc:spChg>
        <pc:spChg chg="add del mod">
          <ac:chgData name="Sally Murphy" userId="dc8129e8-3764-4b90-858b-69271ffb6ebe" providerId="ADAL" clId="{59EFB6BF-F7C3-4D8A-8C2D-EAB659869637}" dt="2024-05-08T00:33:01.391" v="4571" actId="478"/>
          <ac:spMkLst>
            <pc:docMk/>
            <pc:sldMk cId="2169563682" sldId="273"/>
            <ac:spMk id="6" creationId="{A046430F-E756-EE51-8864-05CF8754848A}"/>
          </ac:spMkLst>
        </pc:spChg>
        <pc:spChg chg="del">
          <ac:chgData name="Sally Murphy" userId="dc8129e8-3764-4b90-858b-69271ffb6ebe" providerId="ADAL" clId="{59EFB6BF-F7C3-4D8A-8C2D-EAB659869637}" dt="2024-04-30T04:03:57.212" v="1316" actId="478"/>
          <ac:spMkLst>
            <pc:docMk/>
            <pc:sldMk cId="2169563682" sldId="273"/>
            <ac:spMk id="7" creationId="{00000000-0000-0000-0000-000000000000}"/>
          </ac:spMkLst>
        </pc:spChg>
        <pc:spChg chg="add del mod">
          <ac:chgData name="Sally Murphy" userId="dc8129e8-3764-4b90-858b-69271ffb6ebe" providerId="ADAL" clId="{59EFB6BF-F7C3-4D8A-8C2D-EAB659869637}" dt="2024-05-02T01:42:40.197" v="2988" actId="478"/>
          <ac:spMkLst>
            <pc:docMk/>
            <pc:sldMk cId="2169563682" sldId="273"/>
            <ac:spMk id="7" creationId="{AD27DA50-CD78-CFA3-2B0C-5D08C8B3426A}"/>
          </ac:spMkLst>
        </pc:spChg>
        <pc:spChg chg="add del mod">
          <ac:chgData name="Sally Murphy" userId="dc8129e8-3764-4b90-858b-69271ffb6ebe" providerId="ADAL" clId="{59EFB6BF-F7C3-4D8A-8C2D-EAB659869637}" dt="2024-05-02T01:42:40.197" v="2988" actId="478"/>
          <ac:spMkLst>
            <pc:docMk/>
            <pc:sldMk cId="2169563682" sldId="273"/>
            <ac:spMk id="8" creationId="{89227405-6A56-DA3C-0F52-C0674687F6F5}"/>
          </ac:spMkLst>
        </pc:spChg>
        <pc:spChg chg="add del mod">
          <ac:chgData name="Sally Murphy" userId="dc8129e8-3764-4b90-858b-69271ffb6ebe" providerId="ADAL" clId="{59EFB6BF-F7C3-4D8A-8C2D-EAB659869637}" dt="2024-05-08T01:07:27.700" v="4617"/>
          <ac:spMkLst>
            <pc:docMk/>
            <pc:sldMk cId="2169563682" sldId="273"/>
            <ac:spMk id="8" creationId="{B9A3F8F2-5026-B167-01EB-6090BFB37DB0}"/>
          </ac:spMkLst>
        </pc:spChg>
        <pc:spChg chg="add mod ord">
          <ac:chgData name="Sally Murphy" userId="dc8129e8-3764-4b90-858b-69271ffb6ebe" providerId="ADAL" clId="{59EFB6BF-F7C3-4D8A-8C2D-EAB659869637}" dt="2024-05-08T04:03:11.497" v="5033" actId="1076"/>
          <ac:spMkLst>
            <pc:docMk/>
            <pc:sldMk cId="2169563682" sldId="273"/>
            <ac:spMk id="11" creationId="{F5E7CA3C-DD19-86A7-C7A1-8FB5386E38EA}"/>
          </ac:spMkLst>
        </pc:spChg>
        <pc:spChg chg="add del mod">
          <ac:chgData name="Sally Murphy" userId="dc8129e8-3764-4b90-858b-69271ffb6ebe" providerId="ADAL" clId="{59EFB6BF-F7C3-4D8A-8C2D-EAB659869637}" dt="2024-04-24T04:27:34.177" v="199"/>
          <ac:spMkLst>
            <pc:docMk/>
            <pc:sldMk cId="2169563682" sldId="273"/>
            <ac:spMk id="12" creationId="{CB5D80B5-F45D-F900-07A2-884D255806A1}"/>
          </ac:spMkLst>
        </pc:spChg>
        <pc:spChg chg="add mod ord">
          <ac:chgData name="Sally Murphy" userId="dc8129e8-3764-4b90-858b-69271ffb6ebe" providerId="ADAL" clId="{59EFB6BF-F7C3-4D8A-8C2D-EAB659869637}" dt="2024-05-08T04:03:11.497" v="5033" actId="1076"/>
          <ac:spMkLst>
            <pc:docMk/>
            <pc:sldMk cId="2169563682" sldId="273"/>
            <ac:spMk id="13" creationId="{EC8F758C-DEEC-7680-6DDF-F337F37696A4}"/>
          </ac:spMkLst>
        </pc:spChg>
        <pc:spChg chg="add mod ord">
          <ac:chgData name="Sally Murphy" userId="dc8129e8-3764-4b90-858b-69271ffb6ebe" providerId="ADAL" clId="{59EFB6BF-F7C3-4D8A-8C2D-EAB659869637}" dt="2024-05-08T04:03:11.497" v="5033" actId="1076"/>
          <ac:spMkLst>
            <pc:docMk/>
            <pc:sldMk cId="2169563682" sldId="273"/>
            <ac:spMk id="14" creationId="{CC9D3A47-F2CB-EFFA-A5A9-B8608D5FE4B3}"/>
          </ac:spMkLst>
        </pc:spChg>
        <pc:spChg chg="add del mod">
          <ac:chgData name="Sally Murphy" userId="dc8129e8-3764-4b90-858b-69271ffb6ebe" providerId="ADAL" clId="{59EFB6BF-F7C3-4D8A-8C2D-EAB659869637}" dt="2024-05-08T01:08:05.603" v="4619"/>
          <ac:spMkLst>
            <pc:docMk/>
            <pc:sldMk cId="2169563682" sldId="273"/>
            <ac:spMk id="15" creationId="{A25BD9A0-44F0-0D46-49BA-98AF76A70D4B}"/>
          </ac:spMkLst>
        </pc:spChg>
        <pc:spChg chg="add del mod">
          <ac:chgData name="Sally Murphy" userId="dc8129e8-3764-4b90-858b-69271ffb6ebe" providerId="ADAL" clId="{59EFB6BF-F7C3-4D8A-8C2D-EAB659869637}" dt="2024-05-02T01:42:33.957" v="2986" actId="478"/>
          <ac:spMkLst>
            <pc:docMk/>
            <pc:sldMk cId="2169563682" sldId="273"/>
            <ac:spMk id="16" creationId="{9003ECAA-C963-E8DF-1073-8B2360975F27}"/>
          </ac:spMkLst>
        </pc:spChg>
        <pc:spChg chg="add del mod">
          <ac:chgData name="Sally Murphy" userId="dc8129e8-3764-4b90-858b-69271ffb6ebe" providerId="ADAL" clId="{59EFB6BF-F7C3-4D8A-8C2D-EAB659869637}" dt="2024-04-24T04:28:57.189" v="208"/>
          <ac:spMkLst>
            <pc:docMk/>
            <pc:sldMk cId="2169563682" sldId="273"/>
            <ac:spMk id="16" creationId="{CC9E5FCF-B6B2-A4C8-4284-0279F7902316}"/>
          </ac:spMkLst>
        </pc:spChg>
        <pc:spChg chg="add del mod">
          <ac:chgData name="Sally Murphy" userId="dc8129e8-3764-4b90-858b-69271ffb6ebe" providerId="ADAL" clId="{59EFB6BF-F7C3-4D8A-8C2D-EAB659869637}" dt="2024-05-02T01:43:25.531" v="2993"/>
          <ac:spMkLst>
            <pc:docMk/>
            <pc:sldMk cId="2169563682" sldId="273"/>
            <ac:spMk id="18" creationId="{EAE32875-D1EE-D6B3-043D-3CF386B49D68}"/>
          </ac:spMkLst>
        </pc:spChg>
        <pc:spChg chg="add del mod">
          <ac:chgData name="Sally Murphy" userId="dc8129e8-3764-4b90-858b-69271ffb6ebe" providerId="ADAL" clId="{59EFB6BF-F7C3-4D8A-8C2D-EAB659869637}" dt="2024-05-08T01:08:49.833" v="4621"/>
          <ac:spMkLst>
            <pc:docMk/>
            <pc:sldMk cId="2169563682" sldId="273"/>
            <ac:spMk id="19" creationId="{518CB0D0-5ABF-C835-0794-443F2C5E08E9}"/>
          </ac:spMkLst>
        </pc:spChg>
        <pc:spChg chg="add del mod">
          <ac:chgData name="Sally Murphy" userId="dc8129e8-3764-4b90-858b-69271ffb6ebe" providerId="ADAL" clId="{59EFB6BF-F7C3-4D8A-8C2D-EAB659869637}" dt="2024-04-24T04:29:19.763" v="210"/>
          <ac:spMkLst>
            <pc:docMk/>
            <pc:sldMk cId="2169563682" sldId="273"/>
            <ac:spMk id="20" creationId="{B6F2DC87-80CC-7D4B-682B-9CE44BFA4282}"/>
          </ac:spMkLst>
        </pc:spChg>
        <pc:spChg chg="add del mod">
          <ac:chgData name="Sally Murphy" userId="dc8129e8-3764-4b90-858b-69271ffb6ebe" providerId="ADAL" clId="{59EFB6BF-F7C3-4D8A-8C2D-EAB659869637}" dt="2024-05-02T01:44:08.893" v="2995"/>
          <ac:spMkLst>
            <pc:docMk/>
            <pc:sldMk cId="2169563682" sldId="273"/>
            <ac:spMk id="24" creationId="{0E160AB9-FB01-8D1A-764D-CCD2EC6586C3}"/>
          </ac:spMkLst>
        </pc:spChg>
        <pc:picChg chg="add del mod">
          <ac:chgData name="Sally Murphy" userId="dc8129e8-3764-4b90-858b-69271ffb6ebe" providerId="ADAL" clId="{59EFB6BF-F7C3-4D8A-8C2D-EAB659869637}" dt="2024-05-02T01:37:48.847" v="2972" actId="478"/>
          <ac:picMkLst>
            <pc:docMk/>
            <pc:sldMk cId="2169563682" sldId="273"/>
            <ac:picMk id="4" creationId="{FE1A8E07-F1A9-A46A-8DB0-8009057B91DB}"/>
          </ac:picMkLst>
        </pc:picChg>
        <pc:picChg chg="del mod">
          <ac:chgData name="Sally Murphy" userId="dc8129e8-3764-4b90-858b-69271ffb6ebe" providerId="ADAL" clId="{59EFB6BF-F7C3-4D8A-8C2D-EAB659869637}" dt="2024-05-01T03:58:31.532" v="1970" actId="478"/>
          <ac:picMkLst>
            <pc:docMk/>
            <pc:sldMk cId="2169563682" sldId="273"/>
            <ac:picMk id="5" creationId="{00000000-0000-0000-0000-000000000000}"/>
          </ac:picMkLst>
        </pc:picChg>
        <pc:picChg chg="add del mod ord">
          <ac:chgData name="Sally Murphy" userId="dc8129e8-3764-4b90-858b-69271ffb6ebe" providerId="ADAL" clId="{59EFB6BF-F7C3-4D8A-8C2D-EAB659869637}" dt="2024-04-24T04:26:16.422" v="198" actId="478"/>
          <ac:picMkLst>
            <pc:docMk/>
            <pc:sldMk cId="2169563682" sldId="273"/>
            <ac:picMk id="9" creationId="{37625616-314F-F528-9A71-DBF7C7B5498E}"/>
          </ac:picMkLst>
        </pc:picChg>
        <pc:picChg chg="del">
          <ac:chgData name="Sally Murphy" userId="dc8129e8-3764-4b90-858b-69271ffb6ebe" providerId="ADAL" clId="{59EFB6BF-F7C3-4D8A-8C2D-EAB659869637}" dt="2024-04-24T04:25:44.439" v="195" actId="478"/>
          <ac:picMkLst>
            <pc:docMk/>
            <pc:sldMk cId="2169563682" sldId="273"/>
            <ac:picMk id="10" creationId="{00000000-0000-0000-0000-000000000000}"/>
          </ac:picMkLst>
        </pc:picChg>
        <pc:picChg chg="add del mod">
          <ac:chgData name="Sally Murphy" userId="dc8129e8-3764-4b90-858b-69271ffb6ebe" providerId="ADAL" clId="{59EFB6BF-F7C3-4D8A-8C2D-EAB659869637}" dt="2024-05-08T01:07:59.101" v="4618" actId="478"/>
          <ac:picMkLst>
            <pc:docMk/>
            <pc:sldMk cId="2169563682" sldId="273"/>
            <ac:picMk id="10" creationId="{D352BACD-12E4-DBB1-C15E-419C59DA7F66}"/>
          </ac:picMkLst>
        </pc:picChg>
        <pc:picChg chg="add del mod ord">
          <ac:chgData name="Sally Murphy" userId="dc8129e8-3764-4b90-858b-69271ffb6ebe" providerId="ADAL" clId="{59EFB6BF-F7C3-4D8A-8C2D-EAB659869637}" dt="2024-04-24T04:28:10.025" v="207" actId="478"/>
          <ac:picMkLst>
            <pc:docMk/>
            <pc:sldMk cId="2169563682" sldId="273"/>
            <ac:picMk id="14" creationId="{041C2AEF-486E-DD9B-1C80-F0BA4DC0CD21}"/>
          </ac:picMkLst>
        </pc:picChg>
        <pc:picChg chg="add del mod">
          <ac:chgData name="Sally Murphy" userId="dc8129e8-3764-4b90-858b-69271ffb6ebe" providerId="ADAL" clId="{59EFB6BF-F7C3-4D8A-8C2D-EAB659869637}" dt="2024-05-08T01:08:44.295" v="4620" actId="478"/>
          <ac:picMkLst>
            <pc:docMk/>
            <pc:sldMk cId="2169563682" sldId="273"/>
            <ac:picMk id="17" creationId="{EDF32ACD-331C-148C-B5BF-BD0AFC0A267D}"/>
          </ac:picMkLst>
        </pc:picChg>
        <pc:picChg chg="add del mod">
          <ac:chgData name="Sally Murphy" userId="dc8129e8-3764-4b90-858b-69271ffb6ebe" providerId="ADAL" clId="{59EFB6BF-F7C3-4D8A-8C2D-EAB659869637}" dt="2024-04-24T04:29:04.623" v="209" actId="478"/>
          <ac:picMkLst>
            <pc:docMk/>
            <pc:sldMk cId="2169563682" sldId="273"/>
            <ac:picMk id="18" creationId="{F024609E-F4AE-AB90-CF06-C1616BBE450C}"/>
          </ac:picMkLst>
        </pc:picChg>
        <pc:picChg chg="add mod">
          <ac:chgData name="Sally Murphy" userId="dc8129e8-3764-4b90-858b-69271ffb6ebe" providerId="ADAL" clId="{59EFB6BF-F7C3-4D8A-8C2D-EAB659869637}" dt="2024-05-13T05:48:09.300" v="5697" actId="962"/>
          <ac:picMkLst>
            <pc:docMk/>
            <pc:sldMk cId="2169563682" sldId="273"/>
            <ac:picMk id="21" creationId="{2FCE76EA-4BB5-745C-056B-E1C642F08B28}"/>
          </ac:picMkLst>
        </pc:picChg>
        <pc:picChg chg="add del mod">
          <ac:chgData name="Sally Murphy" userId="dc8129e8-3764-4b90-858b-69271ffb6ebe" providerId="ADAL" clId="{59EFB6BF-F7C3-4D8A-8C2D-EAB659869637}" dt="2024-05-02T01:43:31.510" v="2994" actId="478"/>
          <ac:picMkLst>
            <pc:docMk/>
            <pc:sldMk cId="2169563682" sldId="273"/>
            <ac:picMk id="21" creationId="{710A2900-DE08-D0E9-0398-342882EBAEC1}"/>
          </ac:picMkLst>
        </pc:picChg>
        <pc:picChg chg="add del mod ord modCrop">
          <ac:chgData name="Sally Murphy" userId="dc8129e8-3764-4b90-858b-69271ffb6ebe" providerId="ADAL" clId="{59EFB6BF-F7C3-4D8A-8C2D-EAB659869637}" dt="2024-05-02T01:43:15.294" v="2992" actId="478"/>
          <ac:picMkLst>
            <pc:docMk/>
            <pc:sldMk cId="2169563682" sldId="273"/>
            <ac:picMk id="22" creationId="{7DEE604B-E1B1-1638-0CB3-7283A2E1A41B}"/>
          </ac:picMkLst>
        </pc:picChg>
        <pc:picChg chg="add del mod ord modCrop">
          <ac:chgData name="Sally Murphy" userId="dc8129e8-3764-4b90-858b-69271ffb6ebe" providerId="ADAL" clId="{59EFB6BF-F7C3-4D8A-8C2D-EAB659869637}" dt="2024-05-08T00:33:15.010" v="4574" actId="478"/>
          <ac:picMkLst>
            <pc:docMk/>
            <pc:sldMk cId="2169563682" sldId="273"/>
            <ac:picMk id="26" creationId="{D4090683-7469-F42D-667D-09249996051F}"/>
          </ac:picMkLst>
        </pc:picChg>
        <pc:cxnChg chg="add del mod">
          <ac:chgData name="Sally Murphy" userId="dc8129e8-3764-4b90-858b-69271ffb6ebe" providerId="ADAL" clId="{59EFB6BF-F7C3-4D8A-8C2D-EAB659869637}" dt="2024-05-02T01:37:48.847" v="2972" actId="478"/>
          <ac:cxnSpMkLst>
            <pc:docMk/>
            <pc:sldMk cId="2169563682" sldId="273"/>
            <ac:cxnSpMk id="9" creationId="{68F3BB08-3E97-4453-C3A7-D097D0B14150}"/>
          </ac:cxnSpMkLst>
        </pc:cxnChg>
        <pc:cxnChg chg="add del mod">
          <ac:chgData name="Sally Murphy" userId="dc8129e8-3764-4b90-858b-69271ffb6ebe" providerId="ADAL" clId="{59EFB6BF-F7C3-4D8A-8C2D-EAB659869637}" dt="2024-05-02T01:37:48.847" v="2972" actId="478"/>
          <ac:cxnSpMkLst>
            <pc:docMk/>
            <pc:sldMk cId="2169563682" sldId="273"/>
            <ac:cxnSpMk id="10" creationId="{265154BE-4CD3-AAC2-4FA5-30188473893F}"/>
          </ac:cxnSpMkLst>
        </pc:cxnChg>
        <pc:cxnChg chg="add del mod">
          <ac:chgData name="Sally Murphy" userId="dc8129e8-3764-4b90-858b-69271ffb6ebe" providerId="ADAL" clId="{59EFB6BF-F7C3-4D8A-8C2D-EAB659869637}" dt="2024-05-02T01:37:48.847" v="2972" actId="478"/>
          <ac:cxnSpMkLst>
            <pc:docMk/>
            <pc:sldMk cId="2169563682" sldId="273"/>
            <ac:cxnSpMk id="12" creationId="{F3016FA9-2643-1582-019E-347B01C865F2}"/>
          </ac:cxnSpMkLst>
        </pc:cxnChg>
        <pc:cxnChg chg="add del mod">
          <ac:chgData name="Sally Murphy" userId="dc8129e8-3764-4b90-858b-69271ffb6ebe" providerId="ADAL" clId="{59EFB6BF-F7C3-4D8A-8C2D-EAB659869637}" dt="2024-05-02T01:37:48.847" v="2972" actId="478"/>
          <ac:cxnSpMkLst>
            <pc:docMk/>
            <pc:sldMk cId="2169563682" sldId="273"/>
            <ac:cxnSpMk id="19" creationId="{B6D9302A-DEF7-84DE-70A4-108DB627F59A}"/>
          </ac:cxnSpMkLst>
        </pc:cxnChg>
      </pc:sldChg>
      <pc:sldChg chg="addSp delSp modSp mod modClrScheme chgLayout modNotesTx">
        <pc:chgData name="Sally Murphy" userId="dc8129e8-3764-4b90-858b-69271ffb6ebe" providerId="ADAL" clId="{59EFB6BF-F7C3-4D8A-8C2D-EAB659869637}" dt="2024-05-13T05:43:29.104" v="5140" actId="1037"/>
        <pc:sldMkLst>
          <pc:docMk/>
          <pc:sldMk cId="3150839639" sldId="278"/>
        </pc:sldMkLst>
        <pc:spChg chg="del mod ord">
          <ac:chgData name="Sally Murphy" userId="dc8129e8-3764-4b90-858b-69271ffb6ebe" providerId="ADAL" clId="{59EFB6BF-F7C3-4D8A-8C2D-EAB659869637}" dt="2024-05-02T01:15:50.528" v="2784" actId="478"/>
          <ac:spMkLst>
            <pc:docMk/>
            <pc:sldMk cId="3150839639" sldId="278"/>
            <ac:spMk id="3" creationId="{00000000-0000-0000-0000-000000000000}"/>
          </ac:spMkLst>
        </pc:spChg>
        <pc:spChg chg="add mod">
          <ac:chgData name="Sally Murphy" userId="dc8129e8-3764-4b90-858b-69271ffb6ebe" providerId="ADAL" clId="{59EFB6BF-F7C3-4D8A-8C2D-EAB659869637}" dt="2024-05-13T05:43:29.104" v="5140" actId="1037"/>
          <ac:spMkLst>
            <pc:docMk/>
            <pc:sldMk cId="3150839639" sldId="278"/>
            <ac:spMk id="3" creationId="{B1C31F6C-CBF6-8A96-82FC-B6BACE26DB84}"/>
          </ac:spMkLst>
        </pc:spChg>
        <pc:spChg chg="add del mod">
          <ac:chgData name="Sally Murphy" userId="dc8129e8-3764-4b90-858b-69271ffb6ebe" providerId="ADAL" clId="{59EFB6BF-F7C3-4D8A-8C2D-EAB659869637}" dt="2024-04-24T04:17:13.449" v="2" actId="478"/>
          <ac:spMkLst>
            <pc:docMk/>
            <pc:sldMk cId="3150839639" sldId="278"/>
            <ac:spMk id="4" creationId="{12F2DC99-6D14-0C0C-FE8E-8036DAB8179C}"/>
          </ac:spMkLst>
        </pc:spChg>
        <pc:spChg chg="add del mod ord">
          <ac:chgData name="Sally Murphy" userId="dc8129e8-3764-4b90-858b-69271ffb6ebe" providerId="ADAL" clId="{59EFB6BF-F7C3-4D8A-8C2D-EAB659869637}" dt="2024-05-02T01:08:59.757" v="2744" actId="478"/>
          <ac:spMkLst>
            <pc:docMk/>
            <pc:sldMk cId="3150839639" sldId="278"/>
            <ac:spMk id="5" creationId="{2303E3DA-478E-44DC-9869-5BF1BEF1AF07}"/>
          </ac:spMkLst>
        </pc:spChg>
        <pc:spChg chg="del mod">
          <ac:chgData name="Sally Murphy" userId="dc8129e8-3764-4b90-858b-69271ffb6ebe" providerId="ADAL" clId="{59EFB6BF-F7C3-4D8A-8C2D-EAB659869637}" dt="2024-05-02T01:08:28.435" v="2739" actId="478"/>
          <ac:spMkLst>
            <pc:docMk/>
            <pc:sldMk cId="3150839639" sldId="278"/>
            <ac:spMk id="6" creationId="{00000000-0000-0000-0000-000000000000}"/>
          </ac:spMkLst>
        </pc:spChg>
        <pc:spChg chg="del">
          <ac:chgData name="Sally Murphy" userId="dc8129e8-3764-4b90-858b-69271ffb6ebe" providerId="ADAL" clId="{59EFB6BF-F7C3-4D8A-8C2D-EAB659869637}" dt="2024-04-30T04:08:32.907" v="1351" actId="478"/>
          <ac:spMkLst>
            <pc:docMk/>
            <pc:sldMk cId="3150839639" sldId="278"/>
            <ac:spMk id="7" creationId="{00000000-0000-0000-0000-000000000000}"/>
          </ac:spMkLst>
        </pc:spChg>
        <pc:spChg chg="add mod ord">
          <ac:chgData name="Sally Murphy" userId="dc8129e8-3764-4b90-858b-69271ffb6ebe" providerId="ADAL" clId="{59EFB6BF-F7C3-4D8A-8C2D-EAB659869637}" dt="2024-05-08T02:24:02.074" v="4986" actId="1076"/>
          <ac:spMkLst>
            <pc:docMk/>
            <pc:sldMk cId="3150839639" sldId="278"/>
            <ac:spMk id="7" creationId="{562D2265-177D-B45F-323B-D6B690023760}"/>
          </ac:spMkLst>
        </pc:spChg>
        <pc:spChg chg="add del mod">
          <ac:chgData name="Sally Murphy" userId="dc8129e8-3764-4b90-858b-69271ffb6ebe" providerId="ADAL" clId="{59EFB6BF-F7C3-4D8A-8C2D-EAB659869637}" dt="2024-04-24T04:17:59.537" v="11"/>
          <ac:spMkLst>
            <pc:docMk/>
            <pc:sldMk cId="3150839639" sldId="278"/>
            <ac:spMk id="9" creationId="{877D7BA9-E5A0-57B5-2713-6FF823FC5160}"/>
          </ac:spMkLst>
        </pc:spChg>
        <pc:spChg chg="add mod ord">
          <ac:chgData name="Sally Murphy" userId="dc8129e8-3764-4b90-858b-69271ffb6ebe" providerId="ADAL" clId="{59EFB6BF-F7C3-4D8A-8C2D-EAB659869637}" dt="2024-05-08T02:24:02.074" v="4986" actId="1076"/>
          <ac:spMkLst>
            <pc:docMk/>
            <pc:sldMk cId="3150839639" sldId="278"/>
            <ac:spMk id="11" creationId="{98D91046-E159-D335-9D3E-2D61F6C38EC7}"/>
          </ac:spMkLst>
        </pc:spChg>
        <pc:spChg chg="add mod ord">
          <ac:chgData name="Sally Murphy" userId="dc8129e8-3764-4b90-858b-69271ffb6ebe" providerId="ADAL" clId="{59EFB6BF-F7C3-4D8A-8C2D-EAB659869637}" dt="2024-05-08T02:24:02.074" v="4986" actId="1076"/>
          <ac:spMkLst>
            <pc:docMk/>
            <pc:sldMk cId="3150839639" sldId="278"/>
            <ac:spMk id="13" creationId="{87FADE5F-C97F-AFA7-285F-32801851E3EF}"/>
          </ac:spMkLst>
        </pc:spChg>
        <pc:spChg chg="add mod">
          <ac:chgData name="Sally Murphy" userId="dc8129e8-3764-4b90-858b-69271ffb6ebe" providerId="ADAL" clId="{59EFB6BF-F7C3-4D8A-8C2D-EAB659869637}" dt="2024-05-08T02:24:02.074" v="4986" actId="1076"/>
          <ac:spMkLst>
            <pc:docMk/>
            <pc:sldMk cId="3150839639" sldId="278"/>
            <ac:spMk id="15" creationId="{66F9A88A-B594-CB84-7A8E-B4DA12B67CCF}"/>
          </ac:spMkLst>
        </pc:spChg>
        <pc:spChg chg="add del mod">
          <ac:chgData name="Sally Murphy" userId="dc8129e8-3764-4b90-858b-69271ffb6ebe" providerId="ADAL" clId="{59EFB6BF-F7C3-4D8A-8C2D-EAB659869637}" dt="2024-05-02T01:09:09.366" v="2745" actId="478"/>
          <ac:spMkLst>
            <pc:docMk/>
            <pc:sldMk cId="3150839639" sldId="278"/>
            <ac:spMk id="17" creationId="{2112DB86-CB66-2D7D-4C76-3F195210D2EC}"/>
          </ac:spMkLst>
        </pc:spChg>
        <pc:picChg chg="add del mod">
          <ac:chgData name="Sally Murphy" userId="dc8129e8-3764-4b90-858b-69271ffb6ebe" providerId="ADAL" clId="{59EFB6BF-F7C3-4D8A-8C2D-EAB659869637}" dt="2024-05-02T01:11:40.019" v="2763" actId="478"/>
          <ac:picMkLst>
            <pc:docMk/>
            <pc:sldMk cId="3150839639" sldId="278"/>
            <ac:picMk id="2" creationId="{7789D21E-D793-AC0C-329E-4C98C05A6A9B}"/>
          </ac:picMkLst>
        </pc:picChg>
        <pc:picChg chg="del mod">
          <ac:chgData name="Sally Murphy" userId="dc8129e8-3764-4b90-858b-69271ffb6ebe" providerId="ADAL" clId="{59EFB6BF-F7C3-4D8A-8C2D-EAB659869637}" dt="2024-05-01T03:59:46.269" v="2155" actId="478"/>
          <ac:picMkLst>
            <pc:docMk/>
            <pc:sldMk cId="3150839639" sldId="278"/>
            <ac:picMk id="5" creationId="{00000000-0000-0000-0000-000000000000}"/>
          </ac:picMkLst>
        </pc:picChg>
        <pc:picChg chg="add del mod">
          <ac:chgData name="Sally Murphy" userId="dc8129e8-3764-4b90-858b-69271ffb6ebe" providerId="ADAL" clId="{59EFB6BF-F7C3-4D8A-8C2D-EAB659869637}" dt="2024-04-24T04:17:49.549" v="10" actId="478"/>
          <ac:picMkLst>
            <pc:docMk/>
            <pc:sldMk cId="3150839639" sldId="278"/>
            <ac:picMk id="10" creationId="{00000000-0000-0000-0000-000000000000}"/>
          </ac:picMkLst>
        </pc:picChg>
        <pc:picChg chg="add mod ord">
          <ac:chgData name="Sally Murphy" userId="dc8129e8-3764-4b90-858b-69271ffb6ebe" providerId="ADAL" clId="{59EFB6BF-F7C3-4D8A-8C2D-EAB659869637}" dt="2024-05-08T02:23:50.258" v="4985" actId="14100"/>
          <ac:picMkLst>
            <pc:docMk/>
            <pc:sldMk cId="3150839639" sldId="278"/>
            <ac:picMk id="12" creationId="{7253BC04-174B-829B-C732-A66975DD2FEE}"/>
          </ac:picMkLst>
        </pc:picChg>
        <pc:picChg chg="add del mod ord">
          <ac:chgData name="Sally Murphy" userId="dc8129e8-3764-4b90-858b-69271ffb6ebe" providerId="ADAL" clId="{59EFB6BF-F7C3-4D8A-8C2D-EAB659869637}" dt="2024-05-02T01:08:11.432" v="2738" actId="478"/>
          <ac:picMkLst>
            <pc:docMk/>
            <pc:sldMk cId="3150839639" sldId="278"/>
            <ac:picMk id="14" creationId="{8DEBFEBE-E86B-DB2E-ED2A-8323D1286130}"/>
          </ac:picMkLst>
        </pc:picChg>
        <pc:cxnChg chg="add del mod">
          <ac:chgData name="Sally Murphy" userId="dc8129e8-3764-4b90-858b-69271ffb6ebe" providerId="ADAL" clId="{59EFB6BF-F7C3-4D8A-8C2D-EAB659869637}" dt="2024-05-02T01:11:40.890" v="2764" actId="478"/>
          <ac:cxnSpMkLst>
            <pc:docMk/>
            <pc:sldMk cId="3150839639" sldId="278"/>
            <ac:cxnSpMk id="4" creationId="{4F787F28-2301-B805-2B0B-47ABCDCC0473}"/>
          </ac:cxnSpMkLst>
        </pc:cxnChg>
        <pc:cxnChg chg="add del mod">
          <ac:chgData name="Sally Murphy" userId="dc8129e8-3764-4b90-858b-69271ffb6ebe" providerId="ADAL" clId="{59EFB6BF-F7C3-4D8A-8C2D-EAB659869637}" dt="2024-05-02T01:11:49.052" v="2768" actId="478"/>
          <ac:cxnSpMkLst>
            <pc:docMk/>
            <pc:sldMk cId="3150839639" sldId="278"/>
            <ac:cxnSpMk id="8" creationId="{58410C2F-A5FC-D181-B9AF-55A17A6CF207}"/>
          </ac:cxnSpMkLst>
        </pc:cxnChg>
        <pc:cxnChg chg="add del mod">
          <ac:chgData name="Sally Murphy" userId="dc8129e8-3764-4b90-858b-69271ffb6ebe" providerId="ADAL" clId="{59EFB6BF-F7C3-4D8A-8C2D-EAB659869637}" dt="2024-05-02T01:11:47.639" v="2767" actId="478"/>
          <ac:cxnSpMkLst>
            <pc:docMk/>
            <pc:sldMk cId="3150839639" sldId="278"/>
            <ac:cxnSpMk id="9" creationId="{3B94BC1F-F839-0600-3F26-E320CE85C821}"/>
          </ac:cxnSpMkLst>
        </pc:cxnChg>
        <pc:cxnChg chg="add del mod">
          <ac:chgData name="Sally Murphy" userId="dc8129e8-3764-4b90-858b-69271ffb6ebe" providerId="ADAL" clId="{59EFB6BF-F7C3-4D8A-8C2D-EAB659869637}" dt="2024-05-02T01:11:39.003" v="2762" actId="478"/>
          <ac:cxnSpMkLst>
            <pc:docMk/>
            <pc:sldMk cId="3150839639" sldId="278"/>
            <ac:cxnSpMk id="10" creationId="{EFD98A39-63C9-1A5D-1233-5364287F2827}"/>
          </ac:cxnSpMkLst>
        </pc:cxnChg>
      </pc:sldChg>
      <pc:sldChg chg="addSp delSp modSp mod modClrScheme chgLayout modNotesTx">
        <pc:chgData name="Sally Murphy" userId="dc8129e8-3764-4b90-858b-69271ffb6ebe" providerId="ADAL" clId="{59EFB6BF-F7C3-4D8A-8C2D-EAB659869637}" dt="2024-05-13T05:48:52.548" v="5823" actId="962"/>
        <pc:sldMkLst>
          <pc:docMk/>
          <pc:sldMk cId="2750209498" sldId="279"/>
        </pc:sldMkLst>
        <pc:spChg chg="del mod ord">
          <ac:chgData name="Sally Murphy" userId="dc8129e8-3764-4b90-858b-69271ffb6ebe" providerId="ADAL" clId="{59EFB6BF-F7C3-4D8A-8C2D-EAB659869637}" dt="2024-05-02T01:21:31.998" v="2853" actId="478"/>
          <ac:spMkLst>
            <pc:docMk/>
            <pc:sldMk cId="2750209498" sldId="279"/>
            <ac:spMk id="3" creationId="{00000000-0000-0000-0000-000000000000}"/>
          </ac:spMkLst>
        </pc:spChg>
        <pc:spChg chg="add del mod">
          <ac:chgData name="Sally Murphy" userId="dc8129e8-3764-4b90-858b-69271ffb6ebe" providerId="ADAL" clId="{59EFB6BF-F7C3-4D8A-8C2D-EAB659869637}" dt="2024-05-08T01:19:29.683" v="4797"/>
          <ac:spMkLst>
            <pc:docMk/>
            <pc:sldMk cId="2750209498" sldId="279"/>
            <ac:spMk id="3" creationId="{164FD02D-A66E-C0FC-BD19-E5172AEC02D0}"/>
          </ac:spMkLst>
        </pc:spChg>
        <pc:spChg chg="add mod">
          <ac:chgData name="Sally Murphy" userId="dc8129e8-3764-4b90-858b-69271ffb6ebe" providerId="ADAL" clId="{59EFB6BF-F7C3-4D8A-8C2D-EAB659869637}" dt="2024-05-13T05:43:43.753" v="5143" actId="1037"/>
          <ac:spMkLst>
            <pc:docMk/>
            <pc:sldMk cId="2750209498" sldId="279"/>
            <ac:spMk id="3" creationId="{62B3461B-DF7F-C74B-6C7A-BBF24E86B9B6}"/>
          </ac:spMkLst>
        </pc:spChg>
        <pc:spChg chg="add del mod">
          <ac:chgData name="Sally Murphy" userId="dc8129e8-3764-4b90-858b-69271ffb6ebe" providerId="ADAL" clId="{59EFB6BF-F7C3-4D8A-8C2D-EAB659869637}" dt="2024-04-24T05:11:07.376" v="796"/>
          <ac:spMkLst>
            <pc:docMk/>
            <pc:sldMk cId="2750209498" sldId="279"/>
            <ac:spMk id="4" creationId="{E672FC4A-1ADD-3A9C-0130-9598EC6E6F2C}"/>
          </ac:spMkLst>
        </pc:spChg>
        <pc:spChg chg="del mod ord">
          <ac:chgData name="Sally Murphy" userId="dc8129e8-3764-4b90-858b-69271ffb6ebe" providerId="ADAL" clId="{59EFB6BF-F7C3-4D8A-8C2D-EAB659869637}" dt="2024-05-02T01:20:25.372" v="2818" actId="478"/>
          <ac:spMkLst>
            <pc:docMk/>
            <pc:sldMk cId="2750209498" sldId="279"/>
            <ac:spMk id="6" creationId="{00000000-0000-0000-0000-000000000000}"/>
          </ac:spMkLst>
        </pc:spChg>
        <pc:spChg chg="add del mod">
          <ac:chgData name="Sally Murphy" userId="dc8129e8-3764-4b90-858b-69271ffb6ebe" providerId="ADAL" clId="{59EFB6BF-F7C3-4D8A-8C2D-EAB659869637}" dt="2024-05-08T01:19:03.189" v="4792" actId="21"/>
          <ac:spMkLst>
            <pc:docMk/>
            <pc:sldMk cId="2750209498" sldId="279"/>
            <ac:spMk id="6" creationId="{44D73822-B14B-5D69-4A39-800ABF54E8E5}"/>
          </ac:spMkLst>
        </pc:spChg>
        <pc:spChg chg="del">
          <ac:chgData name="Sally Murphy" userId="dc8129e8-3764-4b90-858b-69271ffb6ebe" providerId="ADAL" clId="{59EFB6BF-F7C3-4D8A-8C2D-EAB659869637}" dt="2024-04-30T04:08:43.830" v="1353" actId="478"/>
          <ac:spMkLst>
            <pc:docMk/>
            <pc:sldMk cId="2750209498" sldId="279"/>
            <ac:spMk id="7" creationId="{00000000-0000-0000-0000-000000000000}"/>
          </ac:spMkLst>
        </pc:spChg>
        <pc:spChg chg="add mod ord">
          <ac:chgData name="Sally Murphy" userId="dc8129e8-3764-4b90-858b-69271ffb6ebe" providerId="ADAL" clId="{59EFB6BF-F7C3-4D8A-8C2D-EAB659869637}" dt="2024-05-08T01:30:05.904" v="4802" actId="1076"/>
          <ac:spMkLst>
            <pc:docMk/>
            <pc:sldMk cId="2750209498" sldId="279"/>
            <ac:spMk id="7" creationId="{389088F4-74D3-B7B9-ED8E-E026B45CD72D}"/>
          </ac:spMkLst>
        </pc:spChg>
        <pc:spChg chg="add del mod ord">
          <ac:chgData name="Sally Murphy" userId="dc8129e8-3764-4b90-858b-69271ffb6ebe" providerId="ADAL" clId="{59EFB6BF-F7C3-4D8A-8C2D-EAB659869637}" dt="2024-05-02T01:18:47.242" v="2796" actId="478"/>
          <ac:spMkLst>
            <pc:docMk/>
            <pc:sldMk cId="2750209498" sldId="279"/>
            <ac:spMk id="10" creationId="{A80CC76C-6022-DF2F-9B0D-E1E560E508F5}"/>
          </ac:spMkLst>
        </pc:spChg>
        <pc:spChg chg="add del mod">
          <ac:chgData name="Sally Murphy" userId="dc8129e8-3764-4b90-858b-69271ffb6ebe" providerId="ADAL" clId="{59EFB6BF-F7C3-4D8A-8C2D-EAB659869637}" dt="2024-05-08T01:29:47.607" v="4800"/>
          <ac:spMkLst>
            <pc:docMk/>
            <pc:sldMk cId="2750209498" sldId="279"/>
            <ac:spMk id="12" creationId="{11BE2331-AE18-934F-F8F8-FEA815FDF5A7}"/>
          </ac:spMkLst>
        </pc:spChg>
        <pc:spChg chg="add del mod">
          <ac:chgData name="Sally Murphy" userId="dc8129e8-3764-4b90-858b-69271ffb6ebe" providerId="ADAL" clId="{59EFB6BF-F7C3-4D8A-8C2D-EAB659869637}" dt="2024-05-02T01:20:26.676" v="2819" actId="478"/>
          <ac:spMkLst>
            <pc:docMk/>
            <pc:sldMk cId="2750209498" sldId="279"/>
            <ac:spMk id="12" creationId="{BFC550FF-707F-9FC1-58F8-BD3B9C5CC984}"/>
          </ac:spMkLst>
        </pc:spChg>
        <pc:spChg chg="add del mod">
          <ac:chgData name="Sally Murphy" userId="dc8129e8-3764-4b90-858b-69271ffb6ebe" providerId="ADAL" clId="{59EFB6BF-F7C3-4D8A-8C2D-EAB659869637}" dt="2024-05-02T01:20:29.251" v="2820" actId="478"/>
          <ac:spMkLst>
            <pc:docMk/>
            <pc:sldMk cId="2750209498" sldId="279"/>
            <ac:spMk id="13" creationId="{A653173E-C5BC-497E-60BA-E7D8396746C8}"/>
          </ac:spMkLst>
        </pc:spChg>
        <pc:spChg chg="add del mod">
          <ac:chgData name="Sally Murphy" userId="dc8129e8-3764-4b90-858b-69271ffb6ebe" providerId="ADAL" clId="{59EFB6BF-F7C3-4D8A-8C2D-EAB659869637}" dt="2024-05-08T01:30:05.904" v="4802" actId="1076"/>
          <ac:spMkLst>
            <pc:docMk/>
            <pc:sldMk cId="2750209498" sldId="279"/>
            <ac:spMk id="14" creationId="{A685EB5A-7C50-4A76-6C71-81F41D08E003}"/>
          </ac:spMkLst>
        </pc:spChg>
        <pc:spChg chg="add mod">
          <ac:chgData name="Sally Murphy" userId="dc8129e8-3764-4b90-858b-69271ffb6ebe" providerId="ADAL" clId="{59EFB6BF-F7C3-4D8A-8C2D-EAB659869637}" dt="2024-05-08T01:30:05.904" v="4802" actId="1076"/>
          <ac:spMkLst>
            <pc:docMk/>
            <pc:sldMk cId="2750209498" sldId="279"/>
            <ac:spMk id="15" creationId="{CA2D6DB4-73D9-556B-7F26-EBC1CBF33D8A}"/>
          </ac:spMkLst>
        </pc:spChg>
        <pc:spChg chg="add mod">
          <ac:chgData name="Sally Murphy" userId="dc8129e8-3764-4b90-858b-69271ffb6ebe" providerId="ADAL" clId="{59EFB6BF-F7C3-4D8A-8C2D-EAB659869637}" dt="2024-05-08T01:30:05.904" v="4802" actId="1076"/>
          <ac:spMkLst>
            <pc:docMk/>
            <pc:sldMk cId="2750209498" sldId="279"/>
            <ac:spMk id="16" creationId="{0FEB1194-EAB5-DCE7-53F3-838C891B0A00}"/>
          </ac:spMkLst>
        </pc:spChg>
        <pc:spChg chg="add del mod">
          <ac:chgData name="Sally Murphy" userId="dc8129e8-3764-4b90-858b-69271ffb6ebe" providerId="ADAL" clId="{59EFB6BF-F7C3-4D8A-8C2D-EAB659869637}" dt="2024-05-02T01:21:38.539" v="2854" actId="478"/>
          <ac:spMkLst>
            <pc:docMk/>
            <pc:sldMk cId="2750209498" sldId="279"/>
            <ac:spMk id="18" creationId="{01F2352C-14A2-6C28-6625-893492429FDC}"/>
          </ac:spMkLst>
        </pc:spChg>
        <pc:picChg chg="add del mod">
          <ac:chgData name="Sally Murphy" userId="dc8129e8-3764-4b90-858b-69271ffb6ebe" providerId="ADAL" clId="{59EFB6BF-F7C3-4D8A-8C2D-EAB659869637}" dt="2024-05-02T01:18:31.254" v="2794" actId="478"/>
          <ac:picMkLst>
            <pc:docMk/>
            <pc:sldMk cId="2750209498" sldId="279"/>
            <ac:picMk id="2" creationId="{61E1C348-B831-D806-10D5-FCECD92BD787}"/>
          </ac:picMkLst>
        </pc:picChg>
        <pc:picChg chg="add del mod ord">
          <ac:chgData name="Sally Murphy" userId="dc8129e8-3764-4b90-858b-69271ffb6ebe" providerId="ADAL" clId="{59EFB6BF-F7C3-4D8A-8C2D-EAB659869637}" dt="2024-05-08T01:19:05.081" v="4795"/>
          <ac:picMkLst>
            <pc:docMk/>
            <pc:sldMk cId="2750209498" sldId="279"/>
            <ac:picMk id="4" creationId="{E3DEE831-F748-1A4B-D9FC-271400DF94B6}"/>
          </ac:picMkLst>
        </pc:picChg>
        <pc:picChg chg="del">
          <ac:chgData name="Sally Murphy" userId="dc8129e8-3764-4b90-858b-69271ffb6ebe" providerId="ADAL" clId="{59EFB6BF-F7C3-4D8A-8C2D-EAB659869637}" dt="2024-04-24T05:10:59.701" v="795" actId="478"/>
          <ac:picMkLst>
            <pc:docMk/>
            <pc:sldMk cId="2750209498" sldId="279"/>
            <ac:picMk id="5" creationId="{00000000-0000-0000-0000-000000000000}"/>
          </ac:picMkLst>
        </pc:picChg>
        <pc:picChg chg="add del mod ord modCrop">
          <ac:chgData name="Sally Murphy" userId="dc8129e8-3764-4b90-858b-69271ffb6ebe" providerId="ADAL" clId="{59EFB6BF-F7C3-4D8A-8C2D-EAB659869637}" dt="2024-05-08T00:32:44.303" v="4565" actId="478"/>
          <ac:picMkLst>
            <pc:docMk/>
            <pc:sldMk cId="2750209498" sldId="279"/>
            <ac:picMk id="9" creationId="{288AF491-B9E0-FB66-E267-1A8E69B9E3FF}"/>
          </ac:picMkLst>
        </pc:picChg>
        <pc:picChg chg="del mod ord">
          <ac:chgData name="Sally Murphy" userId="dc8129e8-3764-4b90-858b-69271ffb6ebe" providerId="ADAL" clId="{59EFB6BF-F7C3-4D8A-8C2D-EAB659869637}" dt="2024-05-01T04:00:38.820" v="2259" actId="478"/>
          <ac:picMkLst>
            <pc:docMk/>
            <pc:sldMk cId="2750209498" sldId="279"/>
            <ac:picMk id="10" creationId="{00000000-0000-0000-0000-000000000000}"/>
          </ac:picMkLst>
        </pc:picChg>
        <pc:picChg chg="add del mod ord">
          <ac:chgData name="Sally Murphy" userId="dc8129e8-3764-4b90-858b-69271ffb6ebe" providerId="ADAL" clId="{59EFB6BF-F7C3-4D8A-8C2D-EAB659869637}" dt="2024-05-08T01:19:49.750" v="4799" actId="478"/>
          <ac:picMkLst>
            <pc:docMk/>
            <pc:sldMk cId="2750209498" sldId="279"/>
            <ac:picMk id="10" creationId="{520FDB3A-0A8B-6B7A-D0ED-D0A591C0C154}"/>
          </ac:picMkLst>
        </pc:picChg>
        <pc:picChg chg="add mod ord">
          <ac:chgData name="Sally Murphy" userId="dc8129e8-3764-4b90-858b-69271ffb6ebe" providerId="ADAL" clId="{59EFB6BF-F7C3-4D8A-8C2D-EAB659869637}" dt="2024-05-13T05:48:52.548" v="5823" actId="962"/>
          <ac:picMkLst>
            <pc:docMk/>
            <pc:sldMk cId="2750209498" sldId="279"/>
            <ac:picMk id="17" creationId="{C9A39BBD-D4C4-5438-4602-23BEED8FB2C9}"/>
          </ac:picMkLst>
        </pc:picChg>
        <pc:cxnChg chg="add del mod">
          <ac:chgData name="Sally Murphy" userId="dc8129e8-3764-4b90-858b-69271ffb6ebe" providerId="ADAL" clId="{59EFB6BF-F7C3-4D8A-8C2D-EAB659869637}" dt="2024-05-02T01:18:31.254" v="2794" actId="478"/>
          <ac:cxnSpMkLst>
            <pc:docMk/>
            <pc:sldMk cId="2750209498" sldId="279"/>
            <ac:cxnSpMk id="4" creationId="{165F4A74-FDB4-2429-BC74-1B975C2DF71D}"/>
          </ac:cxnSpMkLst>
        </pc:cxnChg>
        <pc:cxnChg chg="add del mod">
          <ac:chgData name="Sally Murphy" userId="dc8129e8-3764-4b90-858b-69271ffb6ebe" providerId="ADAL" clId="{59EFB6BF-F7C3-4D8A-8C2D-EAB659869637}" dt="2024-05-02T01:18:31.254" v="2794" actId="478"/>
          <ac:cxnSpMkLst>
            <pc:docMk/>
            <pc:sldMk cId="2750209498" sldId="279"/>
            <ac:cxnSpMk id="5" creationId="{E3B1A435-356E-FA11-A92D-22CFA20B6260}"/>
          </ac:cxnSpMkLst>
        </pc:cxnChg>
        <pc:cxnChg chg="add del mod">
          <ac:chgData name="Sally Murphy" userId="dc8129e8-3764-4b90-858b-69271ffb6ebe" providerId="ADAL" clId="{59EFB6BF-F7C3-4D8A-8C2D-EAB659869637}" dt="2024-05-02T01:18:31.254" v="2794" actId="478"/>
          <ac:cxnSpMkLst>
            <pc:docMk/>
            <pc:sldMk cId="2750209498" sldId="279"/>
            <ac:cxnSpMk id="8" creationId="{FA1F28D8-247B-707E-A6C9-617890E7955D}"/>
          </ac:cxnSpMkLst>
        </pc:cxnChg>
        <pc:cxnChg chg="add del mod">
          <ac:chgData name="Sally Murphy" userId="dc8129e8-3764-4b90-858b-69271ffb6ebe" providerId="ADAL" clId="{59EFB6BF-F7C3-4D8A-8C2D-EAB659869637}" dt="2024-05-02T01:18:31.254" v="2794" actId="478"/>
          <ac:cxnSpMkLst>
            <pc:docMk/>
            <pc:sldMk cId="2750209498" sldId="279"/>
            <ac:cxnSpMk id="11" creationId="{BAF51FEB-6FDB-6312-7993-663EA118BB5E}"/>
          </ac:cxnSpMkLst>
        </pc:cxnChg>
      </pc:sldChg>
      <pc:sldChg chg="addSp delSp modSp mod modClrScheme chgLayout modNotesTx">
        <pc:chgData name="Sally Murphy" userId="dc8129e8-3764-4b90-858b-69271ffb6ebe" providerId="ADAL" clId="{59EFB6BF-F7C3-4D8A-8C2D-EAB659869637}" dt="2024-05-13T05:43:54.399" v="5145" actId="20577"/>
        <pc:sldMkLst>
          <pc:docMk/>
          <pc:sldMk cId="4111883304" sldId="280"/>
        </pc:sldMkLst>
        <pc:spChg chg="del mod ord">
          <ac:chgData name="Sally Murphy" userId="dc8129e8-3764-4b90-858b-69271ffb6ebe" providerId="ADAL" clId="{59EFB6BF-F7C3-4D8A-8C2D-EAB659869637}" dt="2024-05-02T01:25:37.555" v="2893" actId="478"/>
          <ac:spMkLst>
            <pc:docMk/>
            <pc:sldMk cId="4111883304" sldId="280"/>
            <ac:spMk id="3" creationId="{00000000-0000-0000-0000-000000000000}"/>
          </ac:spMkLst>
        </pc:spChg>
        <pc:spChg chg="add mod">
          <ac:chgData name="Sally Murphy" userId="dc8129e8-3764-4b90-858b-69271ffb6ebe" providerId="ADAL" clId="{59EFB6BF-F7C3-4D8A-8C2D-EAB659869637}" dt="2024-05-13T05:43:54.399" v="5145" actId="20577"/>
          <ac:spMkLst>
            <pc:docMk/>
            <pc:sldMk cId="4111883304" sldId="280"/>
            <ac:spMk id="3" creationId="{BF9B630D-5AE5-EE7B-75E5-E7AF49F4EB80}"/>
          </ac:spMkLst>
        </pc:spChg>
        <pc:spChg chg="add del mod">
          <ac:chgData name="Sally Murphy" userId="dc8129e8-3764-4b90-858b-69271ffb6ebe" providerId="ADAL" clId="{59EFB6BF-F7C3-4D8A-8C2D-EAB659869637}" dt="2024-04-24T04:36:29.127" v="408"/>
          <ac:spMkLst>
            <pc:docMk/>
            <pc:sldMk cId="4111883304" sldId="280"/>
            <ac:spMk id="4" creationId="{4B6377D3-AC48-BEB9-2BEB-B0C5D9D1C416}"/>
          </ac:spMkLst>
        </pc:spChg>
        <pc:spChg chg="add del mod ord">
          <ac:chgData name="Sally Murphy" userId="dc8129e8-3764-4b90-858b-69271ffb6ebe" providerId="ADAL" clId="{59EFB6BF-F7C3-4D8A-8C2D-EAB659869637}" dt="2024-05-02T01:24:36.005" v="2882" actId="478"/>
          <ac:spMkLst>
            <pc:docMk/>
            <pc:sldMk cId="4111883304" sldId="280"/>
            <ac:spMk id="6" creationId="{00000000-0000-0000-0000-000000000000}"/>
          </ac:spMkLst>
        </pc:spChg>
        <pc:spChg chg="del">
          <ac:chgData name="Sally Murphy" userId="dc8129e8-3764-4b90-858b-69271ffb6ebe" providerId="ADAL" clId="{59EFB6BF-F7C3-4D8A-8C2D-EAB659869637}" dt="2024-04-30T04:08:51.446" v="1355" actId="478"/>
          <ac:spMkLst>
            <pc:docMk/>
            <pc:sldMk cId="4111883304" sldId="280"/>
            <ac:spMk id="7" creationId="{00000000-0000-0000-0000-000000000000}"/>
          </ac:spMkLst>
        </pc:spChg>
        <pc:spChg chg="add mod ord">
          <ac:chgData name="Sally Murphy" userId="dc8129e8-3764-4b90-858b-69271ffb6ebe" providerId="ADAL" clId="{59EFB6BF-F7C3-4D8A-8C2D-EAB659869637}" dt="2024-05-02T01:25:18.260" v="2889" actId="207"/>
          <ac:spMkLst>
            <pc:docMk/>
            <pc:sldMk cId="4111883304" sldId="280"/>
            <ac:spMk id="7" creationId="{7EBC06F3-0E87-17EC-4B93-DA571B879DBD}"/>
          </ac:spMkLst>
        </pc:spChg>
        <pc:spChg chg="add del mod">
          <ac:chgData name="Sally Murphy" userId="dc8129e8-3764-4b90-858b-69271ffb6ebe" providerId="ADAL" clId="{59EFB6BF-F7C3-4D8A-8C2D-EAB659869637}" dt="2024-05-02T01:24:36.005" v="2882" actId="478"/>
          <ac:spMkLst>
            <pc:docMk/>
            <pc:sldMk cId="4111883304" sldId="280"/>
            <ac:spMk id="11" creationId="{99FF5096-9ABF-AD9D-D176-CB1DF5D25459}"/>
          </ac:spMkLst>
        </pc:spChg>
        <pc:spChg chg="add del mod ord">
          <ac:chgData name="Sally Murphy" userId="dc8129e8-3764-4b90-858b-69271ffb6ebe" providerId="ADAL" clId="{59EFB6BF-F7C3-4D8A-8C2D-EAB659869637}" dt="2024-05-02T01:22:48.133" v="2861" actId="478"/>
          <ac:spMkLst>
            <pc:docMk/>
            <pc:sldMk cId="4111883304" sldId="280"/>
            <ac:spMk id="12" creationId="{BCB9261A-502B-9CAD-2096-1ABF21678FB3}"/>
          </ac:spMkLst>
        </pc:spChg>
        <pc:spChg chg="add del mod">
          <ac:chgData name="Sally Murphy" userId="dc8129e8-3764-4b90-858b-69271ffb6ebe" providerId="ADAL" clId="{59EFB6BF-F7C3-4D8A-8C2D-EAB659869637}" dt="2024-05-02T01:24:36.005" v="2882" actId="478"/>
          <ac:spMkLst>
            <pc:docMk/>
            <pc:sldMk cId="4111883304" sldId="280"/>
            <ac:spMk id="13" creationId="{005A38CD-F94E-06AC-FD93-2825C14326CC}"/>
          </ac:spMkLst>
        </pc:spChg>
        <pc:spChg chg="add mod ord">
          <ac:chgData name="Sally Murphy" userId="dc8129e8-3764-4b90-858b-69271ffb6ebe" providerId="ADAL" clId="{59EFB6BF-F7C3-4D8A-8C2D-EAB659869637}" dt="2024-05-02T01:25:11.464" v="2888" actId="14100"/>
          <ac:spMkLst>
            <pc:docMk/>
            <pc:sldMk cId="4111883304" sldId="280"/>
            <ac:spMk id="14" creationId="{F31D4A76-B84E-58EA-731C-21EF9A5BC4B7}"/>
          </ac:spMkLst>
        </pc:spChg>
        <pc:spChg chg="add mod">
          <ac:chgData name="Sally Murphy" userId="dc8129e8-3764-4b90-858b-69271ffb6ebe" providerId="ADAL" clId="{59EFB6BF-F7C3-4D8A-8C2D-EAB659869637}" dt="2024-05-02T01:24:46.791" v="2883" actId="1076"/>
          <ac:spMkLst>
            <pc:docMk/>
            <pc:sldMk cId="4111883304" sldId="280"/>
            <ac:spMk id="15" creationId="{D6331633-B427-D332-93C7-2CE11244E0A3}"/>
          </ac:spMkLst>
        </pc:spChg>
        <pc:spChg chg="add mod">
          <ac:chgData name="Sally Murphy" userId="dc8129e8-3764-4b90-858b-69271ffb6ebe" providerId="ADAL" clId="{59EFB6BF-F7C3-4D8A-8C2D-EAB659869637}" dt="2024-05-02T01:25:03.981" v="2886" actId="1076"/>
          <ac:spMkLst>
            <pc:docMk/>
            <pc:sldMk cId="4111883304" sldId="280"/>
            <ac:spMk id="16" creationId="{6C2944EF-6DEF-091F-5B01-3B6B129C3DE8}"/>
          </ac:spMkLst>
        </pc:spChg>
        <pc:picChg chg="add del mod">
          <ac:chgData name="Sally Murphy" userId="dc8129e8-3764-4b90-858b-69271ffb6ebe" providerId="ADAL" clId="{59EFB6BF-F7C3-4D8A-8C2D-EAB659869637}" dt="2024-05-02T01:21:48.610" v="2855" actId="478"/>
          <ac:picMkLst>
            <pc:docMk/>
            <pc:sldMk cId="4111883304" sldId="280"/>
            <ac:picMk id="2" creationId="{86CBF022-4F3E-110F-1766-1ABE812A5381}"/>
          </ac:picMkLst>
        </pc:picChg>
        <pc:picChg chg="del">
          <ac:chgData name="Sally Murphy" userId="dc8129e8-3764-4b90-858b-69271ffb6ebe" providerId="ADAL" clId="{59EFB6BF-F7C3-4D8A-8C2D-EAB659869637}" dt="2024-04-24T04:36:16.381" v="407" actId="478"/>
          <ac:picMkLst>
            <pc:docMk/>
            <pc:sldMk cId="4111883304" sldId="280"/>
            <ac:picMk id="8" creationId="{00000000-0000-0000-0000-000000000000}"/>
          </ac:picMkLst>
        </pc:picChg>
        <pc:picChg chg="add mod ord">
          <ac:chgData name="Sally Murphy" userId="dc8129e8-3764-4b90-858b-69271ffb6ebe" providerId="ADAL" clId="{59EFB6BF-F7C3-4D8A-8C2D-EAB659869637}" dt="2024-05-08T02:23:23.634" v="4983" actId="14100"/>
          <ac:picMkLst>
            <pc:docMk/>
            <pc:sldMk cId="4111883304" sldId="280"/>
            <ac:picMk id="9" creationId="{976D86C5-7374-0DF4-306F-C9B6E9317B62}"/>
          </ac:picMkLst>
        </pc:picChg>
        <pc:picChg chg="del mod">
          <ac:chgData name="Sally Murphy" userId="dc8129e8-3764-4b90-858b-69271ffb6ebe" providerId="ADAL" clId="{59EFB6BF-F7C3-4D8A-8C2D-EAB659869637}" dt="2024-05-01T04:01:11.996" v="2331" actId="478"/>
          <ac:picMkLst>
            <pc:docMk/>
            <pc:sldMk cId="4111883304" sldId="280"/>
            <ac:picMk id="12" creationId="{00000000-0000-0000-0000-000000000000}"/>
          </ac:picMkLst>
        </pc:picChg>
        <pc:cxnChg chg="add del mod">
          <ac:chgData name="Sally Murphy" userId="dc8129e8-3764-4b90-858b-69271ffb6ebe" providerId="ADAL" clId="{59EFB6BF-F7C3-4D8A-8C2D-EAB659869637}" dt="2024-05-02T01:21:48.610" v="2855" actId="478"/>
          <ac:cxnSpMkLst>
            <pc:docMk/>
            <pc:sldMk cId="4111883304" sldId="280"/>
            <ac:cxnSpMk id="4" creationId="{9C2314AC-5794-D471-8ACA-0CE49BA77AB3}"/>
          </ac:cxnSpMkLst>
        </pc:cxnChg>
        <pc:cxnChg chg="add del mod">
          <ac:chgData name="Sally Murphy" userId="dc8129e8-3764-4b90-858b-69271ffb6ebe" providerId="ADAL" clId="{59EFB6BF-F7C3-4D8A-8C2D-EAB659869637}" dt="2024-05-02T01:21:48.610" v="2855" actId="478"/>
          <ac:cxnSpMkLst>
            <pc:docMk/>
            <pc:sldMk cId="4111883304" sldId="280"/>
            <ac:cxnSpMk id="5" creationId="{1A47C96B-C1C5-AC73-3E75-E2E1BD270300}"/>
          </ac:cxnSpMkLst>
        </pc:cxnChg>
        <pc:cxnChg chg="add del mod">
          <ac:chgData name="Sally Murphy" userId="dc8129e8-3764-4b90-858b-69271ffb6ebe" providerId="ADAL" clId="{59EFB6BF-F7C3-4D8A-8C2D-EAB659869637}" dt="2024-05-02T01:21:48.610" v="2855" actId="478"/>
          <ac:cxnSpMkLst>
            <pc:docMk/>
            <pc:sldMk cId="4111883304" sldId="280"/>
            <ac:cxnSpMk id="8" creationId="{F8FAF8DF-EED3-8967-63C5-E6389EB015C7}"/>
          </ac:cxnSpMkLst>
        </pc:cxnChg>
        <pc:cxnChg chg="add del mod">
          <ac:chgData name="Sally Murphy" userId="dc8129e8-3764-4b90-858b-69271ffb6ebe" providerId="ADAL" clId="{59EFB6BF-F7C3-4D8A-8C2D-EAB659869637}" dt="2024-05-02T01:21:48.610" v="2855" actId="478"/>
          <ac:cxnSpMkLst>
            <pc:docMk/>
            <pc:sldMk cId="4111883304" sldId="280"/>
            <ac:cxnSpMk id="10" creationId="{6F5B8697-8EFF-C1F2-8450-956609627387}"/>
          </ac:cxnSpMkLst>
        </pc:cxnChg>
      </pc:sldChg>
      <pc:sldChg chg="addSp delSp modSp mod modClrScheme chgLayout modNotesTx">
        <pc:chgData name="Sally Murphy" userId="dc8129e8-3764-4b90-858b-69271ffb6ebe" providerId="ADAL" clId="{59EFB6BF-F7C3-4D8A-8C2D-EAB659869637}" dt="2024-05-13T05:42:22.880" v="5123" actId="1036"/>
        <pc:sldMkLst>
          <pc:docMk/>
          <pc:sldMk cId="1543186735" sldId="281"/>
        </pc:sldMkLst>
        <pc:spChg chg="del mod ord">
          <ac:chgData name="Sally Murphy" userId="dc8129e8-3764-4b90-858b-69271ffb6ebe" providerId="ADAL" clId="{59EFB6BF-F7C3-4D8A-8C2D-EAB659869637}" dt="2024-05-02T01:28:11.041" v="2936" actId="478"/>
          <ac:spMkLst>
            <pc:docMk/>
            <pc:sldMk cId="1543186735" sldId="281"/>
            <ac:spMk id="3" creationId="{00000000-0000-0000-0000-000000000000}"/>
          </ac:spMkLst>
        </pc:spChg>
        <pc:spChg chg="add mod">
          <ac:chgData name="Sally Murphy" userId="dc8129e8-3764-4b90-858b-69271ffb6ebe" providerId="ADAL" clId="{59EFB6BF-F7C3-4D8A-8C2D-EAB659869637}" dt="2024-05-13T05:42:22.880" v="5123" actId="1036"/>
          <ac:spMkLst>
            <pc:docMk/>
            <pc:sldMk cId="1543186735" sldId="281"/>
            <ac:spMk id="3" creationId="{58F096DF-82F6-B38E-7636-0E9632B5022D}"/>
          </ac:spMkLst>
        </pc:spChg>
        <pc:spChg chg="add del mod">
          <ac:chgData name="Sally Murphy" userId="dc8129e8-3764-4b90-858b-69271ffb6ebe" providerId="ADAL" clId="{59EFB6BF-F7C3-4D8A-8C2D-EAB659869637}" dt="2024-04-24T04:42:23.625" v="472"/>
          <ac:spMkLst>
            <pc:docMk/>
            <pc:sldMk cId="1543186735" sldId="281"/>
            <ac:spMk id="4" creationId="{6933607A-6588-536A-A2A3-AC552C2FC635}"/>
          </ac:spMkLst>
        </pc:spChg>
        <pc:spChg chg="add del mod ord">
          <ac:chgData name="Sally Murphy" userId="dc8129e8-3764-4b90-858b-69271ffb6ebe" providerId="ADAL" clId="{59EFB6BF-F7C3-4D8A-8C2D-EAB659869637}" dt="2024-05-02T01:26:36.512" v="2907" actId="478"/>
          <ac:spMkLst>
            <pc:docMk/>
            <pc:sldMk cId="1543186735" sldId="281"/>
            <ac:spMk id="6" creationId="{00000000-0000-0000-0000-000000000000}"/>
          </ac:spMkLst>
        </pc:spChg>
        <pc:spChg chg="del">
          <ac:chgData name="Sally Murphy" userId="dc8129e8-3764-4b90-858b-69271ffb6ebe" providerId="ADAL" clId="{59EFB6BF-F7C3-4D8A-8C2D-EAB659869637}" dt="2024-04-30T04:09:01.934" v="1357" actId="478"/>
          <ac:spMkLst>
            <pc:docMk/>
            <pc:sldMk cId="1543186735" sldId="281"/>
            <ac:spMk id="7" creationId="{00000000-0000-0000-0000-000000000000}"/>
          </ac:spMkLst>
        </pc:spChg>
        <pc:spChg chg="add mod ord">
          <ac:chgData name="Sally Murphy" userId="dc8129e8-3764-4b90-858b-69271ffb6ebe" providerId="ADAL" clId="{59EFB6BF-F7C3-4D8A-8C2D-EAB659869637}" dt="2024-05-02T01:27:58.414" v="2934" actId="207"/>
          <ac:spMkLst>
            <pc:docMk/>
            <pc:sldMk cId="1543186735" sldId="281"/>
            <ac:spMk id="7" creationId="{933897AD-EF02-4E56-E567-329250074DB0}"/>
          </ac:spMkLst>
        </pc:spChg>
        <pc:spChg chg="add del mod">
          <ac:chgData name="Sally Murphy" userId="dc8129e8-3764-4b90-858b-69271ffb6ebe" providerId="ADAL" clId="{59EFB6BF-F7C3-4D8A-8C2D-EAB659869637}" dt="2024-05-02T01:27:25.532" v="2928" actId="14100"/>
          <ac:spMkLst>
            <pc:docMk/>
            <pc:sldMk cId="1543186735" sldId="281"/>
            <ac:spMk id="10" creationId="{7C32D794-A94D-A130-7A5D-CC3451343169}"/>
          </ac:spMkLst>
        </pc:spChg>
        <pc:spChg chg="add del mod">
          <ac:chgData name="Sally Murphy" userId="dc8129e8-3764-4b90-858b-69271ffb6ebe" providerId="ADAL" clId="{59EFB6BF-F7C3-4D8A-8C2D-EAB659869637}" dt="2024-05-02T01:26:36.512" v="2907" actId="478"/>
          <ac:spMkLst>
            <pc:docMk/>
            <pc:sldMk cId="1543186735" sldId="281"/>
            <ac:spMk id="12" creationId="{B9DCB514-B82C-5CC9-4A20-04EA57B933EA}"/>
          </ac:spMkLst>
        </pc:spChg>
        <pc:spChg chg="add del mod">
          <ac:chgData name="Sally Murphy" userId="dc8129e8-3764-4b90-858b-69271ffb6ebe" providerId="ADAL" clId="{59EFB6BF-F7C3-4D8A-8C2D-EAB659869637}" dt="2024-05-02T01:26:36.512" v="2907" actId="478"/>
          <ac:spMkLst>
            <pc:docMk/>
            <pc:sldMk cId="1543186735" sldId="281"/>
            <ac:spMk id="13" creationId="{661B3469-1F10-75FF-A320-145561F38627}"/>
          </ac:spMkLst>
        </pc:spChg>
        <pc:spChg chg="add mod">
          <ac:chgData name="Sally Murphy" userId="dc8129e8-3764-4b90-858b-69271ffb6ebe" providerId="ADAL" clId="{59EFB6BF-F7C3-4D8A-8C2D-EAB659869637}" dt="2024-05-02T01:23:38.214" v="2870"/>
          <ac:spMkLst>
            <pc:docMk/>
            <pc:sldMk cId="1543186735" sldId="281"/>
            <ac:spMk id="14" creationId="{FCEE43C3-E9B7-3BFF-3318-8ABC5D255224}"/>
          </ac:spMkLst>
        </pc:spChg>
        <pc:spChg chg="add mod">
          <ac:chgData name="Sally Murphy" userId="dc8129e8-3764-4b90-858b-69271ffb6ebe" providerId="ADAL" clId="{59EFB6BF-F7C3-4D8A-8C2D-EAB659869637}" dt="2024-05-02T01:27:46.604" v="2933" actId="1076"/>
          <ac:spMkLst>
            <pc:docMk/>
            <pc:sldMk cId="1543186735" sldId="281"/>
            <ac:spMk id="15" creationId="{A7B3DB28-F93C-D5B0-2EB4-32BDAE51F292}"/>
          </ac:spMkLst>
        </pc:spChg>
        <pc:spChg chg="add del mod ord">
          <ac:chgData name="Sally Murphy" userId="dc8129e8-3764-4b90-858b-69271ffb6ebe" providerId="ADAL" clId="{59EFB6BF-F7C3-4D8A-8C2D-EAB659869637}" dt="2024-05-02T01:26:13.977" v="2900" actId="478"/>
          <ac:spMkLst>
            <pc:docMk/>
            <pc:sldMk cId="1543186735" sldId="281"/>
            <ac:spMk id="16" creationId="{36B97087-381B-3538-0040-96F35033A4BB}"/>
          </ac:spMkLst>
        </pc:spChg>
        <pc:picChg chg="add del mod">
          <ac:chgData name="Sally Murphy" userId="dc8129e8-3764-4b90-858b-69271ffb6ebe" providerId="ADAL" clId="{59EFB6BF-F7C3-4D8A-8C2D-EAB659869637}" dt="2024-05-02T01:25:57.331" v="2895" actId="478"/>
          <ac:picMkLst>
            <pc:docMk/>
            <pc:sldMk cId="1543186735" sldId="281"/>
            <ac:picMk id="2" creationId="{5538E204-E0DD-3ACA-A2DC-C5AA937A67F9}"/>
          </ac:picMkLst>
        </pc:picChg>
        <pc:picChg chg="del">
          <ac:chgData name="Sally Murphy" userId="dc8129e8-3764-4b90-858b-69271ffb6ebe" providerId="ADAL" clId="{59EFB6BF-F7C3-4D8A-8C2D-EAB659869637}" dt="2024-04-24T04:42:11.390" v="471" actId="478"/>
          <ac:picMkLst>
            <pc:docMk/>
            <pc:sldMk cId="1543186735" sldId="281"/>
            <ac:picMk id="5" creationId="{00000000-0000-0000-0000-000000000000}"/>
          </ac:picMkLst>
        </pc:picChg>
        <pc:picChg chg="add mod ord">
          <ac:chgData name="Sally Murphy" userId="dc8129e8-3764-4b90-858b-69271ffb6ebe" providerId="ADAL" clId="{59EFB6BF-F7C3-4D8A-8C2D-EAB659869637}" dt="2024-05-08T02:23:11.837" v="4981" actId="167"/>
          <ac:picMkLst>
            <pc:docMk/>
            <pc:sldMk cId="1543186735" sldId="281"/>
            <ac:picMk id="9" creationId="{5A550CFC-9604-261B-06B2-E1E94D8BA313}"/>
          </ac:picMkLst>
        </pc:picChg>
        <pc:picChg chg="del mod ord">
          <ac:chgData name="Sally Murphy" userId="dc8129e8-3764-4b90-858b-69271ffb6ebe" providerId="ADAL" clId="{59EFB6BF-F7C3-4D8A-8C2D-EAB659869637}" dt="2024-05-01T04:01:51.478" v="2417" actId="478"/>
          <ac:picMkLst>
            <pc:docMk/>
            <pc:sldMk cId="1543186735" sldId="281"/>
            <ac:picMk id="10" creationId="{00000000-0000-0000-0000-000000000000}"/>
          </ac:picMkLst>
        </pc:picChg>
        <pc:cxnChg chg="add del mod">
          <ac:chgData name="Sally Murphy" userId="dc8129e8-3764-4b90-858b-69271ffb6ebe" providerId="ADAL" clId="{59EFB6BF-F7C3-4D8A-8C2D-EAB659869637}" dt="2024-05-02T01:25:56.706" v="2894" actId="478"/>
          <ac:cxnSpMkLst>
            <pc:docMk/>
            <pc:sldMk cId="1543186735" sldId="281"/>
            <ac:cxnSpMk id="4" creationId="{C6B0A716-5BD1-F38B-E334-96EB0A6E1FE0}"/>
          </ac:cxnSpMkLst>
        </pc:cxnChg>
        <pc:cxnChg chg="add del mod">
          <ac:chgData name="Sally Murphy" userId="dc8129e8-3764-4b90-858b-69271ffb6ebe" providerId="ADAL" clId="{59EFB6BF-F7C3-4D8A-8C2D-EAB659869637}" dt="2024-05-02T01:26:01.260" v="2898" actId="478"/>
          <ac:cxnSpMkLst>
            <pc:docMk/>
            <pc:sldMk cId="1543186735" sldId="281"/>
            <ac:cxnSpMk id="5" creationId="{A95627F0-B00D-5A24-BA26-3D8B17238B3D}"/>
          </ac:cxnSpMkLst>
        </pc:cxnChg>
        <pc:cxnChg chg="add del mod">
          <ac:chgData name="Sally Murphy" userId="dc8129e8-3764-4b90-858b-69271ffb6ebe" providerId="ADAL" clId="{59EFB6BF-F7C3-4D8A-8C2D-EAB659869637}" dt="2024-05-02T01:25:59.920" v="2897" actId="478"/>
          <ac:cxnSpMkLst>
            <pc:docMk/>
            <pc:sldMk cId="1543186735" sldId="281"/>
            <ac:cxnSpMk id="8" creationId="{7671CD42-6C1B-20F2-B1E2-B79A6211DD40}"/>
          </ac:cxnSpMkLst>
        </pc:cxnChg>
        <pc:cxnChg chg="add del mod">
          <ac:chgData name="Sally Murphy" userId="dc8129e8-3764-4b90-858b-69271ffb6ebe" providerId="ADAL" clId="{59EFB6BF-F7C3-4D8A-8C2D-EAB659869637}" dt="2024-05-02T01:25:58.348" v="2896" actId="478"/>
          <ac:cxnSpMkLst>
            <pc:docMk/>
            <pc:sldMk cId="1543186735" sldId="281"/>
            <ac:cxnSpMk id="11" creationId="{4AC83911-6BCA-671E-6245-410A14FD2278}"/>
          </ac:cxnSpMkLst>
        </pc:cxnChg>
      </pc:sldChg>
      <pc:sldChg chg="addSp delSp modSp mod modClrScheme delCm chgLayout modNotesTx">
        <pc:chgData name="Sally Murphy" userId="dc8129e8-3764-4b90-858b-69271ffb6ebe" providerId="ADAL" clId="{59EFB6BF-F7C3-4D8A-8C2D-EAB659869637}" dt="2024-05-13T05:51:12.380" v="6209" actId="962"/>
        <pc:sldMkLst>
          <pc:docMk/>
          <pc:sldMk cId="2241389471" sldId="282"/>
        </pc:sldMkLst>
        <pc:spChg chg="del mod ord">
          <ac:chgData name="Sally Murphy" userId="dc8129e8-3764-4b90-858b-69271ffb6ebe" providerId="ADAL" clId="{59EFB6BF-F7C3-4D8A-8C2D-EAB659869637}" dt="2024-05-02T01:36:17.106" v="2962" actId="478"/>
          <ac:spMkLst>
            <pc:docMk/>
            <pc:sldMk cId="2241389471" sldId="282"/>
            <ac:spMk id="3" creationId="{00000000-0000-0000-0000-000000000000}"/>
          </ac:spMkLst>
        </pc:spChg>
        <pc:spChg chg="add del mod">
          <ac:chgData name="Sally Murphy" userId="dc8129e8-3764-4b90-858b-69271ffb6ebe" providerId="ADAL" clId="{59EFB6BF-F7C3-4D8A-8C2D-EAB659869637}" dt="2024-05-08T01:12:52.581" v="4742"/>
          <ac:spMkLst>
            <pc:docMk/>
            <pc:sldMk cId="2241389471" sldId="282"/>
            <ac:spMk id="3" creationId="{34A1D15C-1634-3F3C-38B6-A04DDFA51CC2}"/>
          </ac:spMkLst>
        </pc:spChg>
        <pc:spChg chg="add mod">
          <ac:chgData name="Sally Murphy" userId="dc8129e8-3764-4b90-858b-69271ffb6ebe" providerId="ADAL" clId="{59EFB6BF-F7C3-4D8A-8C2D-EAB659869637}" dt="2024-05-13T05:42:53.235" v="5133" actId="14100"/>
          <ac:spMkLst>
            <pc:docMk/>
            <pc:sldMk cId="2241389471" sldId="282"/>
            <ac:spMk id="3" creationId="{944855FC-9F4D-D579-07EB-B3208622D398}"/>
          </ac:spMkLst>
        </pc:spChg>
        <pc:spChg chg="add del mod">
          <ac:chgData name="Sally Murphy" userId="dc8129e8-3764-4b90-858b-69271ffb6ebe" providerId="ADAL" clId="{59EFB6BF-F7C3-4D8A-8C2D-EAB659869637}" dt="2024-04-24T04:53:41.818" v="678"/>
          <ac:spMkLst>
            <pc:docMk/>
            <pc:sldMk cId="2241389471" sldId="282"/>
            <ac:spMk id="4" creationId="{F3639CFE-F8BC-16CC-E119-C98CC8788FC3}"/>
          </ac:spMkLst>
        </pc:spChg>
        <pc:spChg chg="del mod">
          <ac:chgData name="Sally Murphy" userId="dc8129e8-3764-4b90-858b-69271ffb6ebe" providerId="ADAL" clId="{59EFB6BF-F7C3-4D8A-8C2D-EAB659869637}" dt="2024-05-02T01:28:56.544" v="2947" actId="478"/>
          <ac:spMkLst>
            <pc:docMk/>
            <pc:sldMk cId="2241389471" sldId="282"/>
            <ac:spMk id="6" creationId="{00000000-0000-0000-0000-000000000000}"/>
          </ac:spMkLst>
        </pc:spChg>
        <pc:spChg chg="del">
          <ac:chgData name="Sally Murphy" userId="dc8129e8-3764-4b90-858b-69271ffb6ebe" providerId="ADAL" clId="{59EFB6BF-F7C3-4D8A-8C2D-EAB659869637}" dt="2024-04-30T04:09:10.182" v="1359" actId="478"/>
          <ac:spMkLst>
            <pc:docMk/>
            <pc:sldMk cId="2241389471" sldId="282"/>
            <ac:spMk id="7" creationId="{00000000-0000-0000-0000-000000000000}"/>
          </ac:spMkLst>
        </pc:spChg>
        <pc:spChg chg="add mod ord">
          <ac:chgData name="Sally Murphy" userId="dc8129e8-3764-4b90-858b-69271ffb6ebe" providerId="ADAL" clId="{59EFB6BF-F7C3-4D8A-8C2D-EAB659869637}" dt="2024-05-08T01:15:01.008" v="4754" actId="1076"/>
          <ac:spMkLst>
            <pc:docMk/>
            <pc:sldMk cId="2241389471" sldId="282"/>
            <ac:spMk id="7" creationId="{6157D563-1215-56F9-CEBD-2E1790F0E6FF}"/>
          </ac:spMkLst>
        </pc:spChg>
        <pc:spChg chg="add del mod">
          <ac:chgData name="Sally Murphy" userId="dc8129e8-3764-4b90-858b-69271ffb6ebe" providerId="ADAL" clId="{59EFB6BF-F7C3-4D8A-8C2D-EAB659869637}" dt="2024-05-08T01:19:05.670" v="4796" actId="21"/>
          <ac:spMkLst>
            <pc:docMk/>
            <pc:sldMk cId="2241389471" sldId="282"/>
            <ac:spMk id="9" creationId="{FF0C1D8C-A525-272B-EC3B-4513FDEA691C}"/>
          </ac:spMkLst>
        </pc:spChg>
        <pc:spChg chg="add mod">
          <ac:chgData name="Sally Murphy" userId="dc8129e8-3764-4b90-858b-69271ffb6ebe" providerId="ADAL" clId="{59EFB6BF-F7C3-4D8A-8C2D-EAB659869637}" dt="2024-05-08T01:15:01.008" v="4754" actId="1076"/>
          <ac:spMkLst>
            <pc:docMk/>
            <pc:sldMk cId="2241389471" sldId="282"/>
            <ac:spMk id="10" creationId="{AFBA6B7F-DCC1-1EAD-3339-9400E9B5EF7A}"/>
          </ac:spMkLst>
        </pc:spChg>
        <pc:spChg chg="add del mod">
          <ac:chgData name="Sally Murphy" userId="dc8129e8-3764-4b90-858b-69271ffb6ebe" providerId="ADAL" clId="{59EFB6BF-F7C3-4D8A-8C2D-EAB659869637}" dt="2024-05-02T01:28:56.544" v="2947" actId="478"/>
          <ac:spMkLst>
            <pc:docMk/>
            <pc:sldMk cId="2241389471" sldId="282"/>
            <ac:spMk id="12" creationId="{1C7B4497-414E-466A-6520-B672682E1649}"/>
          </ac:spMkLst>
        </pc:spChg>
        <pc:spChg chg="add del mod">
          <ac:chgData name="Sally Murphy" userId="dc8129e8-3764-4b90-858b-69271ffb6ebe" providerId="ADAL" clId="{59EFB6BF-F7C3-4D8A-8C2D-EAB659869637}" dt="2024-05-02T01:28:56.544" v="2947" actId="478"/>
          <ac:spMkLst>
            <pc:docMk/>
            <pc:sldMk cId="2241389471" sldId="282"/>
            <ac:spMk id="13" creationId="{9EB5B472-2746-6E53-7DE0-EB94CC87BCAC}"/>
          </ac:spMkLst>
        </pc:spChg>
        <pc:spChg chg="add mod">
          <ac:chgData name="Sally Murphy" userId="dc8129e8-3764-4b90-858b-69271ffb6ebe" providerId="ADAL" clId="{59EFB6BF-F7C3-4D8A-8C2D-EAB659869637}" dt="2024-05-08T01:15:01.008" v="4754" actId="1076"/>
          <ac:spMkLst>
            <pc:docMk/>
            <pc:sldMk cId="2241389471" sldId="282"/>
            <ac:spMk id="14" creationId="{728879FA-C460-7E0B-2602-747A2BAC2F00}"/>
          </ac:spMkLst>
        </pc:spChg>
        <pc:spChg chg="add mod">
          <ac:chgData name="Sally Murphy" userId="dc8129e8-3764-4b90-858b-69271ffb6ebe" providerId="ADAL" clId="{59EFB6BF-F7C3-4D8A-8C2D-EAB659869637}" dt="2024-05-08T01:15:01.008" v="4754" actId="1076"/>
          <ac:spMkLst>
            <pc:docMk/>
            <pc:sldMk cId="2241389471" sldId="282"/>
            <ac:spMk id="15" creationId="{7B4D541A-66B8-9911-D560-1C085AE50A04}"/>
          </ac:spMkLst>
        </pc:spChg>
        <pc:spChg chg="add del mod ord">
          <ac:chgData name="Sally Murphy" userId="dc8129e8-3764-4b90-858b-69271ffb6ebe" providerId="ADAL" clId="{59EFB6BF-F7C3-4D8A-8C2D-EAB659869637}" dt="2024-05-02T01:28:43.479" v="2944" actId="478"/>
          <ac:spMkLst>
            <pc:docMk/>
            <pc:sldMk cId="2241389471" sldId="282"/>
            <ac:spMk id="16" creationId="{A55B2186-EE97-D246-F3E4-7773339E3D47}"/>
          </ac:spMkLst>
        </pc:spChg>
        <pc:spChg chg="add del mod">
          <ac:chgData name="Sally Murphy" userId="dc8129e8-3764-4b90-858b-69271ffb6ebe" providerId="ADAL" clId="{59EFB6BF-F7C3-4D8A-8C2D-EAB659869637}" dt="2024-05-08T01:19:02.786" v="4791" actId="478"/>
          <ac:spMkLst>
            <pc:docMk/>
            <pc:sldMk cId="2241389471" sldId="282"/>
            <ac:spMk id="16" creationId="{B47935BA-5455-8178-A423-C8422C1EDB1F}"/>
          </ac:spMkLst>
        </pc:spChg>
        <pc:picChg chg="add del mod">
          <ac:chgData name="Sally Murphy" userId="dc8129e8-3764-4b90-858b-69271ffb6ebe" providerId="ADAL" clId="{59EFB6BF-F7C3-4D8A-8C2D-EAB659869637}" dt="2024-05-02T01:28:34.393" v="2942" actId="478"/>
          <ac:picMkLst>
            <pc:docMk/>
            <pc:sldMk cId="2241389471" sldId="282"/>
            <ac:picMk id="2" creationId="{3033C86F-015C-8D7C-3033-3B979B178AFE}"/>
          </ac:picMkLst>
        </pc:picChg>
        <pc:picChg chg="add del mod ord modCrop">
          <ac:chgData name="Sally Murphy" userId="dc8129e8-3764-4b90-858b-69271ffb6ebe" providerId="ADAL" clId="{59EFB6BF-F7C3-4D8A-8C2D-EAB659869637}" dt="2024-05-13T05:51:12.380" v="6209" actId="962"/>
          <ac:picMkLst>
            <pc:docMk/>
            <pc:sldMk cId="2241389471" sldId="282"/>
            <ac:picMk id="5" creationId="{FD40F3A0-FBC9-3C35-BF9E-002F8055247B}"/>
          </ac:picMkLst>
        </pc:picChg>
        <pc:picChg chg="add del mod ord modCrop">
          <ac:chgData name="Sally Murphy" userId="dc8129e8-3764-4b90-858b-69271ffb6ebe" providerId="ADAL" clId="{59EFB6BF-F7C3-4D8A-8C2D-EAB659869637}" dt="2024-05-08T00:32:14.746" v="4559" actId="478"/>
          <ac:picMkLst>
            <pc:docMk/>
            <pc:sldMk cId="2241389471" sldId="282"/>
            <ac:picMk id="8" creationId="{2F261CB6-88A4-C4B8-9898-0CA7AA1C0BD6}"/>
          </ac:picMkLst>
        </pc:picChg>
        <pc:picChg chg="del">
          <ac:chgData name="Sally Murphy" userId="dc8129e8-3764-4b90-858b-69271ffb6ebe" providerId="ADAL" clId="{59EFB6BF-F7C3-4D8A-8C2D-EAB659869637}" dt="2024-04-24T04:53:17.883" v="677" actId="478"/>
          <ac:picMkLst>
            <pc:docMk/>
            <pc:sldMk cId="2241389471" sldId="282"/>
            <ac:picMk id="9" creationId="{00000000-0000-0000-0000-000000000000}"/>
          </ac:picMkLst>
        </pc:picChg>
        <pc:picChg chg="del mod">
          <ac:chgData name="Sally Murphy" userId="dc8129e8-3764-4b90-858b-69271ffb6ebe" providerId="ADAL" clId="{59EFB6BF-F7C3-4D8A-8C2D-EAB659869637}" dt="2024-05-01T04:02:31.222" v="2497" actId="478"/>
          <ac:picMkLst>
            <pc:docMk/>
            <pc:sldMk cId="2241389471" sldId="282"/>
            <ac:picMk id="10" creationId="{00000000-0000-0000-0000-000000000000}"/>
          </ac:picMkLst>
        </pc:picChg>
        <pc:picChg chg="add del mod ord">
          <ac:chgData name="Sally Murphy" userId="dc8129e8-3764-4b90-858b-69271ffb6ebe" providerId="ADAL" clId="{59EFB6BF-F7C3-4D8A-8C2D-EAB659869637}" dt="2024-05-08T01:19:04.511" v="4794"/>
          <ac:picMkLst>
            <pc:docMk/>
            <pc:sldMk cId="2241389471" sldId="282"/>
            <ac:picMk id="12" creationId="{4E7DB27B-7665-DDAA-5668-ECD93F52826C}"/>
          </ac:picMkLst>
        </pc:picChg>
        <pc:picChg chg="add del mod ord">
          <ac:chgData name="Sally Murphy" userId="dc8129e8-3764-4b90-858b-69271ffb6ebe" providerId="ADAL" clId="{59EFB6BF-F7C3-4D8A-8C2D-EAB659869637}" dt="2024-05-08T01:19:02.373" v="4790"/>
          <ac:picMkLst>
            <pc:docMk/>
            <pc:sldMk cId="2241389471" sldId="282"/>
            <ac:picMk id="17" creationId="{F380AC3C-A4AE-AC2C-467C-487D6F83DBD4}"/>
          </ac:picMkLst>
        </pc:picChg>
        <pc:picChg chg="add del mod ord">
          <ac:chgData name="Sally Murphy" userId="dc8129e8-3764-4b90-858b-69271ffb6ebe" providerId="ADAL" clId="{59EFB6BF-F7C3-4D8A-8C2D-EAB659869637}" dt="2024-05-08T01:56:03.054" v="4967" actId="478"/>
          <ac:picMkLst>
            <pc:docMk/>
            <pc:sldMk cId="2241389471" sldId="282"/>
            <ac:picMk id="19" creationId="{8E8863FD-4411-0DA4-CCEE-A2B7552D4165}"/>
          </ac:picMkLst>
        </pc:picChg>
        <pc:picChg chg="add del mod modCrop">
          <ac:chgData name="Sally Murphy" userId="dc8129e8-3764-4b90-858b-69271ffb6ebe" providerId="ADAL" clId="{59EFB6BF-F7C3-4D8A-8C2D-EAB659869637}" dt="2024-05-08T02:02:12.570" v="4977" actId="478"/>
          <ac:picMkLst>
            <pc:docMk/>
            <pc:sldMk cId="2241389471" sldId="282"/>
            <ac:picMk id="21" creationId="{3F2350C1-897B-A618-6594-BDA8494E006C}"/>
          </ac:picMkLst>
        </pc:picChg>
        <pc:cxnChg chg="add del mod">
          <ac:chgData name="Sally Murphy" userId="dc8129e8-3764-4b90-858b-69271ffb6ebe" providerId="ADAL" clId="{59EFB6BF-F7C3-4D8A-8C2D-EAB659869637}" dt="2024-05-02T01:28:34.393" v="2942" actId="478"/>
          <ac:cxnSpMkLst>
            <pc:docMk/>
            <pc:sldMk cId="2241389471" sldId="282"/>
            <ac:cxnSpMk id="4" creationId="{91035AE8-254C-EE48-BCE1-41CAE521758E}"/>
          </ac:cxnSpMkLst>
        </pc:cxnChg>
        <pc:cxnChg chg="add del mod">
          <ac:chgData name="Sally Murphy" userId="dc8129e8-3764-4b90-858b-69271ffb6ebe" providerId="ADAL" clId="{59EFB6BF-F7C3-4D8A-8C2D-EAB659869637}" dt="2024-05-02T01:28:34.393" v="2942" actId="478"/>
          <ac:cxnSpMkLst>
            <pc:docMk/>
            <pc:sldMk cId="2241389471" sldId="282"/>
            <ac:cxnSpMk id="5" creationId="{7A8A1E1E-F4E8-FEDC-E995-3D8FA3A61355}"/>
          </ac:cxnSpMkLst>
        </pc:cxnChg>
        <pc:cxnChg chg="add del mod">
          <ac:chgData name="Sally Murphy" userId="dc8129e8-3764-4b90-858b-69271ffb6ebe" providerId="ADAL" clId="{59EFB6BF-F7C3-4D8A-8C2D-EAB659869637}" dt="2024-05-02T01:28:34.393" v="2942" actId="478"/>
          <ac:cxnSpMkLst>
            <pc:docMk/>
            <pc:sldMk cId="2241389471" sldId="282"/>
            <ac:cxnSpMk id="9" creationId="{C53310B2-E536-E42D-1070-9E5437A25AED}"/>
          </ac:cxnSpMkLst>
        </pc:cxnChg>
        <pc:cxnChg chg="add del mod">
          <ac:chgData name="Sally Murphy" userId="dc8129e8-3764-4b90-858b-69271ffb6ebe" providerId="ADAL" clId="{59EFB6BF-F7C3-4D8A-8C2D-EAB659869637}" dt="2024-05-02T01:28:34.393" v="2942" actId="478"/>
          <ac:cxnSpMkLst>
            <pc:docMk/>
            <pc:sldMk cId="2241389471" sldId="282"/>
            <ac:cxnSpMk id="11" creationId="{123A5018-C279-77A3-A0FF-B753CDD4B94C}"/>
          </ac:cxnSpMkLst>
        </pc:cxnChg>
      </pc:sldChg>
      <pc:sldChg chg="addSp delSp modSp mod delCm modNotesTx">
        <pc:chgData name="Sally Murphy" userId="dc8129e8-3764-4b90-858b-69271ffb6ebe" providerId="ADAL" clId="{59EFB6BF-F7C3-4D8A-8C2D-EAB659869637}" dt="2024-05-13T05:46:36.235" v="5309" actId="962"/>
        <pc:sldMkLst>
          <pc:docMk/>
          <pc:sldMk cId="4180799897" sldId="507"/>
        </pc:sldMkLst>
        <pc:spChg chg="add del mod">
          <ac:chgData name="Sally Murphy" userId="dc8129e8-3764-4b90-858b-69271ffb6ebe" providerId="ADAL" clId="{59EFB6BF-F7C3-4D8A-8C2D-EAB659869637}" dt="2024-05-13T05:34:38.030" v="5050"/>
          <ac:spMkLst>
            <pc:docMk/>
            <pc:sldMk cId="4180799897" sldId="507"/>
            <ac:spMk id="2" creationId="{16A18087-C892-5E88-2FFC-182595D68565}"/>
          </ac:spMkLst>
        </pc:spChg>
        <pc:spChg chg="mod">
          <ac:chgData name="Sally Murphy" userId="dc8129e8-3764-4b90-858b-69271ffb6ebe" providerId="ADAL" clId="{59EFB6BF-F7C3-4D8A-8C2D-EAB659869637}" dt="2024-05-13T05:38:11.108" v="5071" actId="14100"/>
          <ac:spMkLst>
            <pc:docMk/>
            <pc:sldMk cId="4180799897" sldId="507"/>
            <ac:spMk id="4" creationId="{671201F6-39A6-4698-9E2C-334961971478}"/>
          </ac:spMkLst>
        </pc:spChg>
        <pc:spChg chg="del">
          <ac:chgData name="Sally Murphy" userId="dc8129e8-3764-4b90-858b-69271ffb6ebe" providerId="ADAL" clId="{59EFB6BF-F7C3-4D8A-8C2D-EAB659869637}" dt="2024-05-02T01:50:51.693" v="3007"/>
          <ac:spMkLst>
            <pc:docMk/>
            <pc:sldMk cId="4180799897" sldId="507"/>
            <ac:spMk id="5" creationId="{B9AC6753-9C91-4251-A54E-CB41292F6FAD}"/>
          </ac:spMkLst>
        </pc:spChg>
        <pc:spChg chg="add mod">
          <ac:chgData name="Sally Murphy" userId="dc8129e8-3764-4b90-858b-69271ffb6ebe" providerId="ADAL" clId="{59EFB6BF-F7C3-4D8A-8C2D-EAB659869637}" dt="2024-05-13T05:43:12.197" v="5134" actId="14100"/>
          <ac:spMkLst>
            <pc:docMk/>
            <pc:sldMk cId="4180799897" sldId="507"/>
            <ac:spMk id="6" creationId="{5BC55733-3451-6A4B-FD6B-960FE6747DB1}"/>
          </ac:spMkLst>
        </pc:spChg>
        <pc:picChg chg="add mod modCrop">
          <ac:chgData name="Sally Murphy" userId="dc8129e8-3764-4b90-858b-69271ffb6ebe" providerId="ADAL" clId="{59EFB6BF-F7C3-4D8A-8C2D-EAB659869637}" dt="2024-05-13T05:46:36.235" v="5309" actId="962"/>
          <ac:picMkLst>
            <pc:docMk/>
            <pc:sldMk cId="4180799897" sldId="507"/>
            <ac:picMk id="3" creationId="{ED40E1AA-09D1-CABA-5CA1-24FBD311ECBA}"/>
          </ac:picMkLst>
        </pc:picChg>
      </pc:sldChg>
      <pc:sldChg chg="delSp modSp new mod">
        <pc:chgData name="Sally Murphy" userId="dc8129e8-3764-4b90-858b-69271ffb6ebe" providerId="ADAL" clId="{59EFB6BF-F7C3-4D8A-8C2D-EAB659869637}" dt="2024-05-02T02:30:24.171" v="3244" actId="207"/>
        <pc:sldMkLst>
          <pc:docMk/>
          <pc:sldMk cId="4263108214" sldId="508"/>
        </pc:sldMkLst>
        <pc:spChg chg="mod">
          <ac:chgData name="Sally Murphy" userId="dc8129e8-3764-4b90-858b-69271ffb6ebe" providerId="ADAL" clId="{59EFB6BF-F7C3-4D8A-8C2D-EAB659869637}" dt="2024-05-02T02:30:24.171" v="3244" actId="207"/>
          <ac:spMkLst>
            <pc:docMk/>
            <pc:sldMk cId="4263108214" sldId="508"/>
            <ac:spMk id="2" creationId="{013C3A78-B88C-A7E5-B898-17EAF3B50605}"/>
          </ac:spMkLst>
        </pc:spChg>
        <pc:spChg chg="del">
          <ac:chgData name="Sally Murphy" userId="dc8129e8-3764-4b90-858b-69271ffb6ebe" providerId="ADAL" clId="{59EFB6BF-F7C3-4D8A-8C2D-EAB659869637}" dt="2024-05-02T00:35:11.489" v="2712" actId="478"/>
          <ac:spMkLst>
            <pc:docMk/>
            <pc:sldMk cId="4263108214" sldId="508"/>
            <ac:spMk id="3" creationId="{50806384-0C4F-C0A7-3194-BC9746328FF5}"/>
          </ac:spMkLst>
        </pc:spChg>
      </pc:sldChg>
      <pc:sldMasterChg chg="addSp delSp modSp mod setBg delSldLayout modSldLayout">
        <pc:chgData name="Sally Murphy" userId="dc8129e8-3764-4b90-858b-69271ffb6ebe" providerId="ADAL" clId="{59EFB6BF-F7C3-4D8A-8C2D-EAB659869637}" dt="2024-05-02T02:29:03.914" v="3237" actId="47"/>
        <pc:sldMasterMkLst>
          <pc:docMk/>
          <pc:sldMasterMk cId="3349878718" sldId="2147483648"/>
        </pc:sldMasterMkLst>
        <pc:picChg chg="add mod">
          <ac:chgData name="Sally Murphy" userId="dc8129e8-3764-4b90-858b-69271ffb6ebe" providerId="ADAL" clId="{59EFB6BF-F7C3-4D8A-8C2D-EAB659869637}" dt="2024-05-02T02:16:15.512" v="3149"/>
          <ac:picMkLst>
            <pc:docMk/>
            <pc:sldMasterMk cId="3349878718" sldId="2147483648"/>
            <ac:picMk id="2" creationId="{24911090-C610-C3E3-3532-D588A5BC37B3}"/>
          </ac:picMkLst>
        </pc:picChg>
        <pc:picChg chg="add del mod">
          <ac:chgData name="Sally Murphy" userId="dc8129e8-3764-4b90-858b-69271ffb6ebe" providerId="ADAL" clId="{59EFB6BF-F7C3-4D8A-8C2D-EAB659869637}" dt="2024-04-24T05:34:59.557" v="1111" actId="21"/>
          <ac:picMkLst>
            <pc:docMk/>
            <pc:sldMasterMk cId="3349878718" sldId="2147483648"/>
            <ac:picMk id="2" creationId="{DE6A88AF-77D1-84E3-C08A-38C11D238EF8}"/>
          </ac:picMkLst>
        </pc:picChg>
        <pc:sldLayoutChg chg="addSp delSp modSp mod setBg">
          <pc:chgData name="Sally Murphy" userId="dc8129e8-3764-4b90-858b-69271ffb6ebe" providerId="ADAL" clId="{59EFB6BF-F7C3-4D8A-8C2D-EAB659869637}" dt="2024-05-02T02:15:53.268" v="3148" actId="478"/>
          <pc:sldLayoutMkLst>
            <pc:docMk/>
            <pc:sldMasterMk cId="3349878718" sldId="2147483648"/>
            <pc:sldLayoutMk cId="1807478973" sldId="2147483649"/>
          </pc:sldLayoutMkLst>
          <pc:picChg chg="add del mod">
            <ac:chgData name="Sally Murphy" userId="dc8129e8-3764-4b90-858b-69271ffb6ebe" providerId="ADAL" clId="{59EFB6BF-F7C3-4D8A-8C2D-EAB659869637}" dt="2024-05-02T02:15:53.268" v="3148" actId="478"/>
            <ac:picMkLst>
              <pc:docMk/>
              <pc:sldMasterMk cId="3349878718" sldId="2147483648"/>
              <pc:sldLayoutMk cId="1807478973" sldId="2147483649"/>
              <ac:picMk id="2" creationId="{DFB72D8B-8F3B-A544-FD64-C00CCEB01A5F}"/>
            </ac:picMkLst>
          </pc:picChg>
        </pc:sldLayoutChg>
        <pc:sldLayoutChg chg="setBg">
          <pc:chgData name="Sally Murphy" userId="dc8129e8-3764-4b90-858b-69271ffb6ebe" providerId="ADAL" clId="{59EFB6BF-F7C3-4D8A-8C2D-EAB659869637}" dt="2024-04-24T05:28:52.970" v="983"/>
          <pc:sldLayoutMkLst>
            <pc:docMk/>
            <pc:sldMasterMk cId="3349878718" sldId="2147483648"/>
            <pc:sldLayoutMk cId="2926139475" sldId="2147483655"/>
          </pc:sldLayoutMkLst>
        </pc:sldLayoutChg>
        <pc:sldLayoutChg chg="setBg">
          <pc:chgData name="Sally Murphy" userId="dc8129e8-3764-4b90-858b-69271ffb6ebe" providerId="ADAL" clId="{59EFB6BF-F7C3-4D8A-8C2D-EAB659869637}" dt="2024-04-24T05:28:52.970" v="983"/>
          <pc:sldLayoutMkLst>
            <pc:docMk/>
            <pc:sldMasterMk cId="3349878718" sldId="2147483648"/>
            <pc:sldLayoutMk cId="758977363" sldId="2147483656"/>
          </pc:sldLayoutMkLst>
        </pc:sldLayoutChg>
        <pc:sldLayoutChg chg="setBg">
          <pc:chgData name="Sally Murphy" userId="dc8129e8-3764-4b90-858b-69271ffb6ebe" providerId="ADAL" clId="{59EFB6BF-F7C3-4D8A-8C2D-EAB659869637}" dt="2024-04-24T05:28:52.970" v="983"/>
          <pc:sldLayoutMkLst>
            <pc:docMk/>
            <pc:sldMasterMk cId="3349878718" sldId="2147483648"/>
            <pc:sldLayoutMk cId="3052417445" sldId="2147483657"/>
          </pc:sldLayoutMkLst>
        </pc:sldLayoutChg>
        <pc:sldLayoutChg chg="setBg">
          <pc:chgData name="Sally Murphy" userId="dc8129e8-3764-4b90-858b-69271ffb6ebe" providerId="ADAL" clId="{59EFB6BF-F7C3-4D8A-8C2D-EAB659869637}" dt="2024-04-24T05:28:52.970" v="983"/>
          <pc:sldLayoutMkLst>
            <pc:docMk/>
            <pc:sldMasterMk cId="3349878718" sldId="2147483648"/>
            <pc:sldLayoutMk cId="15522611" sldId="2147483658"/>
          </pc:sldLayoutMkLst>
        </pc:sldLayoutChg>
        <pc:sldLayoutChg chg="setBg">
          <pc:chgData name="Sally Murphy" userId="dc8129e8-3764-4b90-858b-69271ffb6ebe" providerId="ADAL" clId="{59EFB6BF-F7C3-4D8A-8C2D-EAB659869637}" dt="2024-04-24T05:28:52.970" v="983"/>
          <pc:sldLayoutMkLst>
            <pc:docMk/>
            <pc:sldMasterMk cId="3349878718" sldId="2147483648"/>
            <pc:sldLayoutMk cId="2901833299" sldId="2147483659"/>
          </pc:sldLayoutMkLst>
        </pc:sldLayoutChg>
        <pc:sldLayoutChg chg="setBg">
          <pc:chgData name="Sally Murphy" userId="dc8129e8-3764-4b90-858b-69271ffb6ebe" providerId="ADAL" clId="{59EFB6BF-F7C3-4D8A-8C2D-EAB659869637}" dt="2024-04-24T05:28:52.970" v="983"/>
          <pc:sldLayoutMkLst>
            <pc:docMk/>
            <pc:sldMasterMk cId="3349878718" sldId="2147483648"/>
            <pc:sldLayoutMk cId="3590559067" sldId="2147483660"/>
          </pc:sldLayoutMkLst>
        </pc:sldLayoutChg>
        <pc:sldLayoutChg chg="setBg">
          <pc:chgData name="Sally Murphy" userId="dc8129e8-3764-4b90-858b-69271ffb6ebe" providerId="ADAL" clId="{59EFB6BF-F7C3-4D8A-8C2D-EAB659869637}" dt="2024-04-24T05:28:52.970" v="983"/>
          <pc:sldLayoutMkLst>
            <pc:docMk/>
            <pc:sldMasterMk cId="3349878718" sldId="2147483648"/>
            <pc:sldLayoutMk cId="2326752369" sldId="2147483661"/>
          </pc:sldLayoutMkLst>
        </pc:sldLayoutChg>
        <pc:sldLayoutChg chg="setBg">
          <pc:chgData name="Sally Murphy" userId="dc8129e8-3764-4b90-858b-69271ffb6ebe" providerId="ADAL" clId="{59EFB6BF-F7C3-4D8A-8C2D-EAB659869637}" dt="2024-04-24T05:28:52.970" v="983"/>
          <pc:sldLayoutMkLst>
            <pc:docMk/>
            <pc:sldMasterMk cId="3349878718" sldId="2147483648"/>
            <pc:sldLayoutMk cId="2980557863" sldId="2147483662"/>
          </pc:sldLayoutMkLst>
        </pc:sldLayoutChg>
        <pc:sldLayoutChg chg="setBg">
          <pc:chgData name="Sally Murphy" userId="dc8129e8-3764-4b90-858b-69271ffb6ebe" providerId="ADAL" clId="{59EFB6BF-F7C3-4D8A-8C2D-EAB659869637}" dt="2024-04-24T05:28:52.970" v="983"/>
          <pc:sldLayoutMkLst>
            <pc:docMk/>
            <pc:sldMasterMk cId="3349878718" sldId="2147483648"/>
            <pc:sldLayoutMk cId="372682624" sldId="2147483663"/>
          </pc:sldLayoutMkLst>
        </pc:sldLayoutChg>
        <pc:sldLayoutChg chg="setBg">
          <pc:chgData name="Sally Murphy" userId="dc8129e8-3764-4b90-858b-69271ffb6ebe" providerId="ADAL" clId="{59EFB6BF-F7C3-4D8A-8C2D-EAB659869637}" dt="2024-04-24T05:28:52.970" v="983"/>
          <pc:sldLayoutMkLst>
            <pc:docMk/>
            <pc:sldMasterMk cId="3349878718" sldId="2147483648"/>
            <pc:sldLayoutMk cId="4213064841" sldId="2147483664"/>
          </pc:sldLayoutMkLst>
        </pc:sldLayoutChg>
        <pc:sldLayoutChg chg="setBg">
          <pc:chgData name="Sally Murphy" userId="dc8129e8-3764-4b90-858b-69271ffb6ebe" providerId="ADAL" clId="{59EFB6BF-F7C3-4D8A-8C2D-EAB659869637}" dt="2024-04-24T05:28:52.970" v="983"/>
          <pc:sldLayoutMkLst>
            <pc:docMk/>
            <pc:sldMasterMk cId="3349878718" sldId="2147483648"/>
            <pc:sldLayoutMk cId="4048725414" sldId="2147483665"/>
          </pc:sldLayoutMkLst>
        </pc:sldLayoutChg>
        <pc:sldLayoutChg chg="modSp mod setBg">
          <pc:chgData name="Sally Murphy" userId="dc8129e8-3764-4b90-858b-69271ffb6ebe" providerId="ADAL" clId="{59EFB6BF-F7C3-4D8A-8C2D-EAB659869637}" dt="2024-04-24T05:35:51.574" v="1115" actId="1076"/>
          <pc:sldLayoutMkLst>
            <pc:docMk/>
            <pc:sldMasterMk cId="3349878718" sldId="2147483648"/>
            <pc:sldLayoutMk cId="3094985291" sldId="2147483666"/>
          </pc:sldLayoutMkLst>
          <pc:spChg chg="mod">
            <ac:chgData name="Sally Murphy" userId="dc8129e8-3764-4b90-858b-69271ffb6ebe" providerId="ADAL" clId="{59EFB6BF-F7C3-4D8A-8C2D-EAB659869637}" dt="2024-04-24T05:35:51.574" v="1115" actId="1076"/>
            <ac:spMkLst>
              <pc:docMk/>
              <pc:sldMasterMk cId="3349878718" sldId="2147483648"/>
              <pc:sldLayoutMk cId="3094985291" sldId="2147483666"/>
              <ac:spMk id="10" creationId="{00000000-0000-0000-0000-000000000000}"/>
            </ac:spMkLst>
          </pc:spChg>
        </pc:sldLayoutChg>
        <pc:sldLayoutChg chg="addSp delSp modSp mod setBg">
          <pc:chgData name="Sally Murphy" userId="dc8129e8-3764-4b90-858b-69271ffb6ebe" providerId="ADAL" clId="{59EFB6BF-F7C3-4D8A-8C2D-EAB659869637}" dt="2024-04-30T03:03:25.576" v="1267" actId="14100"/>
          <pc:sldLayoutMkLst>
            <pc:docMk/>
            <pc:sldMasterMk cId="3349878718" sldId="2147483648"/>
            <pc:sldLayoutMk cId="3891666029" sldId="2147483667"/>
          </pc:sldLayoutMkLst>
          <pc:spChg chg="mod">
            <ac:chgData name="Sally Murphy" userId="dc8129e8-3764-4b90-858b-69271ffb6ebe" providerId="ADAL" clId="{59EFB6BF-F7C3-4D8A-8C2D-EAB659869637}" dt="2024-04-30T03:03:25.576" v="1267" actId="14100"/>
            <ac:spMkLst>
              <pc:docMk/>
              <pc:sldMasterMk cId="3349878718" sldId="2147483648"/>
              <pc:sldLayoutMk cId="3891666029" sldId="2147483667"/>
              <ac:spMk id="8" creationId="{00000000-0000-0000-0000-000000000000}"/>
            </ac:spMkLst>
          </pc:spChg>
          <pc:spChg chg="mod ord">
            <ac:chgData name="Sally Murphy" userId="dc8129e8-3764-4b90-858b-69271ffb6ebe" providerId="ADAL" clId="{59EFB6BF-F7C3-4D8A-8C2D-EAB659869637}" dt="2024-04-30T03:03:17.174" v="1265" actId="1076"/>
            <ac:spMkLst>
              <pc:docMk/>
              <pc:sldMasterMk cId="3349878718" sldId="2147483648"/>
              <pc:sldLayoutMk cId="3891666029" sldId="2147483667"/>
              <ac:spMk id="15" creationId="{00000000-0000-0000-0000-000000000000}"/>
            </ac:spMkLst>
          </pc:spChg>
          <pc:picChg chg="add del mod">
            <ac:chgData name="Sally Murphy" userId="dc8129e8-3764-4b90-858b-69271ffb6ebe" providerId="ADAL" clId="{59EFB6BF-F7C3-4D8A-8C2D-EAB659869637}" dt="2024-04-30T03:00:55.187" v="1163" actId="478"/>
            <ac:picMkLst>
              <pc:docMk/>
              <pc:sldMasterMk cId="3349878718" sldId="2147483648"/>
              <pc:sldLayoutMk cId="3891666029" sldId="2147483667"/>
              <ac:picMk id="2" creationId="{51AFCF1A-D120-92A5-C3FF-8C889273EC47}"/>
            </ac:picMkLst>
          </pc:picChg>
          <pc:picChg chg="mod">
            <ac:chgData name="Sally Murphy" userId="dc8129e8-3764-4b90-858b-69271ffb6ebe" providerId="ADAL" clId="{59EFB6BF-F7C3-4D8A-8C2D-EAB659869637}" dt="2024-04-24T05:20:35.731" v="948" actId="1076"/>
            <ac:picMkLst>
              <pc:docMk/>
              <pc:sldMasterMk cId="3349878718" sldId="2147483648"/>
              <pc:sldLayoutMk cId="3891666029" sldId="2147483667"/>
              <ac:picMk id="3" creationId="{00000000-0000-0000-0000-000000000000}"/>
            </ac:picMkLst>
          </pc:picChg>
        </pc:sldLayoutChg>
        <pc:sldLayoutChg chg="setBg">
          <pc:chgData name="Sally Murphy" userId="dc8129e8-3764-4b90-858b-69271ffb6ebe" providerId="ADAL" clId="{59EFB6BF-F7C3-4D8A-8C2D-EAB659869637}" dt="2024-04-24T05:28:52.970" v="983"/>
          <pc:sldLayoutMkLst>
            <pc:docMk/>
            <pc:sldMasterMk cId="3349878718" sldId="2147483648"/>
            <pc:sldLayoutMk cId="4025516650" sldId="2147483668"/>
          </pc:sldLayoutMkLst>
        </pc:sldLayoutChg>
        <pc:sldLayoutChg chg="addSp delSp modSp mod setBg">
          <pc:chgData name="Sally Murphy" userId="dc8129e8-3764-4b90-858b-69271ffb6ebe" providerId="ADAL" clId="{59EFB6BF-F7C3-4D8A-8C2D-EAB659869637}" dt="2024-04-24T05:28:52.970" v="983"/>
          <pc:sldLayoutMkLst>
            <pc:docMk/>
            <pc:sldMasterMk cId="3349878718" sldId="2147483648"/>
            <pc:sldLayoutMk cId="1105501726" sldId="2147483669"/>
          </pc:sldLayoutMkLst>
          <pc:picChg chg="add mod">
            <ac:chgData name="Sally Murphy" userId="dc8129e8-3764-4b90-858b-69271ffb6ebe" providerId="ADAL" clId="{59EFB6BF-F7C3-4D8A-8C2D-EAB659869637}" dt="2024-04-24T05:20:45.502" v="950"/>
            <ac:picMkLst>
              <pc:docMk/>
              <pc:sldMasterMk cId="3349878718" sldId="2147483648"/>
              <pc:sldLayoutMk cId="1105501726" sldId="2147483669"/>
              <ac:picMk id="2" creationId="{FCC961C2-3E33-E26E-D2CF-DB1CF6DF32BB}"/>
            </ac:picMkLst>
          </pc:picChg>
          <pc:picChg chg="del">
            <ac:chgData name="Sally Murphy" userId="dc8129e8-3764-4b90-858b-69271ffb6ebe" providerId="ADAL" clId="{59EFB6BF-F7C3-4D8A-8C2D-EAB659869637}" dt="2024-04-24T05:20:44.540" v="949" actId="478"/>
            <ac:picMkLst>
              <pc:docMk/>
              <pc:sldMasterMk cId="3349878718" sldId="2147483648"/>
              <pc:sldLayoutMk cId="1105501726" sldId="2147483669"/>
              <ac:picMk id="7" creationId="{00000000-0000-0000-0000-000000000000}"/>
            </ac:picMkLst>
          </pc:picChg>
        </pc:sldLayoutChg>
        <pc:sldLayoutChg chg="setBg">
          <pc:chgData name="Sally Murphy" userId="dc8129e8-3764-4b90-858b-69271ffb6ebe" providerId="ADAL" clId="{59EFB6BF-F7C3-4D8A-8C2D-EAB659869637}" dt="2024-04-24T05:28:52.970" v="983"/>
          <pc:sldLayoutMkLst>
            <pc:docMk/>
            <pc:sldMasterMk cId="3349878718" sldId="2147483648"/>
            <pc:sldLayoutMk cId="4279900225" sldId="2147483670"/>
          </pc:sldLayoutMkLst>
        </pc:sldLayoutChg>
        <pc:sldLayoutChg chg="setBg">
          <pc:chgData name="Sally Murphy" userId="dc8129e8-3764-4b90-858b-69271ffb6ebe" providerId="ADAL" clId="{59EFB6BF-F7C3-4D8A-8C2D-EAB659869637}" dt="2024-04-24T05:28:52.970" v="983"/>
          <pc:sldLayoutMkLst>
            <pc:docMk/>
            <pc:sldMasterMk cId="3349878718" sldId="2147483648"/>
            <pc:sldLayoutMk cId="1121988825" sldId="2147483671"/>
          </pc:sldLayoutMkLst>
        </pc:sldLayoutChg>
        <pc:sldLayoutChg chg="setBg">
          <pc:chgData name="Sally Murphy" userId="dc8129e8-3764-4b90-858b-69271ffb6ebe" providerId="ADAL" clId="{59EFB6BF-F7C3-4D8A-8C2D-EAB659869637}" dt="2024-04-24T05:28:52.970" v="983"/>
          <pc:sldLayoutMkLst>
            <pc:docMk/>
            <pc:sldMasterMk cId="3349878718" sldId="2147483648"/>
            <pc:sldLayoutMk cId="2935861937" sldId="2147483672"/>
          </pc:sldLayoutMkLst>
        </pc:sldLayoutChg>
        <pc:sldLayoutChg chg="setBg">
          <pc:chgData name="Sally Murphy" userId="dc8129e8-3764-4b90-858b-69271ffb6ebe" providerId="ADAL" clId="{59EFB6BF-F7C3-4D8A-8C2D-EAB659869637}" dt="2024-04-24T05:28:52.970" v="983"/>
          <pc:sldLayoutMkLst>
            <pc:docMk/>
            <pc:sldMasterMk cId="3349878718" sldId="2147483648"/>
            <pc:sldLayoutMk cId="2813187689" sldId="2147483673"/>
          </pc:sldLayoutMkLst>
        </pc:sldLayoutChg>
        <pc:sldLayoutChg chg="setBg">
          <pc:chgData name="Sally Murphy" userId="dc8129e8-3764-4b90-858b-69271ffb6ebe" providerId="ADAL" clId="{59EFB6BF-F7C3-4D8A-8C2D-EAB659869637}" dt="2024-04-24T05:28:52.970" v="983"/>
          <pc:sldLayoutMkLst>
            <pc:docMk/>
            <pc:sldMasterMk cId="3349878718" sldId="2147483648"/>
            <pc:sldLayoutMk cId="928456032" sldId="2147483674"/>
          </pc:sldLayoutMkLst>
        </pc:sldLayoutChg>
        <pc:sldLayoutChg chg="setBg">
          <pc:chgData name="Sally Murphy" userId="dc8129e8-3764-4b90-858b-69271ffb6ebe" providerId="ADAL" clId="{59EFB6BF-F7C3-4D8A-8C2D-EAB659869637}" dt="2024-04-24T05:28:52.970" v="983"/>
          <pc:sldLayoutMkLst>
            <pc:docMk/>
            <pc:sldMasterMk cId="3349878718" sldId="2147483648"/>
            <pc:sldLayoutMk cId="3583627526" sldId="2147483675"/>
          </pc:sldLayoutMkLst>
        </pc:sldLayoutChg>
      </pc:sldMasterChg>
      <pc:sldMasterChg chg="modSldLayout">
        <pc:chgData name="Sally Murphy" userId="dc8129e8-3764-4b90-858b-69271ffb6ebe" providerId="ADAL" clId="{59EFB6BF-F7C3-4D8A-8C2D-EAB659869637}" dt="2024-05-02T01:36:57.776" v="2966" actId="14100"/>
        <pc:sldMasterMkLst>
          <pc:docMk/>
          <pc:sldMasterMk cId="986308848" sldId="2147483679"/>
        </pc:sldMasterMkLst>
        <pc:sldLayoutChg chg="modSp mod">
          <pc:chgData name="Sally Murphy" userId="dc8129e8-3764-4b90-858b-69271ffb6ebe" providerId="ADAL" clId="{59EFB6BF-F7C3-4D8A-8C2D-EAB659869637}" dt="2024-05-02T01:36:57.776" v="2966" actId="14100"/>
          <pc:sldLayoutMkLst>
            <pc:docMk/>
            <pc:sldMasterMk cId="986308848" sldId="2147483679"/>
            <pc:sldLayoutMk cId="4291357992" sldId="2147483702"/>
          </pc:sldLayoutMkLst>
          <pc:spChg chg="mod">
            <ac:chgData name="Sally Murphy" userId="dc8129e8-3764-4b90-858b-69271ffb6ebe" providerId="ADAL" clId="{59EFB6BF-F7C3-4D8A-8C2D-EAB659869637}" dt="2024-05-02T01:36:57.776" v="2966" actId="14100"/>
            <ac:spMkLst>
              <pc:docMk/>
              <pc:sldMasterMk cId="986308848" sldId="2147483679"/>
              <pc:sldLayoutMk cId="4291357992" sldId="2147483702"/>
              <ac:spMk id="9" creationId="{E94B0F26-9B7E-504C-8292-D79BA3B092BB}"/>
            </ac:spMkLst>
          </pc:spChg>
        </pc:sldLayoutChg>
      </pc:sldMasterChg>
    </pc:docChg>
  </pc:docChgLst>
  <pc:docChgLst>
    <pc:chgData name="Nicole Dobrohotoff" userId="2dc4cf58-dc7e-422a-950b-38460c74cb76" providerId="ADAL" clId="{EFD2DCEA-C301-435B-BBB5-D5A38390FB49}"/>
    <pc:docChg chg="custSel addSld modSld sldOrd modMainMaster">
      <pc:chgData name="Nicole Dobrohotoff" userId="2dc4cf58-dc7e-422a-950b-38460c74cb76" providerId="ADAL" clId="{EFD2DCEA-C301-435B-BBB5-D5A38390FB49}" dt="2024-05-10T03:37:18.208" v="20"/>
      <pc:docMkLst>
        <pc:docMk/>
      </pc:docMkLst>
      <pc:sldChg chg="modSp">
        <pc:chgData name="Nicole Dobrohotoff" userId="2dc4cf58-dc7e-422a-950b-38460c74cb76" providerId="ADAL" clId="{EFD2DCEA-C301-435B-BBB5-D5A38390FB49}" dt="2024-05-01T23:52:57.564" v="0"/>
        <pc:sldMkLst>
          <pc:docMk/>
          <pc:sldMk cId="30159263" sldId="270"/>
        </pc:sldMkLst>
        <pc:spChg chg="mod">
          <ac:chgData name="Nicole Dobrohotoff" userId="2dc4cf58-dc7e-422a-950b-38460c74cb76" providerId="ADAL" clId="{EFD2DCEA-C301-435B-BBB5-D5A38390FB49}" dt="2024-05-01T23:52:57.564" v="0"/>
          <ac:spMkLst>
            <pc:docMk/>
            <pc:sldMk cId="30159263" sldId="270"/>
            <ac:spMk id="4" creationId="{D9570D0A-0515-8301-E810-31DDEEDCBDAF}"/>
          </ac:spMkLst>
        </pc:spChg>
        <pc:spChg chg="mod">
          <ac:chgData name="Nicole Dobrohotoff" userId="2dc4cf58-dc7e-422a-950b-38460c74cb76" providerId="ADAL" clId="{EFD2DCEA-C301-435B-BBB5-D5A38390FB49}" dt="2024-05-01T23:52:57.564" v="0"/>
          <ac:spMkLst>
            <pc:docMk/>
            <pc:sldMk cId="30159263" sldId="270"/>
            <ac:spMk id="5" creationId="{2E7CDBD0-09C9-AA1B-377F-BB7AA6BF7078}"/>
          </ac:spMkLst>
        </pc:spChg>
        <pc:spChg chg="mod">
          <ac:chgData name="Nicole Dobrohotoff" userId="2dc4cf58-dc7e-422a-950b-38460c74cb76" providerId="ADAL" clId="{EFD2DCEA-C301-435B-BBB5-D5A38390FB49}" dt="2024-05-01T23:52:57.564" v="0"/>
          <ac:spMkLst>
            <pc:docMk/>
            <pc:sldMk cId="30159263" sldId="270"/>
            <ac:spMk id="6" creationId="{1F0FDDD6-3557-161B-B7B0-FC9576B892F8}"/>
          </ac:spMkLst>
        </pc:spChg>
        <pc:spChg chg="mod">
          <ac:chgData name="Nicole Dobrohotoff" userId="2dc4cf58-dc7e-422a-950b-38460c74cb76" providerId="ADAL" clId="{EFD2DCEA-C301-435B-BBB5-D5A38390FB49}" dt="2024-05-01T23:52:57.564" v="0"/>
          <ac:spMkLst>
            <pc:docMk/>
            <pc:sldMk cId="30159263" sldId="270"/>
            <ac:spMk id="7" creationId="{597AA896-E0CA-A185-B050-DB6ECD9D10DD}"/>
          </ac:spMkLst>
        </pc:spChg>
        <pc:spChg chg="mod">
          <ac:chgData name="Nicole Dobrohotoff" userId="2dc4cf58-dc7e-422a-950b-38460c74cb76" providerId="ADAL" clId="{EFD2DCEA-C301-435B-BBB5-D5A38390FB49}" dt="2024-05-01T23:52:57.564" v="0"/>
          <ac:spMkLst>
            <pc:docMk/>
            <pc:sldMk cId="30159263" sldId="270"/>
            <ac:spMk id="8" creationId="{9C5BB01E-B843-C1A0-72E6-91A5C5BC2979}"/>
          </ac:spMkLst>
        </pc:spChg>
      </pc:sldChg>
      <pc:sldChg chg="modSp addCm modCm">
        <pc:chgData name="Nicole Dobrohotoff" userId="2dc4cf58-dc7e-422a-950b-38460c74cb76" providerId="ADAL" clId="{EFD2DCEA-C301-435B-BBB5-D5A38390FB49}" dt="2024-05-03T05:16:53.734" v="10"/>
        <pc:sldMkLst>
          <pc:docMk/>
          <pc:sldMk cId="2169563682" sldId="273"/>
        </pc:sldMkLst>
        <pc:spChg chg="mod">
          <ac:chgData name="Nicole Dobrohotoff" userId="2dc4cf58-dc7e-422a-950b-38460c74cb76" providerId="ADAL" clId="{EFD2DCEA-C301-435B-BBB5-D5A38390FB49}" dt="2024-05-01T23:52:57.564" v="0"/>
          <ac:spMkLst>
            <pc:docMk/>
            <pc:sldMk cId="2169563682" sldId="273"/>
            <ac:spMk id="2" creationId="{53414F17-E4F7-5570-5665-3B3614FE2416}"/>
          </ac:spMkLst>
        </pc:spChg>
        <pc:spChg chg="mod">
          <ac:chgData name="Nicole Dobrohotoff" userId="2dc4cf58-dc7e-422a-950b-38460c74cb76" providerId="ADAL" clId="{EFD2DCEA-C301-435B-BBB5-D5A38390FB49}" dt="2024-05-01T23:52:57.564" v="0"/>
          <ac:spMkLst>
            <pc:docMk/>
            <pc:sldMk cId="2169563682" sldId="273"/>
            <ac:spMk id="3" creationId="{00000000-0000-0000-0000-000000000000}"/>
          </ac:spMkLst>
        </pc:spChg>
        <pc:spChg chg="mod">
          <ac:chgData name="Nicole Dobrohotoff" userId="2dc4cf58-dc7e-422a-950b-38460c74cb76" providerId="ADAL" clId="{EFD2DCEA-C301-435B-BBB5-D5A38390FB49}" dt="2024-05-01T23:52:57.564" v="0"/>
          <ac:spMkLst>
            <pc:docMk/>
            <pc:sldMk cId="2169563682" sldId="273"/>
            <ac:spMk id="6" creationId="{00000000-0000-0000-0000-000000000000}"/>
          </ac:spMkLst>
        </pc:spChg>
        <pc:spChg chg="mod">
          <ac:chgData name="Nicole Dobrohotoff" userId="2dc4cf58-dc7e-422a-950b-38460c74cb76" providerId="ADAL" clId="{EFD2DCEA-C301-435B-BBB5-D5A38390FB49}" dt="2024-05-01T23:52:57.564" v="0"/>
          <ac:spMkLst>
            <pc:docMk/>
            <pc:sldMk cId="2169563682" sldId="273"/>
            <ac:spMk id="7" creationId="{AD27DA50-CD78-CFA3-2B0C-5D08C8B3426A}"/>
          </ac:spMkLst>
        </pc:spChg>
        <pc:spChg chg="mod">
          <ac:chgData name="Nicole Dobrohotoff" userId="2dc4cf58-dc7e-422a-950b-38460c74cb76" providerId="ADAL" clId="{EFD2DCEA-C301-435B-BBB5-D5A38390FB49}" dt="2024-05-01T23:52:57.564" v="0"/>
          <ac:spMkLst>
            <pc:docMk/>
            <pc:sldMk cId="2169563682" sldId="273"/>
            <ac:spMk id="8" creationId="{89227405-6A56-DA3C-0F52-C0674687F6F5}"/>
          </ac:spMkLst>
        </pc:spChg>
        <pc:picChg chg="mod">
          <ac:chgData name="Nicole Dobrohotoff" userId="2dc4cf58-dc7e-422a-950b-38460c74cb76" providerId="ADAL" clId="{EFD2DCEA-C301-435B-BBB5-D5A38390FB49}" dt="2024-05-01T23:52:57.564" v="0"/>
          <ac:picMkLst>
            <pc:docMk/>
            <pc:sldMk cId="2169563682" sldId="273"/>
            <ac:picMk id="4" creationId="{FE1A8E07-F1A9-A46A-8DB0-8009057B91DB}"/>
          </ac:picMkLst>
        </pc:picChg>
        <pc:picChg chg="mod">
          <ac:chgData name="Nicole Dobrohotoff" userId="2dc4cf58-dc7e-422a-950b-38460c74cb76" providerId="ADAL" clId="{EFD2DCEA-C301-435B-BBB5-D5A38390FB49}" dt="2024-05-01T23:52:57.564" v="0"/>
          <ac:picMkLst>
            <pc:docMk/>
            <pc:sldMk cId="2169563682" sldId="273"/>
            <ac:picMk id="22" creationId="{7DEE604B-E1B1-1638-0CB3-7283A2E1A41B}"/>
          </ac:picMkLst>
        </pc:picChg>
        <pc:cxnChg chg="mod">
          <ac:chgData name="Nicole Dobrohotoff" userId="2dc4cf58-dc7e-422a-950b-38460c74cb76" providerId="ADAL" clId="{EFD2DCEA-C301-435B-BBB5-D5A38390FB49}" dt="2024-05-01T23:52:57.564" v="0"/>
          <ac:cxnSpMkLst>
            <pc:docMk/>
            <pc:sldMk cId="2169563682" sldId="273"/>
            <ac:cxnSpMk id="9" creationId="{68F3BB08-3E97-4453-C3A7-D097D0B14150}"/>
          </ac:cxnSpMkLst>
        </pc:cxnChg>
        <pc:cxnChg chg="mod">
          <ac:chgData name="Nicole Dobrohotoff" userId="2dc4cf58-dc7e-422a-950b-38460c74cb76" providerId="ADAL" clId="{EFD2DCEA-C301-435B-BBB5-D5A38390FB49}" dt="2024-05-01T23:52:57.564" v="0"/>
          <ac:cxnSpMkLst>
            <pc:docMk/>
            <pc:sldMk cId="2169563682" sldId="273"/>
            <ac:cxnSpMk id="10" creationId="{265154BE-4CD3-AAC2-4FA5-30188473893F}"/>
          </ac:cxnSpMkLst>
        </pc:cxnChg>
        <pc:cxnChg chg="mod">
          <ac:chgData name="Nicole Dobrohotoff" userId="2dc4cf58-dc7e-422a-950b-38460c74cb76" providerId="ADAL" clId="{EFD2DCEA-C301-435B-BBB5-D5A38390FB49}" dt="2024-05-01T23:52:57.564" v="0"/>
          <ac:cxnSpMkLst>
            <pc:docMk/>
            <pc:sldMk cId="2169563682" sldId="273"/>
            <ac:cxnSpMk id="12" creationId="{F3016FA9-2643-1582-019E-347B01C865F2}"/>
          </ac:cxnSpMkLst>
        </pc:cxnChg>
        <pc:cxnChg chg="mod">
          <ac:chgData name="Nicole Dobrohotoff" userId="2dc4cf58-dc7e-422a-950b-38460c74cb76" providerId="ADAL" clId="{EFD2DCEA-C301-435B-BBB5-D5A38390FB49}" dt="2024-05-01T23:52:57.564" v="0"/>
          <ac:cxnSpMkLst>
            <pc:docMk/>
            <pc:sldMk cId="2169563682" sldId="273"/>
            <ac:cxnSpMk id="19" creationId="{B6D9302A-DEF7-84DE-70A4-108DB627F59A}"/>
          </ac:cxnSpMkLst>
        </pc:cxnChg>
      </pc:sldChg>
      <pc:sldChg chg="modSp">
        <pc:chgData name="Nicole Dobrohotoff" userId="2dc4cf58-dc7e-422a-950b-38460c74cb76" providerId="ADAL" clId="{EFD2DCEA-C301-435B-BBB5-D5A38390FB49}" dt="2024-05-01T23:53:27.167" v="1" actId="18654"/>
        <pc:sldMkLst>
          <pc:docMk/>
          <pc:sldMk cId="3150839639" sldId="278"/>
        </pc:sldMkLst>
        <pc:spChg chg="mod">
          <ac:chgData name="Nicole Dobrohotoff" userId="2dc4cf58-dc7e-422a-950b-38460c74cb76" providerId="ADAL" clId="{EFD2DCEA-C301-435B-BBB5-D5A38390FB49}" dt="2024-05-01T23:52:57.564" v="0"/>
          <ac:spMkLst>
            <pc:docMk/>
            <pc:sldMk cId="3150839639" sldId="278"/>
            <ac:spMk id="3" creationId="{00000000-0000-0000-0000-000000000000}"/>
          </ac:spMkLst>
        </pc:spChg>
        <pc:spChg chg="mod">
          <ac:chgData name="Nicole Dobrohotoff" userId="2dc4cf58-dc7e-422a-950b-38460c74cb76" providerId="ADAL" clId="{EFD2DCEA-C301-435B-BBB5-D5A38390FB49}" dt="2024-05-01T23:52:57.564" v="0"/>
          <ac:spMkLst>
            <pc:docMk/>
            <pc:sldMk cId="3150839639" sldId="278"/>
            <ac:spMk id="6" creationId="{00000000-0000-0000-0000-000000000000}"/>
          </ac:spMkLst>
        </pc:spChg>
        <pc:spChg chg="mod">
          <ac:chgData name="Nicole Dobrohotoff" userId="2dc4cf58-dc7e-422a-950b-38460c74cb76" providerId="ADAL" clId="{EFD2DCEA-C301-435B-BBB5-D5A38390FB49}" dt="2024-05-01T23:52:57.564" v="0"/>
          <ac:spMkLst>
            <pc:docMk/>
            <pc:sldMk cId="3150839639" sldId="278"/>
            <ac:spMk id="7" creationId="{562D2265-177D-B45F-323B-D6B690023760}"/>
          </ac:spMkLst>
        </pc:spChg>
        <pc:spChg chg="mod">
          <ac:chgData name="Nicole Dobrohotoff" userId="2dc4cf58-dc7e-422a-950b-38460c74cb76" providerId="ADAL" clId="{EFD2DCEA-C301-435B-BBB5-D5A38390FB49}" dt="2024-05-01T23:52:57.564" v="0"/>
          <ac:spMkLst>
            <pc:docMk/>
            <pc:sldMk cId="3150839639" sldId="278"/>
            <ac:spMk id="11" creationId="{98D91046-E159-D335-9D3E-2D61F6C38EC7}"/>
          </ac:spMkLst>
        </pc:spChg>
        <pc:spChg chg="mod">
          <ac:chgData name="Nicole Dobrohotoff" userId="2dc4cf58-dc7e-422a-950b-38460c74cb76" providerId="ADAL" clId="{EFD2DCEA-C301-435B-BBB5-D5A38390FB49}" dt="2024-05-01T23:52:57.564" v="0"/>
          <ac:spMkLst>
            <pc:docMk/>
            <pc:sldMk cId="3150839639" sldId="278"/>
            <ac:spMk id="13" creationId="{87FADE5F-C97F-AFA7-285F-32801851E3EF}"/>
          </ac:spMkLst>
        </pc:spChg>
        <pc:picChg chg="mod">
          <ac:chgData name="Nicole Dobrohotoff" userId="2dc4cf58-dc7e-422a-950b-38460c74cb76" providerId="ADAL" clId="{EFD2DCEA-C301-435B-BBB5-D5A38390FB49}" dt="2024-05-01T23:52:57.564" v="0"/>
          <ac:picMkLst>
            <pc:docMk/>
            <pc:sldMk cId="3150839639" sldId="278"/>
            <ac:picMk id="2" creationId="{7789D21E-D793-AC0C-329E-4C98C05A6A9B}"/>
          </ac:picMkLst>
        </pc:picChg>
        <pc:picChg chg="mod">
          <ac:chgData name="Nicole Dobrohotoff" userId="2dc4cf58-dc7e-422a-950b-38460c74cb76" providerId="ADAL" clId="{EFD2DCEA-C301-435B-BBB5-D5A38390FB49}" dt="2024-05-01T23:53:27.167" v="1" actId="18654"/>
          <ac:picMkLst>
            <pc:docMk/>
            <pc:sldMk cId="3150839639" sldId="278"/>
            <ac:picMk id="12" creationId="{7253BC04-174B-829B-C732-A66975DD2FEE}"/>
          </ac:picMkLst>
        </pc:picChg>
        <pc:cxnChg chg="mod">
          <ac:chgData name="Nicole Dobrohotoff" userId="2dc4cf58-dc7e-422a-950b-38460c74cb76" providerId="ADAL" clId="{EFD2DCEA-C301-435B-BBB5-D5A38390FB49}" dt="2024-05-01T23:52:57.564" v="0"/>
          <ac:cxnSpMkLst>
            <pc:docMk/>
            <pc:sldMk cId="3150839639" sldId="278"/>
            <ac:cxnSpMk id="4" creationId="{4F787F28-2301-B805-2B0B-47ABCDCC0473}"/>
          </ac:cxnSpMkLst>
        </pc:cxnChg>
        <pc:cxnChg chg="mod">
          <ac:chgData name="Nicole Dobrohotoff" userId="2dc4cf58-dc7e-422a-950b-38460c74cb76" providerId="ADAL" clId="{EFD2DCEA-C301-435B-BBB5-D5A38390FB49}" dt="2024-05-01T23:52:57.564" v="0"/>
          <ac:cxnSpMkLst>
            <pc:docMk/>
            <pc:sldMk cId="3150839639" sldId="278"/>
            <ac:cxnSpMk id="8" creationId="{58410C2F-A5FC-D181-B9AF-55A17A6CF207}"/>
          </ac:cxnSpMkLst>
        </pc:cxnChg>
        <pc:cxnChg chg="mod">
          <ac:chgData name="Nicole Dobrohotoff" userId="2dc4cf58-dc7e-422a-950b-38460c74cb76" providerId="ADAL" clId="{EFD2DCEA-C301-435B-BBB5-D5A38390FB49}" dt="2024-05-01T23:52:57.564" v="0"/>
          <ac:cxnSpMkLst>
            <pc:docMk/>
            <pc:sldMk cId="3150839639" sldId="278"/>
            <ac:cxnSpMk id="9" creationId="{3B94BC1F-F839-0600-3F26-E320CE85C821}"/>
          </ac:cxnSpMkLst>
        </pc:cxnChg>
        <pc:cxnChg chg="mod">
          <ac:chgData name="Nicole Dobrohotoff" userId="2dc4cf58-dc7e-422a-950b-38460c74cb76" providerId="ADAL" clId="{EFD2DCEA-C301-435B-BBB5-D5A38390FB49}" dt="2024-05-01T23:52:57.564" v="0"/>
          <ac:cxnSpMkLst>
            <pc:docMk/>
            <pc:sldMk cId="3150839639" sldId="278"/>
            <ac:cxnSpMk id="10" creationId="{EFD98A39-63C9-1A5D-1233-5364287F2827}"/>
          </ac:cxnSpMkLst>
        </pc:cxnChg>
      </pc:sldChg>
      <pc:sldChg chg="modSp addCm delCm modCm">
        <pc:chgData name="Nicole Dobrohotoff" userId="2dc4cf58-dc7e-422a-950b-38460c74cb76" providerId="ADAL" clId="{EFD2DCEA-C301-435B-BBB5-D5A38390FB49}" dt="2024-05-10T03:37:18.208" v="20"/>
        <pc:sldMkLst>
          <pc:docMk/>
          <pc:sldMk cId="2750209498" sldId="279"/>
        </pc:sldMkLst>
        <pc:spChg chg="mod">
          <ac:chgData name="Nicole Dobrohotoff" userId="2dc4cf58-dc7e-422a-950b-38460c74cb76" providerId="ADAL" clId="{EFD2DCEA-C301-435B-BBB5-D5A38390FB49}" dt="2024-05-01T23:52:57.564" v="0"/>
          <ac:spMkLst>
            <pc:docMk/>
            <pc:sldMk cId="2750209498" sldId="279"/>
            <ac:spMk id="3" creationId="{00000000-0000-0000-0000-000000000000}"/>
          </ac:spMkLst>
        </pc:spChg>
        <pc:spChg chg="mod">
          <ac:chgData name="Nicole Dobrohotoff" userId="2dc4cf58-dc7e-422a-950b-38460c74cb76" providerId="ADAL" clId="{EFD2DCEA-C301-435B-BBB5-D5A38390FB49}" dt="2024-05-01T23:52:57.564" v="0"/>
          <ac:spMkLst>
            <pc:docMk/>
            <pc:sldMk cId="2750209498" sldId="279"/>
            <ac:spMk id="6" creationId="{00000000-0000-0000-0000-000000000000}"/>
          </ac:spMkLst>
        </pc:spChg>
        <pc:spChg chg="mod">
          <ac:chgData name="Nicole Dobrohotoff" userId="2dc4cf58-dc7e-422a-950b-38460c74cb76" providerId="ADAL" clId="{EFD2DCEA-C301-435B-BBB5-D5A38390FB49}" dt="2024-05-01T23:52:57.564" v="0"/>
          <ac:spMkLst>
            <pc:docMk/>
            <pc:sldMk cId="2750209498" sldId="279"/>
            <ac:spMk id="7" creationId="{389088F4-74D3-B7B9-ED8E-E026B45CD72D}"/>
          </ac:spMkLst>
        </pc:spChg>
        <pc:spChg chg="mod">
          <ac:chgData name="Nicole Dobrohotoff" userId="2dc4cf58-dc7e-422a-950b-38460c74cb76" providerId="ADAL" clId="{EFD2DCEA-C301-435B-BBB5-D5A38390FB49}" dt="2024-05-01T23:52:57.564" v="0"/>
          <ac:spMkLst>
            <pc:docMk/>
            <pc:sldMk cId="2750209498" sldId="279"/>
            <ac:spMk id="12" creationId="{BFC550FF-707F-9FC1-58F8-BD3B9C5CC984}"/>
          </ac:spMkLst>
        </pc:spChg>
        <pc:spChg chg="mod">
          <ac:chgData name="Nicole Dobrohotoff" userId="2dc4cf58-dc7e-422a-950b-38460c74cb76" providerId="ADAL" clId="{EFD2DCEA-C301-435B-BBB5-D5A38390FB49}" dt="2024-05-01T23:52:57.564" v="0"/>
          <ac:spMkLst>
            <pc:docMk/>
            <pc:sldMk cId="2750209498" sldId="279"/>
            <ac:spMk id="13" creationId="{A653173E-C5BC-497E-60BA-E7D8396746C8}"/>
          </ac:spMkLst>
        </pc:spChg>
        <pc:picChg chg="mod">
          <ac:chgData name="Nicole Dobrohotoff" userId="2dc4cf58-dc7e-422a-950b-38460c74cb76" providerId="ADAL" clId="{EFD2DCEA-C301-435B-BBB5-D5A38390FB49}" dt="2024-05-01T23:52:57.564" v="0"/>
          <ac:picMkLst>
            <pc:docMk/>
            <pc:sldMk cId="2750209498" sldId="279"/>
            <ac:picMk id="2" creationId="{61E1C348-B831-D806-10D5-FCECD92BD787}"/>
          </ac:picMkLst>
        </pc:picChg>
        <pc:picChg chg="mod">
          <ac:chgData name="Nicole Dobrohotoff" userId="2dc4cf58-dc7e-422a-950b-38460c74cb76" providerId="ADAL" clId="{EFD2DCEA-C301-435B-BBB5-D5A38390FB49}" dt="2024-05-01T23:54:11.936" v="2" actId="18654"/>
          <ac:picMkLst>
            <pc:docMk/>
            <pc:sldMk cId="2750209498" sldId="279"/>
            <ac:picMk id="9" creationId="{288AF491-B9E0-FB66-E267-1A8E69B9E3FF}"/>
          </ac:picMkLst>
        </pc:picChg>
        <pc:cxnChg chg="mod">
          <ac:chgData name="Nicole Dobrohotoff" userId="2dc4cf58-dc7e-422a-950b-38460c74cb76" providerId="ADAL" clId="{EFD2DCEA-C301-435B-BBB5-D5A38390FB49}" dt="2024-05-01T23:52:57.564" v="0"/>
          <ac:cxnSpMkLst>
            <pc:docMk/>
            <pc:sldMk cId="2750209498" sldId="279"/>
            <ac:cxnSpMk id="4" creationId="{165F4A74-FDB4-2429-BC74-1B975C2DF71D}"/>
          </ac:cxnSpMkLst>
        </pc:cxnChg>
        <pc:cxnChg chg="mod">
          <ac:chgData name="Nicole Dobrohotoff" userId="2dc4cf58-dc7e-422a-950b-38460c74cb76" providerId="ADAL" clId="{EFD2DCEA-C301-435B-BBB5-D5A38390FB49}" dt="2024-05-01T23:52:57.564" v="0"/>
          <ac:cxnSpMkLst>
            <pc:docMk/>
            <pc:sldMk cId="2750209498" sldId="279"/>
            <ac:cxnSpMk id="5" creationId="{E3B1A435-356E-FA11-A92D-22CFA20B6260}"/>
          </ac:cxnSpMkLst>
        </pc:cxnChg>
        <pc:cxnChg chg="mod">
          <ac:chgData name="Nicole Dobrohotoff" userId="2dc4cf58-dc7e-422a-950b-38460c74cb76" providerId="ADAL" clId="{EFD2DCEA-C301-435B-BBB5-D5A38390FB49}" dt="2024-05-01T23:52:57.564" v="0"/>
          <ac:cxnSpMkLst>
            <pc:docMk/>
            <pc:sldMk cId="2750209498" sldId="279"/>
            <ac:cxnSpMk id="8" creationId="{FA1F28D8-247B-707E-A6C9-617890E7955D}"/>
          </ac:cxnSpMkLst>
        </pc:cxnChg>
        <pc:cxnChg chg="mod">
          <ac:chgData name="Nicole Dobrohotoff" userId="2dc4cf58-dc7e-422a-950b-38460c74cb76" providerId="ADAL" clId="{EFD2DCEA-C301-435B-BBB5-D5A38390FB49}" dt="2024-05-01T23:52:57.564" v="0"/>
          <ac:cxnSpMkLst>
            <pc:docMk/>
            <pc:sldMk cId="2750209498" sldId="279"/>
            <ac:cxnSpMk id="11" creationId="{BAF51FEB-6FDB-6312-7993-663EA118BB5E}"/>
          </ac:cxnSpMkLst>
        </pc:cxnChg>
      </pc:sldChg>
      <pc:sldChg chg="modSp">
        <pc:chgData name="Nicole Dobrohotoff" userId="2dc4cf58-dc7e-422a-950b-38460c74cb76" providerId="ADAL" clId="{EFD2DCEA-C301-435B-BBB5-D5A38390FB49}" dt="2024-05-01T23:52:57.564" v="0"/>
        <pc:sldMkLst>
          <pc:docMk/>
          <pc:sldMk cId="4111883304" sldId="280"/>
        </pc:sldMkLst>
        <pc:spChg chg="mod">
          <ac:chgData name="Nicole Dobrohotoff" userId="2dc4cf58-dc7e-422a-950b-38460c74cb76" providerId="ADAL" clId="{EFD2DCEA-C301-435B-BBB5-D5A38390FB49}" dt="2024-05-01T23:52:57.564" v="0"/>
          <ac:spMkLst>
            <pc:docMk/>
            <pc:sldMk cId="4111883304" sldId="280"/>
            <ac:spMk id="3" creationId="{00000000-0000-0000-0000-000000000000}"/>
          </ac:spMkLst>
        </pc:spChg>
        <pc:spChg chg="mod">
          <ac:chgData name="Nicole Dobrohotoff" userId="2dc4cf58-dc7e-422a-950b-38460c74cb76" providerId="ADAL" clId="{EFD2DCEA-C301-435B-BBB5-D5A38390FB49}" dt="2024-05-01T23:52:57.564" v="0"/>
          <ac:spMkLst>
            <pc:docMk/>
            <pc:sldMk cId="4111883304" sldId="280"/>
            <ac:spMk id="6" creationId="{00000000-0000-0000-0000-000000000000}"/>
          </ac:spMkLst>
        </pc:spChg>
        <pc:spChg chg="mod">
          <ac:chgData name="Nicole Dobrohotoff" userId="2dc4cf58-dc7e-422a-950b-38460c74cb76" providerId="ADAL" clId="{EFD2DCEA-C301-435B-BBB5-D5A38390FB49}" dt="2024-05-01T23:52:57.564" v="0"/>
          <ac:spMkLst>
            <pc:docMk/>
            <pc:sldMk cId="4111883304" sldId="280"/>
            <ac:spMk id="7" creationId="{7EBC06F3-0E87-17EC-4B93-DA571B879DBD}"/>
          </ac:spMkLst>
        </pc:spChg>
        <pc:spChg chg="mod">
          <ac:chgData name="Nicole Dobrohotoff" userId="2dc4cf58-dc7e-422a-950b-38460c74cb76" providerId="ADAL" clId="{EFD2DCEA-C301-435B-BBB5-D5A38390FB49}" dt="2024-05-01T23:52:57.564" v="0"/>
          <ac:spMkLst>
            <pc:docMk/>
            <pc:sldMk cId="4111883304" sldId="280"/>
            <ac:spMk id="11" creationId="{99FF5096-9ABF-AD9D-D176-CB1DF5D25459}"/>
          </ac:spMkLst>
        </pc:spChg>
        <pc:spChg chg="mod">
          <ac:chgData name="Nicole Dobrohotoff" userId="2dc4cf58-dc7e-422a-950b-38460c74cb76" providerId="ADAL" clId="{EFD2DCEA-C301-435B-BBB5-D5A38390FB49}" dt="2024-05-01T23:52:57.564" v="0"/>
          <ac:spMkLst>
            <pc:docMk/>
            <pc:sldMk cId="4111883304" sldId="280"/>
            <ac:spMk id="13" creationId="{005A38CD-F94E-06AC-FD93-2825C14326CC}"/>
          </ac:spMkLst>
        </pc:spChg>
        <pc:picChg chg="mod">
          <ac:chgData name="Nicole Dobrohotoff" userId="2dc4cf58-dc7e-422a-950b-38460c74cb76" providerId="ADAL" clId="{EFD2DCEA-C301-435B-BBB5-D5A38390FB49}" dt="2024-05-01T23:52:57.564" v="0"/>
          <ac:picMkLst>
            <pc:docMk/>
            <pc:sldMk cId="4111883304" sldId="280"/>
            <ac:picMk id="2" creationId="{86CBF022-4F3E-110F-1766-1ABE812A5381}"/>
          </ac:picMkLst>
        </pc:picChg>
        <pc:cxnChg chg="mod">
          <ac:chgData name="Nicole Dobrohotoff" userId="2dc4cf58-dc7e-422a-950b-38460c74cb76" providerId="ADAL" clId="{EFD2DCEA-C301-435B-BBB5-D5A38390FB49}" dt="2024-05-01T23:52:57.564" v="0"/>
          <ac:cxnSpMkLst>
            <pc:docMk/>
            <pc:sldMk cId="4111883304" sldId="280"/>
            <ac:cxnSpMk id="4" creationId="{9C2314AC-5794-D471-8ACA-0CE49BA77AB3}"/>
          </ac:cxnSpMkLst>
        </pc:cxnChg>
        <pc:cxnChg chg="mod">
          <ac:chgData name="Nicole Dobrohotoff" userId="2dc4cf58-dc7e-422a-950b-38460c74cb76" providerId="ADAL" clId="{EFD2DCEA-C301-435B-BBB5-D5A38390FB49}" dt="2024-05-01T23:52:57.564" v="0"/>
          <ac:cxnSpMkLst>
            <pc:docMk/>
            <pc:sldMk cId="4111883304" sldId="280"/>
            <ac:cxnSpMk id="5" creationId="{1A47C96B-C1C5-AC73-3E75-E2E1BD270300}"/>
          </ac:cxnSpMkLst>
        </pc:cxnChg>
        <pc:cxnChg chg="mod">
          <ac:chgData name="Nicole Dobrohotoff" userId="2dc4cf58-dc7e-422a-950b-38460c74cb76" providerId="ADAL" clId="{EFD2DCEA-C301-435B-BBB5-D5A38390FB49}" dt="2024-05-01T23:52:57.564" v="0"/>
          <ac:cxnSpMkLst>
            <pc:docMk/>
            <pc:sldMk cId="4111883304" sldId="280"/>
            <ac:cxnSpMk id="8" creationId="{F8FAF8DF-EED3-8967-63C5-E6389EB015C7}"/>
          </ac:cxnSpMkLst>
        </pc:cxnChg>
        <pc:cxnChg chg="mod">
          <ac:chgData name="Nicole Dobrohotoff" userId="2dc4cf58-dc7e-422a-950b-38460c74cb76" providerId="ADAL" clId="{EFD2DCEA-C301-435B-BBB5-D5A38390FB49}" dt="2024-05-01T23:52:57.564" v="0"/>
          <ac:cxnSpMkLst>
            <pc:docMk/>
            <pc:sldMk cId="4111883304" sldId="280"/>
            <ac:cxnSpMk id="10" creationId="{6F5B8697-8EFF-C1F2-8450-956609627387}"/>
          </ac:cxnSpMkLst>
        </pc:cxnChg>
      </pc:sldChg>
      <pc:sldChg chg="modSp">
        <pc:chgData name="Nicole Dobrohotoff" userId="2dc4cf58-dc7e-422a-950b-38460c74cb76" providerId="ADAL" clId="{EFD2DCEA-C301-435B-BBB5-D5A38390FB49}" dt="2024-05-01T23:52:57.564" v="0"/>
        <pc:sldMkLst>
          <pc:docMk/>
          <pc:sldMk cId="1543186735" sldId="281"/>
        </pc:sldMkLst>
        <pc:spChg chg="mod">
          <ac:chgData name="Nicole Dobrohotoff" userId="2dc4cf58-dc7e-422a-950b-38460c74cb76" providerId="ADAL" clId="{EFD2DCEA-C301-435B-BBB5-D5A38390FB49}" dt="2024-05-01T23:52:57.564" v="0"/>
          <ac:spMkLst>
            <pc:docMk/>
            <pc:sldMk cId="1543186735" sldId="281"/>
            <ac:spMk id="3" creationId="{00000000-0000-0000-0000-000000000000}"/>
          </ac:spMkLst>
        </pc:spChg>
        <pc:spChg chg="mod">
          <ac:chgData name="Nicole Dobrohotoff" userId="2dc4cf58-dc7e-422a-950b-38460c74cb76" providerId="ADAL" clId="{EFD2DCEA-C301-435B-BBB5-D5A38390FB49}" dt="2024-05-01T23:52:57.564" v="0"/>
          <ac:spMkLst>
            <pc:docMk/>
            <pc:sldMk cId="1543186735" sldId="281"/>
            <ac:spMk id="6" creationId="{00000000-0000-0000-0000-000000000000}"/>
          </ac:spMkLst>
        </pc:spChg>
        <pc:spChg chg="mod">
          <ac:chgData name="Nicole Dobrohotoff" userId="2dc4cf58-dc7e-422a-950b-38460c74cb76" providerId="ADAL" clId="{EFD2DCEA-C301-435B-BBB5-D5A38390FB49}" dt="2024-05-01T23:52:57.564" v="0"/>
          <ac:spMkLst>
            <pc:docMk/>
            <pc:sldMk cId="1543186735" sldId="281"/>
            <ac:spMk id="7" creationId="{933897AD-EF02-4E56-E567-329250074DB0}"/>
          </ac:spMkLst>
        </pc:spChg>
        <pc:spChg chg="mod">
          <ac:chgData name="Nicole Dobrohotoff" userId="2dc4cf58-dc7e-422a-950b-38460c74cb76" providerId="ADAL" clId="{EFD2DCEA-C301-435B-BBB5-D5A38390FB49}" dt="2024-05-01T23:52:57.564" v="0"/>
          <ac:spMkLst>
            <pc:docMk/>
            <pc:sldMk cId="1543186735" sldId="281"/>
            <ac:spMk id="12" creationId="{B9DCB514-B82C-5CC9-4A20-04EA57B933EA}"/>
          </ac:spMkLst>
        </pc:spChg>
        <pc:spChg chg="mod">
          <ac:chgData name="Nicole Dobrohotoff" userId="2dc4cf58-dc7e-422a-950b-38460c74cb76" providerId="ADAL" clId="{EFD2DCEA-C301-435B-BBB5-D5A38390FB49}" dt="2024-05-01T23:52:57.564" v="0"/>
          <ac:spMkLst>
            <pc:docMk/>
            <pc:sldMk cId="1543186735" sldId="281"/>
            <ac:spMk id="13" creationId="{661B3469-1F10-75FF-A320-145561F38627}"/>
          </ac:spMkLst>
        </pc:spChg>
        <pc:picChg chg="mod">
          <ac:chgData name="Nicole Dobrohotoff" userId="2dc4cf58-dc7e-422a-950b-38460c74cb76" providerId="ADAL" clId="{EFD2DCEA-C301-435B-BBB5-D5A38390FB49}" dt="2024-05-01T23:52:57.564" v="0"/>
          <ac:picMkLst>
            <pc:docMk/>
            <pc:sldMk cId="1543186735" sldId="281"/>
            <ac:picMk id="2" creationId="{5538E204-E0DD-3ACA-A2DC-C5AA937A67F9}"/>
          </ac:picMkLst>
        </pc:picChg>
        <pc:cxnChg chg="mod">
          <ac:chgData name="Nicole Dobrohotoff" userId="2dc4cf58-dc7e-422a-950b-38460c74cb76" providerId="ADAL" clId="{EFD2DCEA-C301-435B-BBB5-D5A38390FB49}" dt="2024-05-01T23:52:57.564" v="0"/>
          <ac:cxnSpMkLst>
            <pc:docMk/>
            <pc:sldMk cId="1543186735" sldId="281"/>
            <ac:cxnSpMk id="4" creationId="{C6B0A716-5BD1-F38B-E334-96EB0A6E1FE0}"/>
          </ac:cxnSpMkLst>
        </pc:cxnChg>
        <pc:cxnChg chg="mod">
          <ac:chgData name="Nicole Dobrohotoff" userId="2dc4cf58-dc7e-422a-950b-38460c74cb76" providerId="ADAL" clId="{EFD2DCEA-C301-435B-BBB5-D5A38390FB49}" dt="2024-05-01T23:52:57.564" v="0"/>
          <ac:cxnSpMkLst>
            <pc:docMk/>
            <pc:sldMk cId="1543186735" sldId="281"/>
            <ac:cxnSpMk id="5" creationId="{A95627F0-B00D-5A24-BA26-3D8B17238B3D}"/>
          </ac:cxnSpMkLst>
        </pc:cxnChg>
        <pc:cxnChg chg="mod">
          <ac:chgData name="Nicole Dobrohotoff" userId="2dc4cf58-dc7e-422a-950b-38460c74cb76" providerId="ADAL" clId="{EFD2DCEA-C301-435B-BBB5-D5A38390FB49}" dt="2024-05-01T23:52:57.564" v="0"/>
          <ac:cxnSpMkLst>
            <pc:docMk/>
            <pc:sldMk cId="1543186735" sldId="281"/>
            <ac:cxnSpMk id="8" creationId="{7671CD42-6C1B-20F2-B1E2-B79A6211DD40}"/>
          </ac:cxnSpMkLst>
        </pc:cxnChg>
        <pc:cxnChg chg="mod">
          <ac:chgData name="Nicole Dobrohotoff" userId="2dc4cf58-dc7e-422a-950b-38460c74cb76" providerId="ADAL" clId="{EFD2DCEA-C301-435B-BBB5-D5A38390FB49}" dt="2024-05-01T23:52:57.564" v="0"/>
          <ac:cxnSpMkLst>
            <pc:docMk/>
            <pc:sldMk cId="1543186735" sldId="281"/>
            <ac:cxnSpMk id="11" creationId="{4AC83911-6BCA-671E-6245-410A14FD2278}"/>
          </ac:cxnSpMkLst>
        </pc:cxnChg>
      </pc:sldChg>
      <pc:sldChg chg="modSp addCm modCm modNotesTx">
        <pc:chgData name="Nicole Dobrohotoff" userId="2dc4cf58-dc7e-422a-950b-38460c74cb76" providerId="ADAL" clId="{EFD2DCEA-C301-435B-BBB5-D5A38390FB49}" dt="2024-05-09T09:31:28.132" v="19" actId="20577"/>
        <pc:sldMkLst>
          <pc:docMk/>
          <pc:sldMk cId="2241389471" sldId="282"/>
        </pc:sldMkLst>
        <pc:spChg chg="mod">
          <ac:chgData name="Nicole Dobrohotoff" userId="2dc4cf58-dc7e-422a-950b-38460c74cb76" providerId="ADAL" clId="{EFD2DCEA-C301-435B-BBB5-D5A38390FB49}" dt="2024-05-01T23:52:57.564" v="0"/>
          <ac:spMkLst>
            <pc:docMk/>
            <pc:sldMk cId="2241389471" sldId="282"/>
            <ac:spMk id="3" creationId="{00000000-0000-0000-0000-000000000000}"/>
          </ac:spMkLst>
        </pc:spChg>
        <pc:spChg chg="mod">
          <ac:chgData name="Nicole Dobrohotoff" userId="2dc4cf58-dc7e-422a-950b-38460c74cb76" providerId="ADAL" clId="{EFD2DCEA-C301-435B-BBB5-D5A38390FB49}" dt="2024-05-01T23:52:57.564" v="0"/>
          <ac:spMkLst>
            <pc:docMk/>
            <pc:sldMk cId="2241389471" sldId="282"/>
            <ac:spMk id="6" creationId="{00000000-0000-0000-0000-000000000000}"/>
          </ac:spMkLst>
        </pc:spChg>
        <pc:spChg chg="mod">
          <ac:chgData name="Nicole Dobrohotoff" userId="2dc4cf58-dc7e-422a-950b-38460c74cb76" providerId="ADAL" clId="{EFD2DCEA-C301-435B-BBB5-D5A38390FB49}" dt="2024-05-01T23:52:57.564" v="0"/>
          <ac:spMkLst>
            <pc:docMk/>
            <pc:sldMk cId="2241389471" sldId="282"/>
            <ac:spMk id="7" creationId="{6157D563-1215-56F9-CEBD-2E1790F0E6FF}"/>
          </ac:spMkLst>
        </pc:spChg>
        <pc:spChg chg="mod">
          <ac:chgData name="Nicole Dobrohotoff" userId="2dc4cf58-dc7e-422a-950b-38460c74cb76" providerId="ADAL" clId="{EFD2DCEA-C301-435B-BBB5-D5A38390FB49}" dt="2024-05-01T23:52:57.564" v="0"/>
          <ac:spMkLst>
            <pc:docMk/>
            <pc:sldMk cId="2241389471" sldId="282"/>
            <ac:spMk id="12" creationId="{1C7B4497-414E-466A-6520-B672682E1649}"/>
          </ac:spMkLst>
        </pc:spChg>
        <pc:spChg chg="mod">
          <ac:chgData name="Nicole Dobrohotoff" userId="2dc4cf58-dc7e-422a-950b-38460c74cb76" providerId="ADAL" clId="{EFD2DCEA-C301-435B-BBB5-D5A38390FB49}" dt="2024-05-01T23:52:57.564" v="0"/>
          <ac:spMkLst>
            <pc:docMk/>
            <pc:sldMk cId="2241389471" sldId="282"/>
            <ac:spMk id="13" creationId="{9EB5B472-2746-6E53-7DE0-EB94CC87BCAC}"/>
          </ac:spMkLst>
        </pc:spChg>
        <pc:picChg chg="mod">
          <ac:chgData name="Nicole Dobrohotoff" userId="2dc4cf58-dc7e-422a-950b-38460c74cb76" providerId="ADAL" clId="{EFD2DCEA-C301-435B-BBB5-D5A38390FB49}" dt="2024-05-01T23:52:57.564" v="0"/>
          <ac:picMkLst>
            <pc:docMk/>
            <pc:sldMk cId="2241389471" sldId="282"/>
            <ac:picMk id="2" creationId="{3033C86F-015C-8D7C-3033-3B979B178AFE}"/>
          </ac:picMkLst>
        </pc:picChg>
        <pc:cxnChg chg="mod">
          <ac:chgData name="Nicole Dobrohotoff" userId="2dc4cf58-dc7e-422a-950b-38460c74cb76" providerId="ADAL" clId="{EFD2DCEA-C301-435B-BBB5-D5A38390FB49}" dt="2024-05-01T23:52:57.564" v="0"/>
          <ac:cxnSpMkLst>
            <pc:docMk/>
            <pc:sldMk cId="2241389471" sldId="282"/>
            <ac:cxnSpMk id="4" creationId="{91035AE8-254C-EE48-BCE1-41CAE521758E}"/>
          </ac:cxnSpMkLst>
        </pc:cxnChg>
        <pc:cxnChg chg="mod">
          <ac:chgData name="Nicole Dobrohotoff" userId="2dc4cf58-dc7e-422a-950b-38460c74cb76" providerId="ADAL" clId="{EFD2DCEA-C301-435B-BBB5-D5A38390FB49}" dt="2024-05-01T23:52:57.564" v="0"/>
          <ac:cxnSpMkLst>
            <pc:docMk/>
            <pc:sldMk cId="2241389471" sldId="282"/>
            <ac:cxnSpMk id="5" creationId="{7A8A1E1E-F4E8-FEDC-E995-3D8FA3A61355}"/>
          </ac:cxnSpMkLst>
        </pc:cxnChg>
        <pc:cxnChg chg="mod">
          <ac:chgData name="Nicole Dobrohotoff" userId="2dc4cf58-dc7e-422a-950b-38460c74cb76" providerId="ADAL" clId="{EFD2DCEA-C301-435B-BBB5-D5A38390FB49}" dt="2024-05-01T23:52:57.564" v="0"/>
          <ac:cxnSpMkLst>
            <pc:docMk/>
            <pc:sldMk cId="2241389471" sldId="282"/>
            <ac:cxnSpMk id="9" creationId="{C53310B2-E536-E42D-1070-9E5437A25AED}"/>
          </ac:cxnSpMkLst>
        </pc:cxnChg>
        <pc:cxnChg chg="mod">
          <ac:chgData name="Nicole Dobrohotoff" userId="2dc4cf58-dc7e-422a-950b-38460c74cb76" providerId="ADAL" clId="{EFD2DCEA-C301-435B-BBB5-D5A38390FB49}" dt="2024-05-01T23:52:57.564" v="0"/>
          <ac:cxnSpMkLst>
            <pc:docMk/>
            <pc:sldMk cId="2241389471" sldId="282"/>
            <ac:cxnSpMk id="11" creationId="{123A5018-C279-77A3-A0FF-B753CDD4B94C}"/>
          </ac:cxnSpMkLst>
        </pc:cxnChg>
      </pc:sldChg>
      <pc:sldChg chg="addSp delSp modSp add ord addCm modCm">
        <pc:chgData name="Nicole Dobrohotoff" userId="2dc4cf58-dc7e-422a-950b-38460c74cb76" providerId="ADAL" clId="{EFD2DCEA-C301-435B-BBB5-D5A38390FB49}" dt="2024-05-03T05:22:46.785" v="17"/>
        <pc:sldMkLst>
          <pc:docMk/>
          <pc:sldMk cId="4180799897" sldId="507"/>
        </pc:sldMkLst>
        <pc:spChg chg="del">
          <ac:chgData name="Nicole Dobrohotoff" userId="2dc4cf58-dc7e-422a-950b-38460c74cb76" providerId="ADAL" clId="{EFD2DCEA-C301-435B-BBB5-D5A38390FB49}" dt="2024-05-01T23:55:50.850" v="4"/>
          <ac:spMkLst>
            <pc:docMk/>
            <pc:sldMk cId="4180799897" sldId="507"/>
            <ac:spMk id="2" creationId="{15CB2C83-71AF-43DD-852D-C7D140F20E58}"/>
          </ac:spMkLst>
        </pc:spChg>
        <pc:spChg chg="del">
          <ac:chgData name="Nicole Dobrohotoff" userId="2dc4cf58-dc7e-422a-950b-38460c74cb76" providerId="ADAL" clId="{EFD2DCEA-C301-435B-BBB5-D5A38390FB49}" dt="2024-05-01T23:55:50.850" v="4"/>
          <ac:spMkLst>
            <pc:docMk/>
            <pc:sldMk cId="4180799897" sldId="507"/>
            <ac:spMk id="3" creationId="{8AB7859F-F277-49E2-A8BC-766BA39E3F8D}"/>
          </ac:spMkLst>
        </pc:spChg>
        <pc:spChg chg="add mod">
          <ac:chgData name="Nicole Dobrohotoff" userId="2dc4cf58-dc7e-422a-950b-38460c74cb76" providerId="ADAL" clId="{EFD2DCEA-C301-435B-BBB5-D5A38390FB49}" dt="2024-05-03T05:16:31.471" v="8" actId="313"/>
          <ac:spMkLst>
            <pc:docMk/>
            <pc:sldMk cId="4180799897" sldId="507"/>
            <ac:spMk id="4" creationId="{671201F6-39A6-4698-9E2C-334961971478}"/>
          </ac:spMkLst>
        </pc:spChg>
        <pc:spChg chg="add mod">
          <ac:chgData name="Nicole Dobrohotoff" userId="2dc4cf58-dc7e-422a-950b-38460c74cb76" providerId="ADAL" clId="{EFD2DCEA-C301-435B-BBB5-D5A38390FB49}" dt="2024-05-01T23:55:50.850" v="4"/>
          <ac:spMkLst>
            <pc:docMk/>
            <pc:sldMk cId="4180799897" sldId="507"/>
            <ac:spMk id="5" creationId="{B9AC6753-9C91-4251-A54E-CB41292F6FAD}"/>
          </ac:spMkLst>
        </pc:spChg>
      </pc:sldChg>
      <pc:sldMasterChg chg="modSldLayout">
        <pc:chgData name="Nicole Dobrohotoff" userId="2dc4cf58-dc7e-422a-950b-38460c74cb76" providerId="ADAL" clId="{EFD2DCEA-C301-435B-BBB5-D5A38390FB49}" dt="2024-05-01T23:52:57.564" v="0"/>
        <pc:sldMasterMkLst>
          <pc:docMk/>
          <pc:sldMasterMk cId="3349878718" sldId="2147483648"/>
        </pc:sldMasterMkLst>
        <pc:sldLayoutChg chg="modSp">
          <pc:chgData name="Nicole Dobrohotoff" userId="2dc4cf58-dc7e-422a-950b-38460c74cb76" providerId="ADAL" clId="{EFD2DCEA-C301-435B-BBB5-D5A38390FB49}" dt="2024-05-01T23:52:57.564" v="0"/>
          <pc:sldLayoutMkLst>
            <pc:docMk/>
            <pc:sldMasterMk cId="3349878718" sldId="2147483648"/>
            <pc:sldLayoutMk cId="1807478973" sldId="2147483649"/>
          </pc:sldLayoutMkLst>
          <pc:picChg chg="mod">
            <ac:chgData name="Nicole Dobrohotoff" userId="2dc4cf58-dc7e-422a-950b-38460c74cb76" providerId="ADAL" clId="{EFD2DCEA-C301-435B-BBB5-D5A38390FB49}" dt="2024-05-01T23:52:57.564" v="0"/>
            <ac:picMkLst>
              <pc:docMk/>
              <pc:sldMasterMk cId="3349878718" sldId="2147483648"/>
              <pc:sldLayoutMk cId="1807478973" sldId="2147483649"/>
              <ac:picMk id="2" creationId="{DFB72D8B-8F3B-A544-FD64-C00CCEB01A5F}"/>
            </ac:picMkLst>
          </pc:picChg>
        </pc:sldLayoutChg>
        <pc:sldLayoutChg chg="modSp">
          <pc:chgData name="Nicole Dobrohotoff" userId="2dc4cf58-dc7e-422a-950b-38460c74cb76" providerId="ADAL" clId="{EFD2DCEA-C301-435B-BBB5-D5A38390FB49}" dt="2024-05-01T23:52:57.564" v="0"/>
          <pc:sldLayoutMkLst>
            <pc:docMk/>
            <pc:sldMasterMk cId="3349878718" sldId="2147483648"/>
            <pc:sldLayoutMk cId="2926139475" sldId="2147483655"/>
          </pc:sldLayoutMkLst>
          <pc:spChg chg="mod">
            <ac:chgData name="Nicole Dobrohotoff" userId="2dc4cf58-dc7e-422a-950b-38460c74cb76" providerId="ADAL" clId="{EFD2DCEA-C301-435B-BBB5-D5A38390FB49}" dt="2024-05-01T23:52:57.564" v="0"/>
            <ac:spMkLst>
              <pc:docMk/>
              <pc:sldMasterMk cId="3349878718" sldId="2147483648"/>
              <pc:sldLayoutMk cId="2926139475" sldId="2147483655"/>
              <ac:spMk id="5"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2926139475" sldId="2147483655"/>
              <ac:spMk id="7"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2926139475" sldId="2147483655"/>
              <ac:spMk id="12"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2926139475" sldId="2147483655"/>
              <ac:spMk id="13" creationId="{00000000-0000-0000-0000-000000000000}"/>
            </ac:spMkLst>
          </pc:spChg>
        </pc:sldLayoutChg>
        <pc:sldLayoutChg chg="modSp">
          <pc:chgData name="Nicole Dobrohotoff" userId="2dc4cf58-dc7e-422a-950b-38460c74cb76" providerId="ADAL" clId="{EFD2DCEA-C301-435B-BBB5-D5A38390FB49}" dt="2024-05-01T23:52:57.564" v="0"/>
          <pc:sldLayoutMkLst>
            <pc:docMk/>
            <pc:sldMasterMk cId="3349878718" sldId="2147483648"/>
            <pc:sldLayoutMk cId="758977363" sldId="2147483656"/>
          </pc:sldLayoutMkLst>
          <pc:spChg chg="mod">
            <ac:chgData name="Nicole Dobrohotoff" userId="2dc4cf58-dc7e-422a-950b-38460c74cb76" providerId="ADAL" clId="{EFD2DCEA-C301-435B-BBB5-D5A38390FB49}" dt="2024-05-01T23:52:57.564" v="0"/>
            <ac:spMkLst>
              <pc:docMk/>
              <pc:sldMasterMk cId="3349878718" sldId="2147483648"/>
              <pc:sldLayoutMk cId="758977363" sldId="2147483656"/>
              <ac:spMk id="7"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758977363" sldId="2147483656"/>
              <ac:spMk id="15"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758977363" sldId="2147483656"/>
              <ac:spMk id="16"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758977363" sldId="2147483656"/>
              <ac:spMk id="17" creationId="{00000000-0000-0000-0000-000000000000}"/>
            </ac:spMkLst>
          </pc:spChg>
          <pc:picChg chg="mod">
            <ac:chgData name="Nicole Dobrohotoff" userId="2dc4cf58-dc7e-422a-950b-38460c74cb76" providerId="ADAL" clId="{EFD2DCEA-C301-435B-BBB5-D5A38390FB49}" dt="2024-05-01T23:52:57.564" v="0"/>
            <ac:picMkLst>
              <pc:docMk/>
              <pc:sldMasterMk cId="3349878718" sldId="2147483648"/>
              <pc:sldLayoutMk cId="758977363" sldId="2147483656"/>
              <ac:picMk id="2" creationId="{00000000-0000-0000-0000-000000000000}"/>
            </ac:picMkLst>
          </pc:picChg>
        </pc:sldLayoutChg>
        <pc:sldLayoutChg chg="modSp">
          <pc:chgData name="Nicole Dobrohotoff" userId="2dc4cf58-dc7e-422a-950b-38460c74cb76" providerId="ADAL" clId="{EFD2DCEA-C301-435B-BBB5-D5A38390FB49}" dt="2024-05-01T23:52:57.564" v="0"/>
          <pc:sldLayoutMkLst>
            <pc:docMk/>
            <pc:sldMasterMk cId="3349878718" sldId="2147483648"/>
            <pc:sldLayoutMk cId="3052417445" sldId="2147483657"/>
          </pc:sldLayoutMkLst>
          <pc:spChg chg="mod">
            <ac:chgData name="Nicole Dobrohotoff" userId="2dc4cf58-dc7e-422a-950b-38460c74cb76" providerId="ADAL" clId="{EFD2DCEA-C301-435B-BBB5-D5A38390FB49}" dt="2024-05-01T23:52:57.564" v="0"/>
            <ac:spMkLst>
              <pc:docMk/>
              <pc:sldMasterMk cId="3349878718" sldId="2147483648"/>
              <pc:sldLayoutMk cId="3052417445" sldId="2147483657"/>
              <ac:spMk id="7"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3052417445" sldId="2147483657"/>
              <ac:spMk id="10"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3052417445" sldId="2147483657"/>
              <ac:spMk id="16" creationId="{00000000-0000-0000-0000-000000000000}"/>
            </ac:spMkLst>
          </pc:spChg>
          <pc:picChg chg="mod">
            <ac:chgData name="Nicole Dobrohotoff" userId="2dc4cf58-dc7e-422a-950b-38460c74cb76" providerId="ADAL" clId="{EFD2DCEA-C301-435B-BBB5-D5A38390FB49}" dt="2024-05-01T23:52:57.564" v="0"/>
            <ac:picMkLst>
              <pc:docMk/>
              <pc:sldMasterMk cId="3349878718" sldId="2147483648"/>
              <pc:sldLayoutMk cId="3052417445" sldId="2147483657"/>
              <ac:picMk id="3" creationId="{00000000-0000-0000-0000-000000000000}"/>
            </ac:picMkLst>
          </pc:picChg>
        </pc:sldLayoutChg>
        <pc:sldLayoutChg chg="modSp">
          <pc:chgData name="Nicole Dobrohotoff" userId="2dc4cf58-dc7e-422a-950b-38460c74cb76" providerId="ADAL" clId="{EFD2DCEA-C301-435B-BBB5-D5A38390FB49}" dt="2024-05-01T23:52:57.564" v="0"/>
          <pc:sldLayoutMkLst>
            <pc:docMk/>
            <pc:sldMasterMk cId="3349878718" sldId="2147483648"/>
            <pc:sldLayoutMk cId="15522611" sldId="2147483658"/>
          </pc:sldLayoutMkLst>
          <pc:spChg chg="mod">
            <ac:chgData name="Nicole Dobrohotoff" userId="2dc4cf58-dc7e-422a-950b-38460c74cb76" providerId="ADAL" clId="{EFD2DCEA-C301-435B-BBB5-D5A38390FB49}" dt="2024-05-01T23:52:57.564" v="0"/>
            <ac:spMkLst>
              <pc:docMk/>
              <pc:sldMasterMk cId="3349878718" sldId="2147483648"/>
              <pc:sldLayoutMk cId="15522611" sldId="2147483658"/>
              <ac:spMk id="7"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15522611" sldId="2147483658"/>
              <ac:spMk id="10"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15522611" sldId="2147483658"/>
              <ac:spMk id="14"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15522611" sldId="2147483658"/>
              <ac:spMk id="16"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15522611" sldId="2147483658"/>
              <ac:spMk id="20"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15522611" sldId="2147483658"/>
              <ac:spMk id="21"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15522611" sldId="2147483658"/>
              <ac:spMk id="22" creationId="{00000000-0000-0000-0000-000000000000}"/>
            </ac:spMkLst>
          </pc:spChg>
          <pc:picChg chg="mod">
            <ac:chgData name="Nicole Dobrohotoff" userId="2dc4cf58-dc7e-422a-950b-38460c74cb76" providerId="ADAL" clId="{EFD2DCEA-C301-435B-BBB5-D5A38390FB49}" dt="2024-05-01T23:52:57.564" v="0"/>
            <ac:picMkLst>
              <pc:docMk/>
              <pc:sldMasterMk cId="3349878718" sldId="2147483648"/>
              <pc:sldLayoutMk cId="15522611" sldId="2147483658"/>
              <ac:picMk id="2" creationId="{00000000-0000-0000-0000-000000000000}"/>
            </ac:picMkLst>
          </pc:picChg>
        </pc:sldLayoutChg>
        <pc:sldLayoutChg chg="modSp">
          <pc:chgData name="Nicole Dobrohotoff" userId="2dc4cf58-dc7e-422a-950b-38460c74cb76" providerId="ADAL" clId="{EFD2DCEA-C301-435B-BBB5-D5A38390FB49}" dt="2024-05-01T23:52:57.564" v="0"/>
          <pc:sldLayoutMkLst>
            <pc:docMk/>
            <pc:sldMasterMk cId="3349878718" sldId="2147483648"/>
            <pc:sldLayoutMk cId="2901833299" sldId="2147483659"/>
          </pc:sldLayoutMkLst>
          <pc:spChg chg="mod">
            <ac:chgData name="Nicole Dobrohotoff" userId="2dc4cf58-dc7e-422a-950b-38460c74cb76" providerId="ADAL" clId="{EFD2DCEA-C301-435B-BBB5-D5A38390FB49}" dt="2024-05-01T23:52:57.564" v="0"/>
            <ac:spMkLst>
              <pc:docMk/>
              <pc:sldMasterMk cId="3349878718" sldId="2147483648"/>
              <pc:sldLayoutMk cId="2901833299" sldId="2147483659"/>
              <ac:spMk id="7"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2901833299" sldId="2147483659"/>
              <ac:spMk id="10"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2901833299" sldId="2147483659"/>
              <ac:spMk id="14"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2901833299" sldId="2147483659"/>
              <ac:spMk id="16"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2901833299" sldId="2147483659"/>
              <ac:spMk id="18"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2901833299" sldId="2147483659"/>
              <ac:spMk id="19"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2901833299" sldId="2147483659"/>
              <ac:spMk id="20" creationId="{00000000-0000-0000-0000-000000000000}"/>
            </ac:spMkLst>
          </pc:spChg>
          <pc:picChg chg="mod">
            <ac:chgData name="Nicole Dobrohotoff" userId="2dc4cf58-dc7e-422a-950b-38460c74cb76" providerId="ADAL" clId="{EFD2DCEA-C301-435B-BBB5-D5A38390FB49}" dt="2024-05-01T23:52:57.564" v="0"/>
            <ac:picMkLst>
              <pc:docMk/>
              <pc:sldMasterMk cId="3349878718" sldId="2147483648"/>
              <pc:sldLayoutMk cId="2901833299" sldId="2147483659"/>
              <ac:picMk id="2" creationId="{00000000-0000-0000-0000-000000000000}"/>
            </ac:picMkLst>
          </pc:picChg>
        </pc:sldLayoutChg>
        <pc:sldLayoutChg chg="modSp">
          <pc:chgData name="Nicole Dobrohotoff" userId="2dc4cf58-dc7e-422a-950b-38460c74cb76" providerId="ADAL" clId="{EFD2DCEA-C301-435B-BBB5-D5A38390FB49}" dt="2024-05-01T23:52:57.564" v="0"/>
          <pc:sldLayoutMkLst>
            <pc:docMk/>
            <pc:sldMasterMk cId="3349878718" sldId="2147483648"/>
            <pc:sldLayoutMk cId="3590559067" sldId="2147483660"/>
          </pc:sldLayoutMkLst>
          <pc:spChg chg="mod">
            <ac:chgData name="Nicole Dobrohotoff" userId="2dc4cf58-dc7e-422a-950b-38460c74cb76" providerId="ADAL" clId="{EFD2DCEA-C301-435B-BBB5-D5A38390FB49}" dt="2024-05-01T23:52:57.564" v="0"/>
            <ac:spMkLst>
              <pc:docMk/>
              <pc:sldMasterMk cId="3349878718" sldId="2147483648"/>
              <pc:sldLayoutMk cId="3590559067" sldId="2147483660"/>
              <ac:spMk id="8"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3590559067" sldId="2147483660"/>
              <ac:spMk id="9"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3590559067" sldId="2147483660"/>
              <ac:spMk id="11" creationId="{00000000-0000-0000-0000-000000000000}"/>
            </ac:spMkLst>
          </pc:spChg>
          <pc:picChg chg="mod">
            <ac:chgData name="Nicole Dobrohotoff" userId="2dc4cf58-dc7e-422a-950b-38460c74cb76" providerId="ADAL" clId="{EFD2DCEA-C301-435B-BBB5-D5A38390FB49}" dt="2024-05-01T23:52:57.564" v="0"/>
            <ac:picMkLst>
              <pc:docMk/>
              <pc:sldMasterMk cId="3349878718" sldId="2147483648"/>
              <pc:sldLayoutMk cId="3590559067" sldId="2147483660"/>
              <ac:picMk id="6" creationId="{00000000-0000-0000-0000-000000000000}"/>
            </ac:picMkLst>
          </pc:picChg>
        </pc:sldLayoutChg>
        <pc:sldLayoutChg chg="modSp">
          <pc:chgData name="Nicole Dobrohotoff" userId="2dc4cf58-dc7e-422a-950b-38460c74cb76" providerId="ADAL" clId="{EFD2DCEA-C301-435B-BBB5-D5A38390FB49}" dt="2024-05-01T23:52:57.564" v="0"/>
          <pc:sldLayoutMkLst>
            <pc:docMk/>
            <pc:sldMasterMk cId="3349878718" sldId="2147483648"/>
            <pc:sldLayoutMk cId="2326752369" sldId="2147483661"/>
          </pc:sldLayoutMkLst>
          <pc:spChg chg="mod">
            <ac:chgData name="Nicole Dobrohotoff" userId="2dc4cf58-dc7e-422a-950b-38460c74cb76" providerId="ADAL" clId="{EFD2DCEA-C301-435B-BBB5-D5A38390FB49}" dt="2024-05-01T23:52:57.564" v="0"/>
            <ac:spMkLst>
              <pc:docMk/>
              <pc:sldMasterMk cId="3349878718" sldId="2147483648"/>
              <pc:sldLayoutMk cId="2326752369" sldId="2147483661"/>
              <ac:spMk id="8"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2326752369" sldId="2147483661"/>
              <ac:spMk id="9"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2326752369" sldId="2147483661"/>
              <ac:spMk id="11" creationId="{00000000-0000-0000-0000-000000000000}"/>
            </ac:spMkLst>
          </pc:spChg>
          <pc:picChg chg="mod">
            <ac:chgData name="Nicole Dobrohotoff" userId="2dc4cf58-dc7e-422a-950b-38460c74cb76" providerId="ADAL" clId="{EFD2DCEA-C301-435B-BBB5-D5A38390FB49}" dt="2024-05-01T23:52:57.564" v="0"/>
            <ac:picMkLst>
              <pc:docMk/>
              <pc:sldMasterMk cId="3349878718" sldId="2147483648"/>
              <pc:sldLayoutMk cId="2326752369" sldId="2147483661"/>
              <ac:picMk id="6" creationId="{00000000-0000-0000-0000-000000000000}"/>
            </ac:picMkLst>
          </pc:picChg>
        </pc:sldLayoutChg>
        <pc:sldLayoutChg chg="modSp">
          <pc:chgData name="Nicole Dobrohotoff" userId="2dc4cf58-dc7e-422a-950b-38460c74cb76" providerId="ADAL" clId="{EFD2DCEA-C301-435B-BBB5-D5A38390FB49}" dt="2024-05-01T23:52:57.564" v="0"/>
          <pc:sldLayoutMkLst>
            <pc:docMk/>
            <pc:sldMasterMk cId="3349878718" sldId="2147483648"/>
            <pc:sldLayoutMk cId="2980557863" sldId="2147483662"/>
          </pc:sldLayoutMkLst>
          <pc:spChg chg="mod">
            <ac:chgData name="Nicole Dobrohotoff" userId="2dc4cf58-dc7e-422a-950b-38460c74cb76" providerId="ADAL" clId="{EFD2DCEA-C301-435B-BBB5-D5A38390FB49}" dt="2024-05-01T23:52:57.564" v="0"/>
            <ac:spMkLst>
              <pc:docMk/>
              <pc:sldMasterMk cId="3349878718" sldId="2147483648"/>
              <pc:sldLayoutMk cId="2980557863" sldId="2147483662"/>
              <ac:spMk id="3"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2980557863" sldId="2147483662"/>
              <ac:spMk id="7"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2980557863" sldId="2147483662"/>
              <ac:spMk id="9"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2980557863" sldId="2147483662"/>
              <ac:spMk id="11" creationId="{00000000-0000-0000-0000-000000000000}"/>
            </ac:spMkLst>
          </pc:spChg>
          <pc:picChg chg="mod">
            <ac:chgData name="Nicole Dobrohotoff" userId="2dc4cf58-dc7e-422a-950b-38460c74cb76" providerId="ADAL" clId="{EFD2DCEA-C301-435B-BBB5-D5A38390FB49}" dt="2024-05-01T23:52:57.564" v="0"/>
            <ac:picMkLst>
              <pc:docMk/>
              <pc:sldMasterMk cId="3349878718" sldId="2147483648"/>
              <pc:sldLayoutMk cId="2980557863" sldId="2147483662"/>
              <ac:picMk id="6" creationId="{00000000-0000-0000-0000-000000000000}"/>
            </ac:picMkLst>
          </pc:picChg>
        </pc:sldLayoutChg>
        <pc:sldLayoutChg chg="modSp">
          <pc:chgData name="Nicole Dobrohotoff" userId="2dc4cf58-dc7e-422a-950b-38460c74cb76" providerId="ADAL" clId="{EFD2DCEA-C301-435B-BBB5-D5A38390FB49}" dt="2024-05-01T23:52:57.564" v="0"/>
          <pc:sldLayoutMkLst>
            <pc:docMk/>
            <pc:sldMasterMk cId="3349878718" sldId="2147483648"/>
            <pc:sldLayoutMk cId="372682624" sldId="2147483663"/>
          </pc:sldLayoutMkLst>
          <pc:spChg chg="mod">
            <ac:chgData name="Nicole Dobrohotoff" userId="2dc4cf58-dc7e-422a-950b-38460c74cb76" providerId="ADAL" clId="{EFD2DCEA-C301-435B-BBB5-D5A38390FB49}" dt="2024-05-01T23:52:57.564" v="0"/>
            <ac:spMkLst>
              <pc:docMk/>
              <pc:sldMasterMk cId="3349878718" sldId="2147483648"/>
              <pc:sldLayoutMk cId="372682624" sldId="2147483663"/>
              <ac:spMk id="3"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372682624" sldId="2147483663"/>
              <ac:spMk id="7"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372682624" sldId="2147483663"/>
              <ac:spMk id="13"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372682624" sldId="2147483663"/>
              <ac:spMk id="16"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372682624" sldId="2147483663"/>
              <ac:spMk id="17" creationId="{00000000-0000-0000-0000-000000000000}"/>
            </ac:spMkLst>
          </pc:spChg>
          <pc:picChg chg="mod">
            <ac:chgData name="Nicole Dobrohotoff" userId="2dc4cf58-dc7e-422a-950b-38460c74cb76" providerId="ADAL" clId="{EFD2DCEA-C301-435B-BBB5-D5A38390FB49}" dt="2024-05-01T23:52:57.564" v="0"/>
            <ac:picMkLst>
              <pc:docMk/>
              <pc:sldMasterMk cId="3349878718" sldId="2147483648"/>
              <pc:sldLayoutMk cId="372682624" sldId="2147483663"/>
              <ac:picMk id="6" creationId="{00000000-0000-0000-0000-000000000000}"/>
            </ac:picMkLst>
          </pc:picChg>
        </pc:sldLayoutChg>
        <pc:sldLayoutChg chg="modSp">
          <pc:chgData name="Nicole Dobrohotoff" userId="2dc4cf58-dc7e-422a-950b-38460c74cb76" providerId="ADAL" clId="{EFD2DCEA-C301-435B-BBB5-D5A38390FB49}" dt="2024-05-01T23:52:57.564" v="0"/>
          <pc:sldLayoutMkLst>
            <pc:docMk/>
            <pc:sldMasterMk cId="3349878718" sldId="2147483648"/>
            <pc:sldLayoutMk cId="4213064841" sldId="2147483664"/>
          </pc:sldLayoutMkLst>
          <pc:spChg chg="mod">
            <ac:chgData name="Nicole Dobrohotoff" userId="2dc4cf58-dc7e-422a-950b-38460c74cb76" providerId="ADAL" clId="{EFD2DCEA-C301-435B-BBB5-D5A38390FB49}" dt="2024-05-01T23:52:57.564" v="0"/>
            <ac:spMkLst>
              <pc:docMk/>
              <pc:sldMasterMk cId="3349878718" sldId="2147483648"/>
              <pc:sldLayoutMk cId="4213064841" sldId="2147483664"/>
              <ac:spMk id="7"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4213064841" sldId="2147483664"/>
              <ac:spMk id="9"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4213064841" sldId="2147483664"/>
              <ac:spMk id="11" creationId="{00000000-0000-0000-0000-000000000000}"/>
            </ac:spMkLst>
          </pc:spChg>
          <pc:picChg chg="mod">
            <ac:chgData name="Nicole Dobrohotoff" userId="2dc4cf58-dc7e-422a-950b-38460c74cb76" providerId="ADAL" clId="{EFD2DCEA-C301-435B-BBB5-D5A38390FB49}" dt="2024-05-01T23:52:57.564" v="0"/>
            <ac:picMkLst>
              <pc:docMk/>
              <pc:sldMasterMk cId="3349878718" sldId="2147483648"/>
              <pc:sldLayoutMk cId="4213064841" sldId="2147483664"/>
              <ac:picMk id="6" creationId="{00000000-0000-0000-0000-000000000000}"/>
            </ac:picMkLst>
          </pc:picChg>
        </pc:sldLayoutChg>
        <pc:sldLayoutChg chg="modSp">
          <pc:chgData name="Nicole Dobrohotoff" userId="2dc4cf58-dc7e-422a-950b-38460c74cb76" providerId="ADAL" clId="{EFD2DCEA-C301-435B-BBB5-D5A38390FB49}" dt="2024-05-01T23:52:57.564" v="0"/>
          <pc:sldLayoutMkLst>
            <pc:docMk/>
            <pc:sldMasterMk cId="3349878718" sldId="2147483648"/>
            <pc:sldLayoutMk cId="4048725414" sldId="2147483665"/>
          </pc:sldLayoutMkLst>
          <pc:spChg chg="mod">
            <ac:chgData name="Nicole Dobrohotoff" userId="2dc4cf58-dc7e-422a-950b-38460c74cb76" providerId="ADAL" clId="{EFD2DCEA-C301-435B-BBB5-D5A38390FB49}" dt="2024-05-01T23:52:57.564" v="0"/>
            <ac:spMkLst>
              <pc:docMk/>
              <pc:sldMasterMk cId="3349878718" sldId="2147483648"/>
              <pc:sldLayoutMk cId="4048725414" sldId="2147483665"/>
              <ac:spMk id="3"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4048725414" sldId="2147483665"/>
              <ac:spMk id="7"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4048725414" sldId="2147483665"/>
              <ac:spMk id="9"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4048725414" sldId="2147483665"/>
              <ac:spMk id="11"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4048725414" sldId="2147483665"/>
              <ac:spMk id="12" creationId="{00000000-0000-0000-0000-000000000000}"/>
            </ac:spMkLst>
          </pc:spChg>
          <pc:picChg chg="mod">
            <ac:chgData name="Nicole Dobrohotoff" userId="2dc4cf58-dc7e-422a-950b-38460c74cb76" providerId="ADAL" clId="{EFD2DCEA-C301-435B-BBB5-D5A38390FB49}" dt="2024-05-01T23:52:57.564" v="0"/>
            <ac:picMkLst>
              <pc:docMk/>
              <pc:sldMasterMk cId="3349878718" sldId="2147483648"/>
              <pc:sldLayoutMk cId="4048725414" sldId="2147483665"/>
              <ac:picMk id="6" creationId="{00000000-0000-0000-0000-000000000000}"/>
            </ac:picMkLst>
          </pc:picChg>
        </pc:sldLayoutChg>
        <pc:sldLayoutChg chg="modSp">
          <pc:chgData name="Nicole Dobrohotoff" userId="2dc4cf58-dc7e-422a-950b-38460c74cb76" providerId="ADAL" clId="{EFD2DCEA-C301-435B-BBB5-D5A38390FB49}" dt="2024-05-01T23:52:57.564" v="0"/>
          <pc:sldLayoutMkLst>
            <pc:docMk/>
            <pc:sldMasterMk cId="3349878718" sldId="2147483648"/>
            <pc:sldLayoutMk cId="3094985291" sldId="2147483666"/>
          </pc:sldLayoutMkLst>
          <pc:spChg chg="mod">
            <ac:chgData name="Nicole Dobrohotoff" userId="2dc4cf58-dc7e-422a-950b-38460c74cb76" providerId="ADAL" clId="{EFD2DCEA-C301-435B-BBB5-D5A38390FB49}" dt="2024-05-01T23:52:57.564" v="0"/>
            <ac:spMkLst>
              <pc:docMk/>
              <pc:sldMasterMk cId="3349878718" sldId="2147483648"/>
              <pc:sldLayoutMk cId="3094985291" sldId="2147483666"/>
              <ac:spMk id="7"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3094985291" sldId="2147483666"/>
              <ac:spMk id="9"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3094985291" sldId="2147483666"/>
              <ac:spMk id="10" creationId="{00000000-0000-0000-0000-000000000000}"/>
            </ac:spMkLst>
          </pc:spChg>
        </pc:sldLayoutChg>
        <pc:sldLayoutChg chg="modSp">
          <pc:chgData name="Nicole Dobrohotoff" userId="2dc4cf58-dc7e-422a-950b-38460c74cb76" providerId="ADAL" clId="{EFD2DCEA-C301-435B-BBB5-D5A38390FB49}" dt="2024-05-01T23:52:57.564" v="0"/>
          <pc:sldLayoutMkLst>
            <pc:docMk/>
            <pc:sldMasterMk cId="3349878718" sldId="2147483648"/>
            <pc:sldLayoutMk cId="3891666029" sldId="2147483667"/>
          </pc:sldLayoutMkLst>
          <pc:spChg chg="mod">
            <ac:chgData name="Nicole Dobrohotoff" userId="2dc4cf58-dc7e-422a-950b-38460c74cb76" providerId="ADAL" clId="{EFD2DCEA-C301-435B-BBB5-D5A38390FB49}" dt="2024-05-01T23:52:57.564" v="0"/>
            <ac:spMkLst>
              <pc:docMk/>
              <pc:sldMasterMk cId="3349878718" sldId="2147483648"/>
              <pc:sldLayoutMk cId="3891666029" sldId="2147483667"/>
              <ac:spMk id="8"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3891666029" sldId="2147483667"/>
              <ac:spMk id="15" creationId="{00000000-0000-0000-0000-000000000000}"/>
            </ac:spMkLst>
          </pc:spChg>
          <pc:picChg chg="mod">
            <ac:chgData name="Nicole Dobrohotoff" userId="2dc4cf58-dc7e-422a-950b-38460c74cb76" providerId="ADAL" clId="{EFD2DCEA-C301-435B-BBB5-D5A38390FB49}" dt="2024-05-01T23:52:57.564" v="0"/>
            <ac:picMkLst>
              <pc:docMk/>
              <pc:sldMasterMk cId="3349878718" sldId="2147483648"/>
              <pc:sldLayoutMk cId="3891666029" sldId="2147483667"/>
              <ac:picMk id="3" creationId="{00000000-0000-0000-0000-000000000000}"/>
            </ac:picMkLst>
          </pc:picChg>
        </pc:sldLayoutChg>
        <pc:sldLayoutChg chg="modSp">
          <pc:chgData name="Nicole Dobrohotoff" userId="2dc4cf58-dc7e-422a-950b-38460c74cb76" providerId="ADAL" clId="{EFD2DCEA-C301-435B-BBB5-D5A38390FB49}" dt="2024-05-01T23:52:57.564" v="0"/>
          <pc:sldLayoutMkLst>
            <pc:docMk/>
            <pc:sldMasterMk cId="3349878718" sldId="2147483648"/>
            <pc:sldLayoutMk cId="4025516650" sldId="2147483668"/>
          </pc:sldLayoutMkLst>
          <pc:spChg chg="mod">
            <ac:chgData name="Nicole Dobrohotoff" userId="2dc4cf58-dc7e-422a-950b-38460c74cb76" providerId="ADAL" clId="{EFD2DCEA-C301-435B-BBB5-D5A38390FB49}" dt="2024-05-01T23:52:57.564" v="0"/>
            <ac:spMkLst>
              <pc:docMk/>
              <pc:sldMasterMk cId="3349878718" sldId="2147483648"/>
              <pc:sldLayoutMk cId="4025516650" sldId="2147483668"/>
              <ac:spMk id="4"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4025516650" sldId="2147483668"/>
              <ac:spMk id="8"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4025516650" sldId="2147483668"/>
              <ac:spMk id="11" creationId="{00000000-0000-0000-0000-000000000000}"/>
            </ac:spMkLst>
          </pc:spChg>
        </pc:sldLayoutChg>
        <pc:sldLayoutChg chg="modSp">
          <pc:chgData name="Nicole Dobrohotoff" userId="2dc4cf58-dc7e-422a-950b-38460c74cb76" providerId="ADAL" clId="{EFD2DCEA-C301-435B-BBB5-D5A38390FB49}" dt="2024-05-01T23:52:57.564" v="0"/>
          <pc:sldLayoutMkLst>
            <pc:docMk/>
            <pc:sldMasterMk cId="3349878718" sldId="2147483648"/>
            <pc:sldLayoutMk cId="1105501726" sldId="2147483669"/>
          </pc:sldLayoutMkLst>
          <pc:picChg chg="mod">
            <ac:chgData name="Nicole Dobrohotoff" userId="2dc4cf58-dc7e-422a-950b-38460c74cb76" providerId="ADAL" clId="{EFD2DCEA-C301-435B-BBB5-D5A38390FB49}" dt="2024-05-01T23:52:57.564" v="0"/>
            <ac:picMkLst>
              <pc:docMk/>
              <pc:sldMasterMk cId="3349878718" sldId="2147483648"/>
              <pc:sldLayoutMk cId="1105501726" sldId="2147483669"/>
              <ac:picMk id="2" creationId="{FCC961C2-3E33-E26E-D2CF-DB1CF6DF32BB}"/>
            </ac:picMkLst>
          </pc:picChg>
          <pc:picChg chg="mod">
            <ac:chgData name="Nicole Dobrohotoff" userId="2dc4cf58-dc7e-422a-950b-38460c74cb76" providerId="ADAL" clId="{EFD2DCEA-C301-435B-BBB5-D5A38390FB49}" dt="2024-05-01T23:52:57.564" v="0"/>
            <ac:picMkLst>
              <pc:docMk/>
              <pc:sldMasterMk cId="3349878718" sldId="2147483648"/>
              <pc:sldLayoutMk cId="1105501726" sldId="2147483669"/>
              <ac:picMk id="8" creationId="{00000000-0000-0000-0000-000000000000}"/>
            </ac:picMkLst>
          </pc:picChg>
        </pc:sldLayoutChg>
        <pc:sldLayoutChg chg="modSp">
          <pc:chgData name="Nicole Dobrohotoff" userId="2dc4cf58-dc7e-422a-950b-38460c74cb76" providerId="ADAL" clId="{EFD2DCEA-C301-435B-BBB5-D5A38390FB49}" dt="2024-05-01T23:52:57.564" v="0"/>
          <pc:sldLayoutMkLst>
            <pc:docMk/>
            <pc:sldMasterMk cId="3349878718" sldId="2147483648"/>
            <pc:sldLayoutMk cId="4279900225" sldId="2147483670"/>
          </pc:sldLayoutMkLst>
          <pc:spChg chg="mod">
            <ac:chgData name="Nicole Dobrohotoff" userId="2dc4cf58-dc7e-422a-950b-38460c74cb76" providerId="ADAL" clId="{EFD2DCEA-C301-435B-BBB5-D5A38390FB49}" dt="2024-05-01T23:52:57.564" v="0"/>
            <ac:spMkLst>
              <pc:docMk/>
              <pc:sldMasterMk cId="3349878718" sldId="2147483648"/>
              <pc:sldLayoutMk cId="4279900225" sldId="2147483670"/>
              <ac:spMk id="4" creationId="{00000000-0000-0000-0000-000000000000}"/>
            </ac:spMkLst>
          </pc:spChg>
          <pc:picChg chg="mod">
            <ac:chgData name="Nicole Dobrohotoff" userId="2dc4cf58-dc7e-422a-950b-38460c74cb76" providerId="ADAL" clId="{EFD2DCEA-C301-435B-BBB5-D5A38390FB49}" dt="2024-05-01T23:52:57.564" v="0"/>
            <ac:picMkLst>
              <pc:docMk/>
              <pc:sldMasterMk cId="3349878718" sldId="2147483648"/>
              <pc:sldLayoutMk cId="4279900225" sldId="2147483670"/>
              <ac:picMk id="3" creationId="{00000000-0000-0000-0000-000000000000}"/>
            </ac:picMkLst>
          </pc:picChg>
          <pc:picChg chg="mod">
            <ac:chgData name="Nicole Dobrohotoff" userId="2dc4cf58-dc7e-422a-950b-38460c74cb76" providerId="ADAL" clId="{EFD2DCEA-C301-435B-BBB5-D5A38390FB49}" dt="2024-05-01T23:52:57.564" v="0"/>
            <ac:picMkLst>
              <pc:docMk/>
              <pc:sldMasterMk cId="3349878718" sldId="2147483648"/>
              <pc:sldLayoutMk cId="4279900225" sldId="2147483670"/>
              <ac:picMk id="6" creationId="{00000000-0000-0000-0000-000000000000}"/>
            </ac:picMkLst>
          </pc:picChg>
        </pc:sldLayoutChg>
        <pc:sldLayoutChg chg="modSp">
          <pc:chgData name="Nicole Dobrohotoff" userId="2dc4cf58-dc7e-422a-950b-38460c74cb76" providerId="ADAL" clId="{EFD2DCEA-C301-435B-BBB5-D5A38390FB49}" dt="2024-05-01T23:52:57.564" v="0"/>
          <pc:sldLayoutMkLst>
            <pc:docMk/>
            <pc:sldMasterMk cId="3349878718" sldId="2147483648"/>
            <pc:sldLayoutMk cId="1121988825" sldId="2147483671"/>
          </pc:sldLayoutMkLst>
          <pc:spChg chg="mod">
            <ac:chgData name="Nicole Dobrohotoff" userId="2dc4cf58-dc7e-422a-950b-38460c74cb76" providerId="ADAL" clId="{EFD2DCEA-C301-435B-BBB5-D5A38390FB49}" dt="2024-05-01T23:52:57.564" v="0"/>
            <ac:spMkLst>
              <pc:docMk/>
              <pc:sldMasterMk cId="3349878718" sldId="2147483648"/>
              <pc:sldLayoutMk cId="1121988825" sldId="2147483671"/>
              <ac:spMk id="4" creationId="{00000000-0000-0000-0000-000000000000}"/>
            </ac:spMkLst>
          </pc:spChg>
          <pc:picChg chg="mod">
            <ac:chgData name="Nicole Dobrohotoff" userId="2dc4cf58-dc7e-422a-950b-38460c74cb76" providerId="ADAL" clId="{EFD2DCEA-C301-435B-BBB5-D5A38390FB49}" dt="2024-05-01T23:52:57.564" v="0"/>
            <ac:picMkLst>
              <pc:docMk/>
              <pc:sldMasterMk cId="3349878718" sldId="2147483648"/>
              <pc:sldLayoutMk cId="1121988825" sldId="2147483671"/>
              <ac:picMk id="5" creationId="{00000000-0000-0000-0000-000000000000}"/>
            </ac:picMkLst>
          </pc:picChg>
          <pc:picChg chg="mod">
            <ac:chgData name="Nicole Dobrohotoff" userId="2dc4cf58-dc7e-422a-950b-38460c74cb76" providerId="ADAL" clId="{EFD2DCEA-C301-435B-BBB5-D5A38390FB49}" dt="2024-05-01T23:52:57.564" v="0"/>
            <ac:picMkLst>
              <pc:docMk/>
              <pc:sldMasterMk cId="3349878718" sldId="2147483648"/>
              <pc:sldLayoutMk cId="1121988825" sldId="2147483671"/>
              <ac:picMk id="6" creationId="{00000000-0000-0000-0000-000000000000}"/>
            </ac:picMkLst>
          </pc:picChg>
        </pc:sldLayoutChg>
        <pc:sldLayoutChg chg="modSp">
          <pc:chgData name="Nicole Dobrohotoff" userId="2dc4cf58-dc7e-422a-950b-38460c74cb76" providerId="ADAL" clId="{EFD2DCEA-C301-435B-BBB5-D5A38390FB49}" dt="2024-05-01T23:52:57.564" v="0"/>
          <pc:sldLayoutMkLst>
            <pc:docMk/>
            <pc:sldMasterMk cId="3349878718" sldId="2147483648"/>
            <pc:sldLayoutMk cId="2935861937" sldId="2147483672"/>
          </pc:sldLayoutMkLst>
          <pc:spChg chg="mod">
            <ac:chgData name="Nicole Dobrohotoff" userId="2dc4cf58-dc7e-422a-950b-38460c74cb76" providerId="ADAL" clId="{EFD2DCEA-C301-435B-BBB5-D5A38390FB49}" dt="2024-05-01T23:52:57.564" v="0"/>
            <ac:spMkLst>
              <pc:docMk/>
              <pc:sldMasterMk cId="3349878718" sldId="2147483648"/>
              <pc:sldLayoutMk cId="2935861937" sldId="2147483672"/>
              <ac:spMk id="4"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2935861937" sldId="2147483672"/>
              <ac:spMk id="11"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2935861937" sldId="2147483672"/>
              <ac:spMk id="12" creationId="{00000000-0000-0000-0000-000000000000}"/>
            </ac:spMkLst>
          </pc:spChg>
        </pc:sldLayoutChg>
        <pc:sldLayoutChg chg="modSp">
          <pc:chgData name="Nicole Dobrohotoff" userId="2dc4cf58-dc7e-422a-950b-38460c74cb76" providerId="ADAL" clId="{EFD2DCEA-C301-435B-BBB5-D5A38390FB49}" dt="2024-05-01T23:52:57.564" v="0"/>
          <pc:sldLayoutMkLst>
            <pc:docMk/>
            <pc:sldMasterMk cId="3349878718" sldId="2147483648"/>
            <pc:sldLayoutMk cId="2813187689" sldId="2147483673"/>
          </pc:sldLayoutMkLst>
          <pc:spChg chg="mod">
            <ac:chgData name="Nicole Dobrohotoff" userId="2dc4cf58-dc7e-422a-950b-38460c74cb76" providerId="ADAL" clId="{EFD2DCEA-C301-435B-BBB5-D5A38390FB49}" dt="2024-05-01T23:52:57.564" v="0"/>
            <ac:spMkLst>
              <pc:docMk/>
              <pc:sldMasterMk cId="3349878718" sldId="2147483648"/>
              <pc:sldLayoutMk cId="2813187689" sldId="2147483673"/>
              <ac:spMk id="8"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2813187689" sldId="2147483673"/>
              <ac:spMk id="9"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2813187689" sldId="2147483673"/>
              <ac:spMk id="11"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2813187689" sldId="2147483673"/>
              <ac:spMk id="12"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2813187689" sldId="2147483673"/>
              <ac:spMk id="20"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2813187689" sldId="2147483673"/>
              <ac:spMk id="21"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2813187689" sldId="2147483673"/>
              <ac:spMk id="22" creationId="{00000000-0000-0000-0000-000000000000}"/>
            </ac:spMkLst>
          </pc:spChg>
          <pc:picChg chg="mod">
            <ac:chgData name="Nicole Dobrohotoff" userId="2dc4cf58-dc7e-422a-950b-38460c74cb76" providerId="ADAL" clId="{EFD2DCEA-C301-435B-BBB5-D5A38390FB49}" dt="2024-05-01T23:52:57.564" v="0"/>
            <ac:picMkLst>
              <pc:docMk/>
              <pc:sldMasterMk cId="3349878718" sldId="2147483648"/>
              <pc:sldLayoutMk cId="2813187689" sldId="2147483673"/>
              <ac:picMk id="6" creationId="{00000000-0000-0000-0000-000000000000}"/>
            </ac:picMkLst>
          </pc:picChg>
        </pc:sldLayoutChg>
        <pc:sldLayoutChg chg="modSp">
          <pc:chgData name="Nicole Dobrohotoff" userId="2dc4cf58-dc7e-422a-950b-38460c74cb76" providerId="ADAL" clId="{EFD2DCEA-C301-435B-BBB5-D5A38390FB49}" dt="2024-05-01T23:52:57.564" v="0"/>
          <pc:sldLayoutMkLst>
            <pc:docMk/>
            <pc:sldMasterMk cId="3349878718" sldId="2147483648"/>
            <pc:sldLayoutMk cId="928456032" sldId="2147483674"/>
          </pc:sldLayoutMkLst>
          <pc:spChg chg="mod">
            <ac:chgData name="Nicole Dobrohotoff" userId="2dc4cf58-dc7e-422a-950b-38460c74cb76" providerId="ADAL" clId="{EFD2DCEA-C301-435B-BBB5-D5A38390FB49}" dt="2024-05-01T23:52:57.564" v="0"/>
            <ac:spMkLst>
              <pc:docMk/>
              <pc:sldMasterMk cId="3349878718" sldId="2147483648"/>
              <pc:sldLayoutMk cId="928456032" sldId="2147483674"/>
              <ac:spMk id="3"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4"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5"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6"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7"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8"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9"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10"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11"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12"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15"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16"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17"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18"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19"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20"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21"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22"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23"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24"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26"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27"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28"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29"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30"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31"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32"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33"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34"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35"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36"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38"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39"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40"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41"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42"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43"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44"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45"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46"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47"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48"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49"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50"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51"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52"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53"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54"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55"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56"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57"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58"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59"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60"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61"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62"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63"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64"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65"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66"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67"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68"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69"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70"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71"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72"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73"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74"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75"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76"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928456032" sldId="2147483674"/>
              <ac:spMk id="77" creationId="{00000000-0000-0000-0000-000000000000}"/>
            </ac:spMkLst>
          </pc:spChg>
        </pc:sldLayoutChg>
        <pc:sldLayoutChg chg="modSp">
          <pc:chgData name="Nicole Dobrohotoff" userId="2dc4cf58-dc7e-422a-950b-38460c74cb76" providerId="ADAL" clId="{EFD2DCEA-C301-435B-BBB5-D5A38390FB49}" dt="2024-05-01T23:52:57.564" v="0"/>
          <pc:sldLayoutMkLst>
            <pc:docMk/>
            <pc:sldMasterMk cId="3349878718" sldId="2147483648"/>
            <pc:sldLayoutMk cId="3583627526" sldId="2147483675"/>
          </pc:sldLayoutMkLst>
          <pc:spChg chg="mod">
            <ac:chgData name="Nicole Dobrohotoff" userId="2dc4cf58-dc7e-422a-950b-38460c74cb76" providerId="ADAL" clId="{EFD2DCEA-C301-435B-BBB5-D5A38390FB49}" dt="2024-05-01T23:52:57.564" v="0"/>
            <ac:spMkLst>
              <pc:docMk/>
              <pc:sldMasterMk cId="3349878718" sldId="2147483648"/>
              <pc:sldLayoutMk cId="3583627526" sldId="2147483675"/>
              <ac:spMk id="2"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3583627526" sldId="2147483675"/>
              <ac:spMk id="3"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3583627526" sldId="2147483675"/>
              <ac:spMk id="7"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3583627526" sldId="2147483675"/>
              <ac:spMk id="8"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3583627526" sldId="2147483675"/>
              <ac:spMk id="9"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3583627526" sldId="2147483675"/>
              <ac:spMk id="11"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3583627526" sldId="2147483675"/>
              <ac:spMk id="12" creationId="{00000000-0000-0000-0000-000000000000}"/>
            </ac:spMkLst>
          </pc:spChg>
          <pc:spChg chg="mod">
            <ac:chgData name="Nicole Dobrohotoff" userId="2dc4cf58-dc7e-422a-950b-38460c74cb76" providerId="ADAL" clId="{EFD2DCEA-C301-435B-BBB5-D5A38390FB49}" dt="2024-05-01T23:52:57.564" v="0"/>
            <ac:spMkLst>
              <pc:docMk/>
              <pc:sldMasterMk cId="3349878718" sldId="2147483648"/>
              <pc:sldLayoutMk cId="3583627526" sldId="2147483675"/>
              <ac:spMk id="13" creationId="{00000000-0000-0000-0000-000000000000}"/>
            </ac:spMkLst>
          </pc:spChg>
          <pc:picChg chg="mod">
            <ac:chgData name="Nicole Dobrohotoff" userId="2dc4cf58-dc7e-422a-950b-38460c74cb76" providerId="ADAL" clId="{EFD2DCEA-C301-435B-BBB5-D5A38390FB49}" dt="2024-05-01T23:52:57.564" v="0"/>
            <ac:picMkLst>
              <pc:docMk/>
              <pc:sldMasterMk cId="3349878718" sldId="2147483648"/>
              <pc:sldLayoutMk cId="3583627526" sldId="2147483675"/>
              <ac:picMk id="4" creationId="{00000000-0000-0000-0000-000000000000}"/>
            </ac:picMkLst>
          </pc:picChg>
          <pc:picChg chg="mod">
            <ac:chgData name="Nicole Dobrohotoff" userId="2dc4cf58-dc7e-422a-950b-38460c74cb76" providerId="ADAL" clId="{EFD2DCEA-C301-435B-BBB5-D5A38390FB49}" dt="2024-05-01T23:52:57.564" v="0"/>
            <ac:picMkLst>
              <pc:docMk/>
              <pc:sldMasterMk cId="3349878718" sldId="2147483648"/>
              <pc:sldLayoutMk cId="3583627526" sldId="2147483675"/>
              <ac:picMk id="5" creationId="{00000000-0000-0000-0000-000000000000}"/>
            </ac:picMkLst>
          </pc:picChg>
          <pc:picChg chg="mod">
            <ac:chgData name="Nicole Dobrohotoff" userId="2dc4cf58-dc7e-422a-950b-38460c74cb76" providerId="ADAL" clId="{EFD2DCEA-C301-435B-BBB5-D5A38390FB49}" dt="2024-05-01T23:52:57.564" v="0"/>
            <ac:picMkLst>
              <pc:docMk/>
              <pc:sldMasterMk cId="3349878718" sldId="2147483648"/>
              <pc:sldLayoutMk cId="3583627526" sldId="2147483675"/>
              <ac:picMk id="6" creationId="{00000000-0000-0000-0000-000000000000}"/>
            </ac:picMkLst>
          </pc:picChg>
        </pc:sldLayoutChg>
      </pc:sldMasterChg>
    </pc:docChg>
  </pc:docChgLst>
  <pc:docChgLst>
    <pc:chgData name="Nicole Dobrohotoff" userId="S::nicoled@caritas.org.au::2dc4cf58-dc7e-422a-950b-38460c74cb76" providerId="AD" clId="Web-{6BA30F2B-04A8-7E6C-0A08-417BD11703E8}"/>
    <pc:docChg chg="modSld">
      <pc:chgData name="Nicole Dobrohotoff" userId="S::nicoled@caritas.org.au::2dc4cf58-dc7e-422a-950b-38460c74cb76" providerId="AD" clId="Web-{6BA30F2B-04A8-7E6C-0A08-417BD11703E8}" dt="2024-05-03T05:05:56.545" v="0" actId="20577"/>
      <pc:docMkLst>
        <pc:docMk/>
      </pc:docMkLst>
      <pc:sldChg chg="modSp">
        <pc:chgData name="Nicole Dobrohotoff" userId="S::nicoled@caritas.org.au::2dc4cf58-dc7e-422a-950b-38460c74cb76" providerId="AD" clId="Web-{6BA30F2B-04A8-7E6C-0A08-417BD11703E8}" dt="2024-05-03T05:05:56.545" v="0" actId="20577"/>
        <pc:sldMkLst>
          <pc:docMk/>
          <pc:sldMk cId="4180799897" sldId="507"/>
        </pc:sldMkLst>
        <pc:spChg chg="mod">
          <ac:chgData name="Nicole Dobrohotoff" userId="S::nicoled@caritas.org.au::2dc4cf58-dc7e-422a-950b-38460c74cb76" providerId="AD" clId="Web-{6BA30F2B-04A8-7E6C-0A08-417BD11703E8}" dt="2024-05-03T05:05:56.545" v="0" actId="20577"/>
          <ac:spMkLst>
            <pc:docMk/>
            <pc:sldMk cId="4180799897" sldId="507"/>
            <ac:spMk id="4" creationId="{671201F6-39A6-4698-9E2C-33496197147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7C48E9-2B28-5D4E-82F4-795B3652695B}" type="datetimeFigureOut">
              <a:rPr lang="en-US" smtClean="0"/>
              <a:t>5/20/2024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B809C2-3DA2-7445-A632-60F53831D2BC}" type="slidenum">
              <a:rPr lang="en-US" smtClean="0"/>
              <a:t>‹#›</a:t>
            </a:fld>
            <a:endParaRPr lang="en-US"/>
          </a:p>
        </p:txBody>
      </p:sp>
    </p:spTree>
    <p:extLst>
      <p:ext uri="{BB962C8B-B14F-4D97-AF65-F5344CB8AC3E}">
        <p14:creationId xmlns:p14="http://schemas.microsoft.com/office/powerpoint/2010/main" val="2802549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A601E1-AFEE-AA40-B9D6-E7C3110FECAB}" type="datetimeFigureOut">
              <a:rPr lang="en-US" smtClean="0"/>
              <a:t>5/20/2024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0689D6-08F4-9246-8340-6E1C330F9F5D}" type="slidenum">
              <a:rPr lang="en-US" smtClean="0"/>
              <a:t>‹#›</a:t>
            </a:fld>
            <a:endParaRPr lang="en-US"/>
          </a:p>
        </p:txBody>
      </p:sp>
    </p:spTree>
    <p:extLst>
      <p:ext uri="{BB962C8B-B14F-4D97-AF65-F5344CB8AC3E}">
        <p14:creationId xmlns:p14="http://schemas.microsoft.com/office/powerpoint/2010/main" val="2191327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a:t>
            </a:fld>
            <a:endParaRPr lang="en-US"/>
          </a:p>
        </p:txBody>
      </p:sp>
    </p:spTree>
    <p:extLst>
      <p:ext uri="{BB962C8B-B14F-4D97-AF65-F5344CB8AC3E}">
        <p14:creationId xmlns:p14="http://schemas.microsoft.com/office/powerpoint/2010/main" val="3911209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689D6-08F4-9246-8340-6E1C330F9F5D}" type="slidenum">
              <a:rPr lang="en-US" smtClean="0"/>
              <a:t>3</a:t>
            </a:fld>
            <a:endParaRPr lang="en-US"/>
          </a:p>
        </p:txBody>
      </p:sp>
    </p:spTree>
    <p:extLst>
      <p:ext uri="{BB962C8B-B14F-4D97-AF65-F5344CB8AC3E}">
        <p14:creationId xmlns:p14="http://schemas.microsoft.com/office/powerpoint/2010/main" val="1272736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689D6-08F4-9246-8340-6E1C330F9F5D}" type="slidenum">
              <a:rPr lang="en-US" smtClean="0"/>
              <a:t>4</a:t>
            </a:fld>
            <a:endParaRPr lang="en-US"/>
          </a:p>
        </p:txBody>
      </p:sp>
    </p:spTree>
    <p:extLst>
      <p:ext uri="{BB962C8B-B14F-4D97-AF65-F5344CB8AC3E}">
        <p14:creationId xmlns:p14="http://schemas.microsoft.com/office/powerpoint/2010/main" val="2686488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689D6-08F4-9246-8340-6E1C330F9F5D}" type="slidenum">
              <a:rPr lang="en-US" smtClean="0"/>
              <a:t>5</a:t>
            </a:fld>
            <a:endParaRPr lang="en-US"/>
          </a:p>
        </p:txBody>
      </p:sp>
    </p:spTree>
    <p:extLst>
      <p:ext uri="{BB962C8B-B14F-4D97-AF65-F5344CB8AC3E}">
        <p14:creationId xmlns:p14="http://schemas.microsoft.com/office/powerpoint/2010/main" val="1299392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90689D6-08F4-9246-8340-6E1C330F9F5D}" type="slidenum">
              <a:rPr lang="en-US" smtClean="0"/>
              <a:t>6</a:t>
            </a:fld>
            <a:endParaRPr lang="en-US"/>
          </a:p>
        </p:txBody>
      </p:sp>
    </p:spTree>
    <p:extLst>
      <p:ext uri="{BB962C8B-B14F-4D97-AF65-F5344CB8AC3E}">
        <p14:creationId xmlns:p14="http://schemas.microsoft.com/office/powerpoint/2010/main" val="3850718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490689D6-08F4-9246-8340-6E1C330F9F5D}" type="slidenum">
              <a:rPr lang="en-US" smtClean="0"/>
              <a:t>7</a:t>
            </a:fld>
            <a:endParaRPr lang="en-US"/>
          </a:p>
        </p:txBody>
      </p:sp>
    </p:spTree>
    <p:extLst>
      <p:ext uri="{BB962C8B-B14F-4D97-AF65-F5344CB8AC3E}">
        <p14:creationId xmlns:p14="http://schemas.microsoft.com/office/powerpoint/2010/main" val="3227483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490689D6-08F4-9246-8340-6E1C330F9F5D}" type="slidenum">
              <a:rPr lang="en-US" smtClean="0"/>
              <a:t>8</a:t>
            </a:fld>
            <a:endParaRPr lang="en-US"/>
          </a:p>
        </p:txBody>
      </p:sp>
    </p:spTree>
    <p:extLst>
      <p:ext uri="{BB962C8B-B14F-4D97-AF65-F5344CB8AC3E}">
        <p14:creationId xmlns:p14="http://schemas.microsoft.com/office/powerpoint/2010/main" val="1950058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0689D6-08F4-9246-8340-6E1C330F9F5D}" type="slidenum">
              <a:rPr lang="en-US" smtClean="0"/>
              <a:t>9</a:t>
            </a:fld>
            <a:endParaRPr lang="en-US"/>
          </a:p>
        </p:txBody>
      </p:sp>
    </p:spTree>
    <p:extLst>
      <p:ext uri="{BB962C8B-B14F-4D97-AF65-F5344CB8AC3E}">
        <p14:creationId xmlns:p14="http://schemas.microsoft.com/office/powerpoint/2010/main" val="1165735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4000" b="1" cap="all" baseline="0">
                <a:solidFill>
                  <a:srgbClr val="0C244C"/>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42EEBFC7-1BF6-4349-B248-522AAC0AE8C3}"/>
              </a:ext>
            </a:extLst>
          </p:cNvPr>
          <p:cNvSpPr>
            <a:spLocks noGrp="1"/>
          </p:cNvSpPr>
          <p:nvPr>
            <p:ph type="pic" sz="quarter" idx="10"/>
          </p:nvPr>
        </p:nvSpPr>
        <p:spPr>
          <a:xfrm>
            <a:off x="0" y="2201146"/>
            <a:ext cx="12192000" cy="4032000"/>
          </a:xfrm>
          <a:prstGeom prst="rect">
            <a:avLst/>
          </a:prstGeom>
        </p:spPr>
        <p:txBody>
          <a:bodyPr/>
          <a:lstStyle>
            <a:lvl1pPr marL="0" indent="0">
              <a:buNone/>
              <a:defRPr/>
            </a:lvl1pPr>
          </a:lstStyle>
          <a:p>
            <a:r>
              <a:rPr lang="en-GB" dirty="0"/>
              <a:t>Click icon to add picture</a:t>
            </a:r>
            <a:endParaRPr lang="en-US" dirty="0"/>
          </a:p>
        </p:txBody>
      </p:sp>
    </p:spTree>
    <p:extLst>
      <p:ext uri="{BB962C8B-B14F-4D97-AF65-F5344CB8AC3E}">
        <p14:creationId xmlns:p14="http://schemas.microsoft.com/office/powerpoint/2010/main" val="3971619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8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2974999"/>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Title 1">
            <a:extLst>
              <a:ext uri="{FF2B5EF4-FFF2-40B4-BE49-F238E27FC236}">
                <a16:creationId xmlns:a16="http://schemas.microsoft.com/office/drawing/2014/main" id="{91EAD4AF-BB97-A34D-BC26-D259E43EFCDF}"/>
              </a:ext>
            </a:extLst>
          </p:cNvPr>
          <p:cNvSpPr>
            <a:spLocks noGrp="1"/>
          </p:cNvSpPr>
          <p:nvPr>
            <p:ph type="ctrTitle" hasCustomPrompt="1"/>
          </p:nvPr>
        </p:nvSpPr>
        <p:spPr>
          <a:xfrm>
            <a:off x="408871" y="3256101"/>
            <a:ext cx="9144000" cy="1264424"/>
          </a:xfrm>
          <a:prstGeom prst="rect">
            <a:avLst/>
          </a:prstGeom>
        </p:spPr>
        <p:txBody>
          <a:bodyPr anchor="ctr"/>
          <a:lstStyle>
            <a:lvl1pPr algn="l">
              <a:defRPr sz="4000" b="1" cap="all" baseline="0">
                <a:solidFill>
                  <a:srgbClr val="0C244C"/>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14358199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aritas Colour Palette">
    <p:spTree>
      <p:nvGrpSpPr>
        <p:cNvPr id="1" name=""/>
        <p:cNvGrpSpPr/>
        <p:nvPr/>
      </p:nvGrpSpPr>
      <p:grpSpPr>
        <a:xfrm>
          <a:off x="0" y="0"/>
          <a:ext cx="0" cy="0"/>
          <a:chOff x="0" y="0"/>
          <a:chExt cx="0" cy="0"/>
        </a:xfrm>
      </p:grpSpPr>
      <p:sp>
        <p:nvSpPr>
          <p:cNvPr id="3" name="Freeform 1"/>
          <p:cNvSpPr>
            <a:spLocks noChangeArrowheads="1"/>
          </p:cNvSpPr>
          <p:nvPr userDrawn="1"/>
        </p:nvSpPr>
        <p:spPr bwMode="auto">
          <a:xfrm>
            <a:off x="1452835" y="1052736"/>
            <a:ext cx="864493"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3CA00"/>
          </a:solidFill>
          <a:ln>
            <a:noFill/>
          </a:ln>
          <a:effectLst/>
        </p:spPr>
        <p:txBody>
          <a:bodyPr wrap="none" anchor="ctr"/>
          <a:lstStyle/>
          <a:p>
            <a:endParaRPr lang="en-US" sz="1800"/>
          </a:p>
        </p:txBody>
      </p:sp>
      <p:sp>
        <p:nvSpPr>
          <p:cNvPr id="4" name="Freeform 1"/>
          <p:cNvSpPr>
            <a:spLocks noChangeArrowheads="1"/>
          </p:cNvSpPr>
          <p:nvPr userDrawn="1"/>
        </p:nvSpPr>
        <p:spPr bwMode="auto">
          <a:xfrm>
            <a:off x="2663128" y="1052736"/>
            <a:ext cx="864493"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9894C"/>
          </a:solidFill>
          <a:ln>
            <a:noFill/>
          </a:ln>
          <a:effectLst/>
        </p:spPr>
        <p:txBody>
          <a:bodyPr wrap="none" anchor="ctr"/>
          <a:lstStyle/>
          <a:p>
            <a:endParaRPr lang="en-US" sz="1800"/>
          </a:p>
        </p:txBody>
      </p:sp>
      <p:sp>
        <p:nvSpPr>
          <p:cNvPr id="5" name="Freeform 1"/>
          <p:cNvSpPr>
            <a:spLocks noChangeArrowheads="1"/>
          </p:cNvSpPr>
          <p:nvPr userDrawn="1"/>
        </p:nvSpPr>
        <p:spPr bwMode="auto">
          <a:xfrm>
            <a:off x="3873422" y="1052736"/>
            <a:ext cx="864493"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3C6B2B"/>
          </a:solidFill>
          <a:ln>
            <a:noFill/>
          </a:ln>
          <a:effectLst/>
        </p:spPr>
        <p:txBody>
          <a:bodyPr wrap="none" anchor="ctr"/>
          <a:lstStyle/>
          <a:p>
            <a:endParaRPr lang="en-US" sz="1800"/>
          </a:p>
        </p:txBody>
      </p:sp>
      <p:sp>
        <p:nvSpPr>
          <p:cNvPr id="6" name="Freeform 1"/>
          <p:cNvSpPr>
            <a:spLocks noChangeArrowheads="1"/>
          </p:cNvSpPr>
          <p:nvPr userDrawn="1"/>
        </p:nvSpPr>
        <p:spPr bwMode="auto">
          <a:xfrm>
            <a:off x="5083715" y="1052736"/>
            <a:ext cx="864493"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58825"/>
          </a:solidFill>
          <a:ln>
            <a:noFill/>
          </a:ln>
          <a:effectLst/>
        </p:spPr>
        <p:txBody>
          <a:bodyPr wrap="none" anchor="ctr"/>
          <a:lstStyle/>
          <a:p>
            <a:endParaRPr lang="en-US" sz="1800"/>
          </a:p>
        </p:txBody>
      </p:sp>
      <p:sp>
        <p:nvSpPr>
          <p:cNvPr id="7" name="Freeform 1"/>
          <p:cNvSpPr>
            <a:spLocks noChangeArrowheads="1"/>
          </p:cNvSpPr>
          <p:nvPr userDrawn="1"/>
        </p:nvSpPr>
        <p:spPr bwMode="auto">
          <a:xfrm>
            <a:off x="6294008" y="1052736"/>
            <a:ext cx="864493"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A3401C"/>
          </a:solidFill>
          <a:ln>
            <a:noFill/>
          </a:ln>
          <a:effectLst/>
        </p:spPr>
        <p:txBody>
          <a:bodyPr wrap="none" anchor="ctr"/>
          <a:lstStyle/>
          <a:p>
            <a:endParaRPr lang="en-US" sz="1800"/>
          </a:p>
        </p:txBody>
      </p:sp>
      <p:sp>
        <p:nvSpPr>
          <p:cNvPr id="8" name="Freeform 1"/>
          <p:cNvSpPr>
            <a:spLocks noChangeArrowheads="1"/>
          </p:cNvSpPr>
          <p:nvPr userDrawn="1"/>
        </p:nvSpPr>
        <p:spPr bwMode="auto">
          <a:xfrm>
            <a:off x="7504302" y="1052736"/>
            <a:ext cx="864493"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006A8A"/>
          </a:solidFill>
          <a:ln>
            <a:noFill/>
          </a:ln>
          <a:effectLst/>
        </p:spPr>
        <p:txBody>
          <a:bodyPr wrap="none" anchor="ctr"/>
          <a:lstStyle/>
          <a:p>
            <a:endParaRPr lang="en-US" sz="1800"/>
          </a:p>
        </p:txBody>
      </p:sp>
      <p:sp>
        <p:nvSpPr>
          <p:cNvPr id="9" name="Freeform 1"/>
          <p:cNvSpPr>
            <a:spLocks noChangeArrowheads="1"/>
          </p:cNvSpPr>
          <p:nvPr userDrawn="1"/>
        </p:nvSpPr>
        <p:spPr bwMode="auto">
          <a:xfrm>
            <a:off x="8714595" y="1052736"/>
            <a:ext cx="864493"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006C71"/>
          </a:solidFill>
          <a:ln>
            <a:noFill/>
          </a:ln>
          <a:effectLst/>
        </p:spPr>
        <p:txBody>
          <a:bodyPr wrap="none" anchor="ctr"/>
          <a:lstStyle/>
          <a:p>
            <a:endParaRPr lang="en-US" sz="1800"/>
          </a:p>
        </p:txBody>
      </p:sp>
      <p:sp>
        <p:nvSpPr>
          <p:cNvPr id="10" name="Freeform 1"/>
          <p:cNvSpPr>
            <a:spLocks noChangeArrowheads="1"/>
          </p:cNvSpPr>
          <p:nvPr userDrawn="1"/>
        </p:nvSpPr>
        <p:spPr bwMode="auto">
          <a:xfrm>
            <a:off x="9924888" y="1052736"/>
            <a:ext cx="864493"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6005B"/>
          </a:solidFill>
          <a:ln>
            <a:noFill/>
          </a:ln>
          <a:effectLst/>
        </p:spPr>
        <p:txBody>
          <a:bodyPr wrap="none" anchor="ctr"/>
          <a:lstStyle/>
          <a:p>
            <a:endParaRPr lang="en-US" sz="1800"/>
          </a:p>
        </p:txBody>
      </p:sp>
      <p:sp>
        <p:nvSpPr>
          <p:cNvPr id="11" name="Freeform 1"/>
          <p:cNvSpPr>
            <a:spLocks noChangeArrowheads="1"/>
          </p:cNvSpPr>
          <p:nvPr userDrawn="1"/>
        </p:nvSpPr>
        <p:spPr bwMode="auto">
          <a:xfrm>
            <a:off x="11091348" y="1052736"/>
            <a:ext cx="864493"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6E3A6E"/>
          </a:solidFill>
          <a:ln>
            <a:noFill/>
          </a:ln>
          <a:effectLst/>
        </p:spPr>
        <p:txBody>
          <a:bodyPr wrap="none" anchor="ctr"/>
          <a:lstStyle/>
          <a:p>
            <a:endParaRPr lang="en-US" sz="1800"/>
          </a:p>
        </p:txBody>
      </p:sp>
      <p:sp>
        <p:nvSpPr>
          <p:cNvPr id="12" name="Freeform 1"/>
          <p:cNvSpPr>
            <a:spLocks noChangeArrowheads="1"/>
          </p:cNvSpPr>
          <p:nvPr userDrawn="1"/>
        </p:nvSpPr>
        <p:spPr bwMode="auto">
          <a:xfrm>
            <a:off x="242542" y="1052736"/>
            <a:ext cx="864493"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82908"/>
          </a:solidFill>
          <a:ln>
            <a:noFill/>
          </a:ln>
          <a:effectLst/>
        </p:spPr>
        <p:txBody>
          <a:bodyPr wrap="none" anchor="ctr"/>
          <a:lstStyle/>
          <a:p>
            <a:endParaRPr lang="en-US" sz="1800"/>
          </a:p>
        </p:txBody>
      </p:sp>
      <p:sp>
        <p:nvSpPr>
          <p:cNvPr id="15" name="Freeform 1"/>
          <p:cNvSpPr>
            <a:spLocks noChangeArrowheads="1"/>
          </p:cNvSpPr>
          <p:nvPr userDrawn="1"/>
        </p:nvSpPr>
        <p:spPr bwMode="auto">
          <a:xfrm>
            <a:off x="1452835" y="2708920"/>
            <a:ext cx="864493"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F7E800"/>
          </a:solidFill>
          <a:ln>
            <a:noFill/>
          </a:ln>
          <a:effectLst/>
        </p:spPr>
        <p:txBody>
          <a:bodyPr wrap="none" anchor="ctr"/>
          <a:lstStyle/>
          <a:p>
            <a:endParaRPr lang="en-US" sz="1800"/>
          </a:p>
        </p:txBody>
      </p:sp>
      <p:sp>
        <p:nvSpPr>
          <p:cNvPr id="16" name="Freeform 1"/>
          <p:cNvSpPr>
            <a:spLocks noChangeArrowheads="1"/>
          </p:cNvSpPr>
          <p:nvPr userDrawn="1"/>
        </p:nvSpPr>
        <p:spPr bwMode="auto">
          <a:xfrm>
            <a:off x="2663128" y="2708920"/>
            <a:ext cx="864493"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3A423"/>
          </a:solidFill>
          <a:ln>
            <a:noFill/>
          </a:ln>
          <a:effectLst/>
        </p:spPr>
        <p:txBody>
          <a:bodyPr wrap="none" anchor="ctr"/>
          <a:lstStyle/>
          <a:p>
            <a:endParaRPr lang="en-US" sz="1800"/>
          </a:p>
        </p:txBody>
      </p:sp>
      <p:sp>
        <p:nvSpPr>
          <p:cNvPr id="17" name="Freeform 1"/>
          <p:cNvSpPr>
            <a:spLocks noChangeArrowheads="1"/>
          </p:cNvSpPr>
          <p:nvPr userDrawn="1"/>
        </p:nvSpPr>
        <p:spPr bwMode="auto">
          <a:xfrm>
            <a:off x="3873422" y="2708920"/>
            <a:ext cx="864493"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A1C035"/>
          </a:solidFill>
          <a:ln>
            <a:noFill/>
          </a:ln>
          <a:effectLst/>
        </p:spPr>
        <p:txBody>
          <a:bodyPr wrap="none" anchor="ctr"/>
          <a:lstStyle/>
          <a:p>
            <a:endParaRPr lang="en-US" sz="1800"/>
          </a:p>
        </p:txBody>
      </p:sp>
      <p:sp>
        <p:nvSpPr>
          <p:cNvPr id="18" name="Freeform 1"/>
          <p:cNvSpPr>
            <a:spLocks noChangeArrowheads="1"/>
          </p:cNvSpPr>
          <p:nvPr userDrawn="1"/>
        </p:nvSpPr>
        <p:spPr bwMode="auto">
          <a:xfrm>
            <a:off x="5083715" y="2708920"/>
            <a:ext cx="864493"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5AF0B"/>
          </a:solidFill>
          <a:ln>
            <a:noFill/>
          </a:ln>
          <a:effectLst/>
        </p:spPr>
        <p:txBody>
          <a:bodyPr wrap="none" anchor="ctr"/>
          <a:lstStyle/>
          <a:p>
            <a:endParaRPr lang="en-US" sz="1800"/>
          </a:p>
        </p:txBody>
      </p:sp>
      <p:sp>
        <p:nvSpPr>
          <p:cNvPr id="19" name="Freeform 1"/>
          <p:cNvSpPr>
            <a:spLocks noChangeArrowheads="1"/>
          </p:cNvSpPr>
          <p:nvPr userDrawn="1"/>
        </p:nvSpPr>
        <p:spPr bwMode="auto">
          <a:xfrm>
            <a:off x="6294008" y="2708920"/>
            <a:ext cx="864493"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CA977B"/>
          </a:solidFill>
          <a:ln>
            <a:noFill/>
          </a:ln>
          <a:effectLst/>
        </p:spPr>
        <p:txBody>
          <a:bodyPr wrap="none" anchor="ctr"/>
          <a:lstStyle/>
          <a:p>
            <a:endParaRPr lang="en-US" sz="1800"/>
          </a:p>
        </p:txBody>
      </p:sp>
      <p:sp>
        <p:nvSpPr>
          <p:cNvPr id="20" name="Freeform 1"/>
          <p:cNvSpPr>
            <a:spLocks noChangeArrowheads="1"/>
          </p:cNvSpPr>
          <p:nvPr userDrawn="1"/>
        </p:nvSpPr>
        <p:spPr bwMode="auto">
          <a:xfrm>
            <a:off x="7504302" y="2708920"/>
            <a:ext cx="864493"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3C4F0"/>
          </a:solidFill>
          <a:ln>
            <a:noFill/>
          </a:ln>
          <a:effectLst/>
        </p:spPr>
        <p:txBody>
          <a:bodyPr wrap="none" anchor="ctr"/>
          <a:lstStyle/>
          <a:p>
            <a:endParaRPr lang="en-US" sz="1800"/>
          </a:p>
        </p:txBody>
      </p:sp>
      <p:sp>
        <p:nvSpPr>
          <p:cNvPr id="21" name="Freeform 1"/>
          <p:cNvSpPr>
            <a:spLocks noChangeArrowheads="1"/>
          </p:cNvSpPr>
          <p:nvPr userDrawn="1"/>
        </p:nvSpPr>
        <p:spPr bwMode="auto">
          <a:xfrm>
            <a:off x="8714595" y="2708920"/>
            <a:ext cx="864493"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6AEB3"/>
          </a:solidFill>
          <a:ln>
            <a:noFill/>
          </a:ln>
          <a:effectLst/>
        </p:spPr>
        <p:txBody>
          <a:bodyPr wrap="none" anchor="ctr"/>
          <a:lstStyle/>
          <a:p>
            <a:endParaRPr lang="en-US" sz="1800"/>
          </a:p>
        </p:txBody>
      </p:sp>
      <p:sp>
        <p:nvSpPr>
          <p:cNvPr id="22" name="Freeform 1"/>
          <p:cNvSpPr>
            <a:spLocks noChangeArrowheads="1"/>
          </p:cNvSpPr>
          <p:nvPr userDrawn="1"/>
        </p:nvSpPr>
        <p:spPr bwMode="auto">
          <a:xfrm>
            <a:off x="9924888" y="2708920"/>
            <a:ext cx="864493"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C4006E"/>
          </a:solidFill>
          <a:ln>
            <a:noFill/>
          </a:ln>
          <a:effectLst/>
        </p:spPr>
        <p:txBody>
          <a:bodyPr wrap="none" anchor="ctr"/>
          <a:lstStyle/>
          <a:p>
            <a:endParaRPr lang="en-US" sz="1800"/>
          </a:p>
        </p:txBody>
      </p:sp>
      <p:sp>
        <p:nvSpPr>
          <p:cNvPr id="23" name="Freeform 1"/>
          <p:cNvSpPr>
            <a:spLocks noChangeArrowheads="1"/>
          </p:cNvSpPr>
          <p:nvPr userDrawn="1"/>
        </p:nvSpPr>
        <p:spPr bwMode="auto">
          <a:xfrm>
            <a:off x="11091348" y="2708920"/>
            <a:ext cx="864493"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95297"/>
          </a:solidFill>
          <a:ln>
            <a:noFill/>
          </a:ln>
          <a:effectLst/>
        </p:spPr>
        <p:txBody>
          <a:bodyPr wrap="none" anchor="ctr"/>
          <a:lstStyle/>
          <a:p>
            <a:endParaRPr lang="en-US" sz="1800"/>
          </a:p>
        </p:txBody>
      </p:sp>
      <p:sp>
        <p:nvSpPr>
          <p:cNvPr id="24" name="Freeform 1"/>
          <p:cNvSpPr>
            <a:spLocks noChangeArrowheads="1"/>
          </p:cNvSpPr>
          <p:nvPr userDrawn="1"/>
        </p:nvSpPr>
        <p:spPr bwMode="auto">
          <a:xfrm>
            <a:off x="242542" y="2708920"/>
            <a:ext cx="864493"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0673D"/>
          </a:solidFill>
          <a:ln>
            <a:noFill/>
          </a:ln>
          <a:effectLst/>
        </p:spPr>
        <p:txBody>
          <a:bodyPr wrap="none" anchor="ctr"/>
          <a:lstStyle/>
          <a:p>
            <a:endParaRPr lang="en-US" sz="1800"/>
          </a:p>
        </p:txBody>
      </p:sp>
      <p:sp>
        <p:nvSpPr>
          <p:cNvPr id="26" name="Freeform 1"/>
          <p:cNvSpPr>
            <a:spLocks noChangeArrowheads="1"/>
          </p:cNvSpPr>
          <p:nvPr userDrawn="1"/>
        </p:nvSpPr>
        <p:spPr bwMode="auto">
          <a:xfrm>
            <a:off x="1452835" y="4559996"/>
            <a:ext cx="864493"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FCEB8A"/>
          </a:solidFill>
          <a:ln>
            <a:noFill/>
          </a:ln>
          <a:effectLst/>
        </p:spPr>
        <p:txBody>
          <a:bodyPr wrap="none" anchor="ctr"/>
          <a:lstStyle/>
          <a:p>
            <a:endParaRPr lang="en-US" sz="1800"/>
          </a:p>
        </p:txBody>
      </p:sp>
      <p:sp>
        <p:nvSpPr>
          <p:cNvPr id="27" name="Freeform 1"/>
          <p:cNvSpPr>
            <a:spLocks noChangeArrowheads="1"/>
          </p:cNvSpPr>
          <p:nvPr userDrawn="1"/>
        </p:nvSpPr>
        <p:spPr bwMode="auto">
          <a:xfrm>
            <a:off x="2663128" y="4559996"/>
            <a:ext cx="864493"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ABE7E"/>
          </a:solidFill>
          <a:ln>
            <a:noFill/>
          </a:ln>
          <a:effectLst/>
        </p:spPr>
        <p:txBody>
          <a:bodyPr wrap="none" anchor="ctr"/>
          <a:lstStyle/>
          <a:p>
            <a:endParaRPr lang="en-US" sz="1800"/>
          </a:p>
        </p:txBody>
      </p:sp>
      <p:sp>
        <p:nvSpPr>
          <p:cNvPr id="28" name="Freeform 1"/>
          <p:cNvSpPr>
            <a:spLocks noChangeArrowheads="1"/>
          </p:cNvSpPr>
          <p:nvPr userDrawn="1"/>
        </p:nvSpPr>
        <p:spPr bwMode="auto">
          <a:xfrm>
            <a:off x="3873422" y="4559996"/>
            <a:ext cx="864493"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3DF9D"/>
          </a:solidFill>
          <a:ln>
            <a:noFill/>
          </a:ln>
          <a:effectLst/>
        </p:spPr>
        <p:txBody>
          <a:bodyPr wrap="none" anchor="ctr"/>
          <a:lstStyle/>
          <a:p>
            <a:endParaRPr lang="en-US" sz="1800"/>
          </a:p>
        </p:txBody>
      </p:sp>
      <p:sp>
        <p:nvSpPr>
          <p:cNvPr id="29" name="Freeform 1"/>
          <p:cNvSpPr>
            <a:spLocks noChangeArrowheads="1"/>
          </p:cNvSpPr>
          <p:nvPr userDrawn="1"/>
        </p:nvSpPr>
        <p:spPr bwMode="auto">
          <a:xfrm>
            <a:off x="5083715" y="4559996"/>
            <a:ext cx="864493"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DE17C"/>
          </a:solidFill>
          <a:ln>
            <a:noFill/>
          </a:ln>
          <a:effectLst/>
        </p:spPr>
        <p:txBody>
          <a:bodyPr wrap="none" anchor="ctr"/>
          <a:lstStyle/>
          <a:p>
            <a:endParaRPr lang="en-US" sz="1800"/>
          </a:p>
        </p:txBody>
      </p:sp>
      <p:sp>
        <p:nvSpPr>
          <p:cNvPr id="30" name="Freeform 1"/>
          <p:cNvSpPr>
            <a:spLocks noChangeArrowheads="1"/>
          </p:cNvSpPr>
          <p:nvPr userDrawn="1"/>
        </p:nvSpPr>
        <p:spPr bwMode="auto">
          <a:xfrm>
            <a:off x="6294008" y="4559996"/>
            <a:ext cx="864493"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CC17B"/>
          </a:solidFill>
          <a:ln>
            <a:noFill/>
          </a:ln>
          <a:effectLst/>
        </p:spPr>
        <p:txBody>
          <a:bodyPr wrap="none" anchor="ctr"/>
          <a:lstStyle/>
          <a:p>
            <a:endParaRPr lang="en-US" sz="1800"/>
          </a:p>
        </p:txBody>
      </p:sp>
      <p:sp>
        <p:nvSpPr>
          <p:cNvPr id="31" name="Freeform 1"/>
          <p:cNvSpPr>
            <a:spLocks noChangeArrowheads="1"/>
          </p:cNvSpPr>
          <p:nvPr userDrawn="1"/>
        </p:nvSpPr>
        <p:spPr bwMode="auto">
          <a:xfrm>
            <a:off x="7504302" y="4559996"/>
            <a:ext cx="864493"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ADDF8"/>
          </a:solidFill>
          <a:ln>
            <a:noFill/>
          </a:ln>
          <a:effectLst/>
        </p:spPr>
        <p:txBody>
          <a:bodyPr wrap="none" anchor="ctr"/>
          <a:lstStyle/>
          <a:p>
            <a:endParaRPr lang="en-US" sz="1800"/>
          </a:p>
        </p:txBody>
      </p:sp>
      <p:sp>
        <p:nvSpPr>
          <p:cNvPr id="32" name="Freeform 1"/>
          <p:cNvSpPr>
            <a:spLocks noChangeArrowheads="1"/>
          </p:cNvSpPr>
          <p:nvPr userDrawn="1"/>
        </p:nvSpPr>
        <p:spPr bwMode="auto">
          <a:xfrm>
            <a:off x="8714595" y="4559996"/>
            <a:ext cx="864493"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C8E1DF"/>
          </a:solidFill>
          <a:ln>
            <a:noFill/>
          </a:ln>
          <a:effectLst/>
        </p:spPr>
        <p:txBody>
          <a:bodyPr wrap="none" anchor="ctr"/>
          <a:lstStyle/>
          <a:p>
            <a:endParaRPr lang="en-US" sz="1800"/>
          </a:p>
        </p:txBody>
      </p:sp>
      <p:sp>
        <p:nvSpPr>
          <p:cNvPr id="33" name="Freeform 1"/>
          <p:cNvSpPr>
            <a:spLocks noChangeArrowheads="1"/>
          </p:cNvSpPr>
          <p:nvPr userDrawn="1"/>
        </p:nvSpPr>
        <p:spPr bwMode="auto">
          <a:xfrm>
            <a:off x="9924888" y="4559996"/>
            <a:ext cx="864493"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E9CB7"/>
          </a:solidFill>
          <a:ln>
            <a:noFill/>
          </a:ln>
          <a:effectLst/>
        </p:spPr>
        <p:txBody>
          <a:bodyPr wrap="none" anchor="ctr"/>
          <a:lstStyle/>
          <a:p>
            <a:endParaRPr lang="en-US" sz="1800"/>
          </a:p>
        </p:txBody>
      </p:sp>
      <p:sp>
        <p:nvSpPr>
          <p:cNvPr id="34" name="Freeform 1"/>
          <p:cNvSpPr>
            <a:spLocks noChangeArrowheads="1"/>
          </p:cNvSpPr>
          <p:nvPr userDrawn="1"/>
        </p:nvSpPr>
        <p:spPr bwMode="auto">
          <a:xfrm>
            <a:off x="11091348" y="4559996"/>
            <a:ext cx="864493"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ECAE2"/>
          </a:solidFill>
          <a:ln>
            <a:noFill/>
          </a:ln>
          <a:effectLst/>
        </p:spPr>
        <p:txBody>
          <a:bodyPr wrap="none" anchor="ctr"/>
          <a:lstStyle/>
          <a:p>
            <a:endParaRPr lang="en-US" sz="1800"/>
          </a:p>
        </p:txBody>
      </p:sp>
      <p:sp>
        <p:nvSpPr>
          <p:cNvPr id="35" name="Freeform 1"/>
          <p:cNvSpPr>
            <a:spLocks noChangeArrowheads="1"/>
          </p:cNvSpPr>
          <p:nvPr userDrawn="1"/>
        </p:nvSpPr>
        <p:spPr bwMode="auto">
          <a:xfrm>
            <a:off x="242542" y="4559996"/>
            <a:ext cx="864493"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8BAB9"/>
          </a:solidFill>
          <a:ln>
            <a:noFill/>
          </a:ln>
          <a:effectLst/>
        </p:spPr>
        <p:txBody>
          <a:bodyPr wrap="none" anchor="ctr"/>
          <a:lstStyle/>
          <a:p>
            <a:endParaRPr lang="en-US" sz="1800"/>
          </a:p>
        </p:txBody>
      </p:sp>
      <p:sp>
        <p:nvSpPr>
          <p:cNvPr id="36" name="Rectangle 35"/>
          <p:cNvSpPr/>
          <p:nvPr userDrawn="1"/>
        </p:nvSpPr>
        <p:spPr>
          <a:xfrm>
            <a:off x="249387" y="1700808"/>
            <a:ext cx="712054"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185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46 </a:t>
            </a:r>
            <a:br>
              <a:rPr lang="en-US" sz="1400" b="0" i="0" u="none" strike="noStrike" kern="1200" baseline="0" dirty="0">
                <a:solidFill>
                  <a:schemeClr val="tx1"/>
                </a:solidFill>
                <a:latin typeface="+mn-lt"/>
                <a:ea typeface="+mn-ea"/>
                <a:cs typeface="+mn-cs"/>
              </a:rPr>
            </a:br>
            <a:r>
              <a:rPr lang="en-US" sz="1400" b="0" i="0" u="none" strike="noStrike" kern="1200" baseline="0">
                <a:solidFill>
                  <a:schemeClr val="tx1"/>
                </a:solidFill>
                <a:latin typeface="+mn-lt"/>
                <a:ea typeface="+mn-ea"/>
                <a:cs typeface="+mn-cs"/>
              </a:rPr>
              <a:t>B 27</a:t>
            </a:r>
            <a:endParaRPr lang="en-US" sz="1400" dirty="0"/>
          </a:p>
        </p:txBody>
      </p:sp>
      <p:sp>
        <p:nvSpPr>
          <p:cNvPr id="38" name="Rectangle 37"/>
          <p:cNvSpPr/>
          <p:nvPr userDrawn="1"/>
        </p:nvSpPr>
        <p:spPr>
          <a:xfrm>
            <a:off x="1452835" y="1700808"/>
            <a:ext cx="721672"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227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202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0</a:t>
            </a:r>
            <a:endParaRPr lang="en-US" sz="1400" dirty="0"/>
          </a:p>
        </p:txBody>
      </p:sp>
      <p:sp>
        <p:nvSpPr>
          <p:cNvPr id="39" name="Rectangle 38"/>
          <p:cNvSpPr/>
          <p:nvPr userDrawn="1"/>
        </p:nvSpPr>
        <p:spPr>
          <a:xfrm>
            <a:off x="2663128" y="1700808"/>
            <a:ext cx="721672"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217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137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76</a:t>
            </a:r>
            <a:endParaRPr lang="en-US" sz="1400" dirty="0"/>
          </a:p>
        </p:txBody>
      </p:sp>
      <p:sp>
        <p:nvSpPr>
          <p:cNvPr id="40" name="Rectangle 39"/>
          <p:cNvSpPr/>
          <p:nvPr userDrawn="1"/>
        </p:nvSpPr>
        <p:spPr>
          <a:xfrm>
            <a:off x="3873422" y="1700808"/>
            <a:ext cx="721672"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60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107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43</a:t>
            </a:r>
            <a:endParaRPr lang="en-US" sz="1400" dirty="0"/>
          </a:p>
        </p:txBody>
      </p:sp>
      <p:sp>
        <p:nvSpPr>
          <p:cNvPr id="41" name="Rectangle 40"/>
          <p:cNvSpPr/>
          <p:nvPr userDrawn="1"/>
        </p:nvSpPr>
        <p:spPr>
          <a:xfrm>
            <a:off x="5083715" y="1700808"/>
            <a:ext cx="721672"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133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136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37</a:t>
            </a:r>
            <a:endParaRPr lang="en-US" sz="1400" dirty="0"/>
          </a:p>
        </p:txBody>
      </p:sp>
      <p:sp>
        <p:nvSpPr>
          <p:cNvPr id="42" name="Rectangle 41"/>
          <p:cNvSpPr/>
          <p:nvPr userDrawn="1"/>
        </p:nvSpPr>
        <p:spPr>
          <a:xfrm>
            <a:off x="6294008" y="1700808"/>
            <a:ext cx="712054"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163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64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28</a:t>
            </a:r>
            <a:endParaRPr lang="en-US" sz="1400" dirty="0"/>
          </a:p>
        </p:txBody>
      </p:sp>
      <p:sp>
        <p:nvSpPr>
          <p:cNvPr id="43" name="Rectangle 42"/>
          <p:cNvSpPr/>
          <p:nvPr userDrawn="1"/>
        </p:nvSpPr>
        <p:spPr>
          <a:xfrm>
            <a:off x="7504302" y="1700808"/>
            <a:ext cx="721672"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0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106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138</a:t>
            </a:r>
            <a:endParaRPr lang="en-US" sz="1400" dirty="0"/>
          </a:p>
        </p:txBody>
      </p:sp>
      <p:sp>
        <p:nvSpPr>
          <p:cNvPr id="44" name="Rectangle 43"/>
          <p:cNvSpPr/>
          <p:nvPr userDrawn="1"/>
        </p:nvSpPr>
        <p:spPr>
          <a:xfrm>
            <a:off x="8714595" y="1700808"/>
            <a:ext cx="721672"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0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108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113</a:t>
            </a:r>
            <a:endParaRPr lang="en-US" sz="1400" dirty="0"/>
          </a:p>
        </p:txBody>
      </p:sp>
      <p:sp>
        <p:nvSpPr>
          <p:cNvPr id="45" name="Rectangle 44"/>
          <p:cNvSpPr/>
          <p:nvPr userDrawn="1"/>
        </p:nvSpPr>
        <p:spPr>
          <a:xfrm>
            <a:off x="9924888" y="1700808"/>
            <a:ext cx="712054"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134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0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91</a:t>
            </a:r>
            <a:endParaRPr lang="en-US" sz="1400" dirty="0"/>
          </a:p>
        </p:txBody>
      </p:sp>
      <p:sp>
        <p:nvSpPr>
          <p:cNvPr id="46" name="Rectangle 45"/>
          <p:cNvSpPr/>
          <p:nvPr userDrawn="1"/>
        </p:nvSpPr>
        <p:spPr>
          <a:xfrm>
            <a:off x="11091349" y="1700808"/>
            <a:ext cx="698717"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110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58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110</a:t>
            </a:r>
            <a:endParaRPr lang="en-US" sz="1400" dirty="0"/>
          </a:p>
        </p:txBody>
      </p:sp>
      <p:sp>
        <p:nvSpPr>
          <p:cNvPr id="47" name="Rectangle 46"/>
          <p:cNvSpPr/>
          <p:nvPr userDrawn="1"/>
        </p:nvSpPr>
        <p:spPr>
          <a:xfrm>
            <a:off x="249387" y="3429000"/>
            <a:ext cx="721672"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208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103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61</a:t>
            </a:r>
            <a:endParaRPr lang="en-US" sz="1400" dirty="0"/>
          </a:p>
        </p:txBody>
      </p:sp>
      <p:sp>
        <p:nvSpPr>
          <p:cNvPr id="48" name="Rectangle 47"/>
          <p:cNvSpPr/>
          <p:nvPr userDrawn="1"/>
        </p:nvSpPr>
        <p:spPr>
          <a:xfrm>
            <a:off x="1452835" y="3429000"/>
            <a:ext cx="721672"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247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232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0</a:t>
            </a:r>
            <a:endParaRPr lang="en-US" sz="1400" dirty="0"/>
          </a:p>
        </p:txBody>
      </p:sp>
      <p:sp>
        <p:nvSpPr>
          <p:cNvPr id="49" name="Rectangle 48"/>
          <p:cNvSpPr/>
          <p:nvPr userDrawn="1"/>
        </p:nvSpPr>
        <p:spPr>
          <a:xfrm>
            <a:off x="2663128" y="3429000"/>
            <a:ext cx="721672"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227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164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19</a:t>
            </a:r>
            <a:endParaRPr lang="en-US" sz="1400" dirty="0"/>
          </a:p>
        </p:txBody>
      </p:sp>
      <p:sp>
        <p:nvSpPr>
          <p:cNvPr id="50" name="Rectangle 49"/>
          <p:cNvSpPr/>
          <p:nvPr userDrawn="1"/>
        </p:nvSpPr>
        <p:spPr>
          <a:xfrm>
            <a:off x="3873422" y="3429000"/>
            <a:ext cx="721672"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161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192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53</a:t>
            </a:r>
            <a:endParaRPr lang="en-US" sz="1400" dirty="0"/>
          </a:p>
        </p:txBody>
      </p:sp>
      <p:sp>
        <p:nvSpPr>
          <p:cNvPr id="51" name="Rectangle 50"/>
          <p:cNvSpPr/>
          <p:nvPr userDrawn="1"/>
        </p:nvSpPr>
        <p:spPr>
          <a:xfrm>
            <a:off x="5083715" y="3429000"/>
            <a:ext cx="721672"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181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175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11</a:t>
            </a:r>
            <a:endParaRPr lang="en-US" sz="1400" dirty="0"/>
          </a:p>
        </p:txBody>
      </p:sp>
      <p:sp>
        <p:nvSpPr>
          <p:cNvPr id="52" name="Rectangle 51"/>
          <p:cNvSpPr/>
          <p:nvPr userDrawn="1"/>
        </p:nvSpPr>
        <p:spPr>
          <a:xfrm>
            <a:off x="6294008" y="3429000"/>
            <a:ext cx="721672"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202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151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123</a:t>
            </a:r>
            <a:endParaRPr lang="en-US" sz="1400" dirty="0"/>
          </a:p>
        </p:txBody>
      </p:sp>
      <p:sp>
        <p:nvSpPr>
          <p:cNvPr id="53" name="Rectangle 52"/>
          <p:cNvSpPr/>
          <p:nvPr userDrawn="1"/>
        </p:nvSpPr>
        <p:spPr>
          <a:xfrm>
            <a:off x="7504302" y="3429000"/>
            <a:ext cx="721672"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131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196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240</a:t>
            </a:r>
            <a:endParaRPr lang="en-US" sz="1400" dirty="0"/>
          </a:p>
        </p:txBody>
      </p:sp>
      <p:sp>
        <p:nvSpPr>
          <p:cNvPr id="54" name="Rectangle 53"/>
          <p:cNvSpPr/>
          <p:nvPr userDrawn="1"/>
        </p:nvSpPr>
        <p:spPr>
          <a:xfrm>
            <a:off x="8714595" y="3429000"/>
            <a:ext cx="721672"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134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174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179</a:t>
            </a:r>
            <a:endParaRPr lang="en-US" sz="1400" dirty="0"/>
          </a:p>
        </p:txBody>
      </p:sp>
      <p:sp>
        <p:nvSpPr>
          <p:cNvPr id="55" name="Rectangle 54"/>
          <p:cNvSpPr/>
          <p:nvPr userDrawn="1"/>
        </p:nvSpPr>
        <p:spPr>
          <a:xfrm>
            <a:off x="9924888" y="3429000"/>
            <a:ext cx="712054"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196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0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110</a:t>
            </a:r>
            <a:endParaRPr lang="en-US" sz="1400" dirty="0"/>
          </a:p>
        </p:txBody>
      </p:sp>
      <p:sp>
        <p:nvSpPr>
          <p:cNvPr id="56" name="Rectangle 55"/>
          <p:cNvSpPr/>
          <p:nvPr userDrawn="1"/>
        </p:nvSpPr>
        <p:spPr>
          <a:xfrm>
            <a:off x="11091348" y="3429000"/>
            <a:ext cx="712054"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137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82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151</a:t>
            </a:r>
            <a:endParaRPr lang="en-US" sz="1400" dirty="0"/>
          </a:p>
        </p:txBody>
      </p:sp>
      <p:sp>
        <p:nvSpPr>
          <p:cNvPr id="57" name="Rectangle 56"/>
          <p:cNvSpPr/>
          <p:nvPr userDrawn="1"/>
        </p:nvSpPr>
        <p:spPr>
          <a:xfrm>
            <a:off x="249387" y="5301208"/>
            <a:ext cx="721672"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232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186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185</a:t>
            </a:r>
            <a:endParaRPr lang="en-US" sz="1400" dirty="0"/>
          </a:p>
        </p:txBody>
      </p:sp>
      <p:sp>
        <p:nvSpPr>
          <p:cNvPr id="58" name="Rectangle 57"/>
          <p:cNvSpPr/>
          <p:nvPr userDrawn="1"/>
        </p:nvSpPr>
        <p:spPr>
          <a:xfrm>
            <a:off x="1452835" y="5301208"/>
            <a:ext cx="721672"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252</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G 235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138</a:t>
            </a:r>
            <a:endParaRPr lang="en-US" sz="1400" dirty="0"/>
          </a:p>
        </p:txBody>
      </p:sp>
      <p:sp>
        <p:nvSpPr>
          <p:cNvPr id="59" name="Rectangle 58"/>
          <p:cNvSpPr/>
          <p:nvPr userDrawn="1"/>
        </p:nvSpPr>
        <p:spPr>
          <a:xfrm>
            <a:off x="2663128" y="5301208"/>
            <a:ext cx="721672"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239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201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123</a:t>
            </a:r>
            <a:endParaRPr lang="en-US" sz="1400" dirty="0"/>
          </a:p>
        </p:txBody>
      </p:sp>
      <p:sp>
        <p:nvSpPr>
          <p:cNvPr id="60" name="Rectangle 59"/>
          <p:cNvSpPr/>
          <p:nvPr userDrawn="1"/>
        </p:nvSpPr>
        <p:spPr>
          <a:xfrm>
            <a:off x="3873422" y="5301208"/>
            <a:ext cx="721672"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211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223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157</a:t>
            </a:r>
            <a:endParaRPr lang="en-US" sz="1400" dirty="0"/>
          </a:p>
        </p:txBody>
      </p:sp>
      <p:sp>
        <p:nvSpPr>
          <p:cNvPr id="61" name="Rectangle 60"/>
          <p:cNvSpPr/>
          <p:nvPr userDrawn="1"/>
        </p:nvSpPr>
        <p:spPr>
          <a:xfrm>
            <a:off x="5083715" y="5301208"/>
            <a:ext cx="721672"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221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225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124</a:t>
            </a:r>
            <a:endParaRPr lang="en-US" sz="1400" dirty="0"/>
          </a:p>
        </p:txBody>
      </p:sp>
      <p:sp>
        <p:nvSpPr>
          <p:cNvPr id="62" name="Rectangle 61"/>
          <p:cNvSpPr/>
          <p:nvPr userDrawn="1"/>
        </p:nvSpPr>
        <p:spPr>
          <a:xfrm>
            <a:off x="6294008" y="5301208"/>
            <a:ext cx="721672"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220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193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123</a:t>
            </a:r>
            <a:endParaRPr lang="en-US" sz="1400" dirty="0"/>
          </a:p>
        </p:txBody>
      </p:sp>
      <p:sp>
        <p:nvSpPr>
          <p:cNvPr id="63" name="Rectangle 62"/>
          <p:cNvSpPr/>
          <p:nvPr userDrawn="1"/>
        </p:nvSpPr>
        <p:spPr>
          <a:xfrm>
            <a:off x="7504302" y="5301208"/>
            <a:ext cx="721672"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186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221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248</a:t>
            </a:r>
            <a:endParaRPr lang="en-US" sz="1400" dirty="0"/>
          </a:p>
        </p:txBody>
      </p:sp>
      <p:sp>
        <p:nvSpPr>
          <p:cNvPr id="64" name="Rectangle 63"/>
          <p:cNvSpPr/>
          <p:nvPr userDrawn="1"/>
        </p:nvSpPr>
        <p:spPr>
          <a:xfrm>
            <a:off x="8714595" y="5301208"/>
            <a:ext cx="721672"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200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225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223</a:t>
            </a:r>
            <a:endParaRPr lang="en-US" sz="1400" dirty="0"/>
          </a:p>
        </p:txBody>
      </p:sp>
      <p:sp>
        <p:nvSpPr>
          <p:cNvPr id="65" name="Rectangle 64"/>
          <p:cNvSpPr/>
          <p:nvPr userDrawn="1"/>
        </p:nvSpPr>
        <p:spPr>
          <a:xfrm>
            <a:off x="9924888" y="5301208"/>
            <a:ext cx="721672"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222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156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183</a:t>
            </a:r>
            <a:endParaRPr lang="en-US" sz="1400" dirty="0"/>
          </a:p>
        </p:txBody>
      </p:sp>
      <p:sp>
        <p:nvSpPr>
          <p:cNvPr id="66" name="Rectangle 65"/>
          <p:cNvSpPr/>
          <p:nvPr userDrawn="1"/>
        </p:nvSpPr>
        <p:spPr>
          <a:xfrm>
            <a:off x="11091348" y="5301208"/>
            <a:ext cx="721672" cy="738664"/>
          </a:xfrm>
          <a:prstGeom prst="rect">
            <a:avLst/>
          </a:prstGeom>
        </p:spPr>
        <p:txBody>
          <a:bodyPr wrap="non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R 222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G 202 </a:t>
            </a:r>
            <a:br>
              <a:rPr lang="en-US" sz="1400" b="0" i="0" u="none" strike="noStrike" kern="1200" baseline="0" dirty="0">
                <a:solidFill>
                  <a:schemeClr val="tx1"/>
                </a:solidFill>
                <a:latin typeface="+mn-lt"/>
                <a:ea typeface="+mn-ea"/>
                <a:cs typeface="+mn-cs"/>
              </a:rPr>
            </a:br>
            <a:r>
              <a:rPr lang="en-US" sz="1400" b="0" i="0" u="none" strike="noStrike" kern="1200" baseline="0" dirty="0">
                <a:solidFill>
                  <a:schemeClr val="tx1"/>
                </a:solidFill>
                <a:latin typeface="+mn-lt"/>
                <a:ea typeface="+mn-ea"/>
                <a:cs typeface="+mn-cs"/>
              </a:rPr>
              <a:t>B 226</a:t>
            </a:r>
            <a:endParaRPr lang="en-US" sz="1400" dirty="0"/>
          </a:p>
        </p:txBody>
      </p:sp>
      <p:sp>
        <p:nvSpPr>
          <p:cNvPr id="67" name="Rectangle 66"/>
          <p:cNvSpPr/>
          <p:nvPr userDrawn="1"/>
        </p:nvSpPr>
        <p:spPr>
          <a:xfrm>
            <a:off x="156119" y="658223"/>
            <a:ext cx="986167"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Strawberry</a:t>
            </a:r>
            <a:endParaRPr lang="en-US" sz="1200" b="1" dirty="0"/>
          </a:p>
        </p:txBody>
      </p:sp>
      <p:sp>
        <p:nvSpPr>
          <p:cNvPr id="68" name="Rectangle 67"/>
          <p:cNvSpPr/>
          <p:nvPr userDrawn="1"/>
        </p:nvSpPr>
        <p:spPr>
          <a:xfrm>
            <a:off x="1519830" y="658223"/>
            <a:ext cx="689612"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Lemon</a:t>
            </a:r>
            <a:endParaRPr lang="en-US" sz="1200" b="1" dirty="0"/>
          </a:p>
        </p:txBody>
      </p:sp>
      <p:sp>
        <p:nvSpPr>
          <p:cNvPr id="69" name="Rectangle 68"/>
          <p:cNvSpPr/>
          <p:nvPr userDrawn="1"/>
        </p:nvSpPr>
        <p:spPr>
          <a:xfrm>
            <a:off x="2627464" y="658223"/>
            <a:ext cx="869148"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Mandarin</a:t>
            </a:r>
            <a:endParaRPr lang="en-US" sz="1200" b="1" dirty="0"/>
          </a:p>
        </p:txBody>
      </p:sp>
      <p:sp>
        <p:nvSpPr>
          <p:cNvPr id="70" name="Rectangle 69"/>
          <p:cNvSpPr/>
          <p:nvPr userDrawn="1"/>
        </p:nvSpPr>
        <p:spPr>
          <a:xfrm>
            <a:off x="4069261" y="655014"/>
            <a:ext cx="543739"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Lime</a:t>
            </a:r>
            <a:endParaRPr lang="en-US" sz="1200" b="1" dirty="0"/>
          </a:p>
        </p:txBody>
      </p:sp>
      <p:sp>
        <p:nvSpPr>
          <p:cNvPr id="71" name="Rectangle 70"/>
          <p:cNvSpPr/>
          <p:nvPr userDrawn="1"/>
        </p:nvSpPr>
        <p:spPr>
          <a:xfrm>
            <a:off x="5211463" y="655014"/>
            <a:ext cx="561372"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Olive</a:t>
            </a:r>
            <a:endParaRPr lang="en-US" sz="1200" b="1" dirty="0"/>
          </a:p>
        </p:txBody>
      </p:sp>
      <p:sp>
        <p:nvSpPr>
          <p:cNvPr id="72" name="Rectangle 71"/>
          <p:cNvSpPr/>
          <p:nvPr userDrawn="1"/>
        </p:nvSpPr>
        <p:spPr>
          <a:xfrm>
            <a:off x="6279996" y="655014"/>
            <a:ext cx="938077"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Cinnamon</a:t>
            </a:r>
            <a:endParaRPr lang="en-US" sz="1200" b="1" dirty="0"/>
          </a:p>
        </p:txBody>
      </p:sp>
      <p:sp>
        <p:nvSpPr>
          <p:cNvPr id="73" name="Rectangle 72"/>
          <p:cNvSpPr/>
          <p:nvPr userDrawn="1"/>
        </p:nvSpPr>
        <p:spPr>
          <a:xfrm>
            <a:off x="7531575" y="655014"/>
            <a:ext cx="901208"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Blueberry</a:t>
            </a:r>
            <a:endParaRPr lang="en-US" sz="1200" b="1" dirty="0"/>
          </a:p>
        </p:txBody>
      </p:sp>
      <p:sp>
        <p:nvSpPr>
          <p:cNvPr id="74" name="Rectangle 73"/>
          <p:cNvSpPr/>
          <p:nvPr userDrawn="1"/>
        </p:nvSpPr>
        <p:spPr>
          <a:xfrm>
            <a:off x="8786902" y="655014"/>
            <a:ext cx="679993"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Thyme</a:t>
            </a:r>
            <a:endParaRPr lang="en-US" sz="1200" b="1" dirty="0"/>
          </a:p>
        </p:txBody>
      </p:sp>
      <p:sp>
        <p:nvSpPr>
          <p:cNvPr id="75" name="Rectangle 74"/>
          <p:cNvSpPr/>
          <p:nvPr userDrawn="1"/>
        </p:nvSpPr>
        <p:spPr>
          <a:xfrm>
            <a:off x="10069244" y="655014"/>
            <a:ext cx="583813"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Berry</a:t>
            </a:r>
            <a:endParaRPr lang="en-US" sz="1200" b="1" dirty="0"/>
          </a:p>
        </p:txBody>
      </p:sp>
      <p:sp>
        <p:nvSpPr>
          <p:cNvPr id="76" name="Rectangle 75"/>
          <p:cNvSpPr/>
          <p:nvPr userDrawn="1"/>
        </p:nvSpPr>
        <p:spPr>
          <a:xfrm>
            <a:off x="11217399" y="655014"/>
            <a:ext cx="561372" cy="276999"/>
          </a:xfrm>
          <a:prstGeom prst="rect">
            <a:avLst/>
          </a:prstGeom>
        </p:spPr>
        <p:txBody>
          <a:bodyPr wrap="non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Plum</a:t>
            </a:r>
          </a:p>
        </p:txBody>
      </p:sp>
      <p:sp>
        <p:nvSpPr>
          <p:cNvPr id="77" name="Rectangle 76"/>
          <p:cNvSpPr/>
          <p:nvPr userDrawn="1"/>
        </p:nvSpPr>
        <p:spPr>
          <a:xfrm>
            <a:off x="249387" y="76562"/>
            <a:ext cx="11706453" cy="400110"/>
          </a:xfrm>
          <a:prstGeom prst="rect">
            <a:avLst/>
          </a:prstGeom>
        </p:spPr>
        <p:txBody>
          <a:bodyPr wrap="square">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i="0" u="none" strike="noStrike" kern="1200" baseline="0" dirty="0">
                <a:solidFill>
                  <a:schemeClr val="tx1"/>
                </a:solidFill>
                <a:latin typeface="+mn-lt"/>
                <a:ea typeface="+mn-ea"/>
                <a:cs typeface="+mn-cs"/>
              </a:rPr>
              <a:t>Caritas Australia Colour Palette</a:t>
            </a:r>
            <a:endParaRPr lang="en-US" sz="2000" b="1" dirty="0"/>
          </a:p>
        </p:txBody>
      </p:sp>
    </p:spTree>
    <p:extLst>
      <p:ext uri="{BB962C8B-B14F-4D97-AF65-F5344CB8AC3E}">
        <p14:creationId xmlns:p14="http://schemas.microsoft.com/office/powerpoint/2010/main" val="928456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9_Title Slide">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D2D03C4-E117-484F-81D3-479BECBE7857}"/>
              </a:ext>
            </a:extLst>
          </p:cNvPr>
          <p:cNvSpPr/>
          <p:nvPr/>
        </p:nvSpPr>
        <p:spPr>
          <a:xfrm>
            <a:off x="0" y="2974999"/>
            <a:ext cx="12192000" cy="326231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7" name="Group 26">
            <a:extLst>
              <a:ext uri="{FF2B5EF4-FFF2-40B4-BE49-F238E27FC236}">
                <a16:creationId xmlns:a16="http://schemas.microsoft.com/office/drawing/2014/main" id="{21D1CEC8-FE6C-C547-8A44-EA0E876652E9}"/>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8" name="Freeform: Shape 6">
              <a:extLst>
                <a:ext uri="{FF2B5EF4-FFF2-40B4-BE49-F238E27FC236}">
                  <a16:creationId xmlns:a16="http://schemas.microsoft.com/office/drawing/2014/main" id="{7B32C52B-801B-C247-90DF-E05E9D49F22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9" name="Group 28">
              <a:extLst>
                <a:ext uri="{FF2B5EF4-FFF2-40B4-BE49-F238E27FC236}">
                  <a16:creationId xmlns:a16="http://schemas.microsoft.com/office/drawing/2014/main" id="{F95AB615-4C18-914D-8AC1-6B779BB35333}"/>
                </a:ext>
              </a:extLst>
            </p:cNvPr>
            <p:cNvGrpSpPr/>
            <p:nvPr/>
          </p:nvGrpSpPr>
          <p:grpSpPr>
            <a:xfrm>
              <a:off x="958955" y="2060848"/>
              <a:ext cx="196444" cy="196444"/>
              <a:chOff x="519961" y="1999640"/>
              <a:chExt cx="196444" cy="196444"/>
            </a:xfrm>
            <a:grpFill/>
          </p:grpSpPr>
          <p:sp>
            <p:nvSpPr>
              <p:cNvPr id="30" name="Freeform: Shape 7">
                <a:extLst>
                  <a:ext uri="{FF2B5EF4-FFF2-40B4-BE49-F238E27FC236}">
                    <a16:creationId xmlns:a16="http://schemas.microsoft.com/office/drawing/2014/main" id="{7A8CDFC4-1C1E-4848-B87C-A6BB053FF887}"/>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1" name="Freeform: Shape 8">
                <a:extLst>
                  <a:ext uri="{FF2B5EF4-FFF2-40B4-BE49-F238E27FC236}">
                    <a16:creationId xmlns:a16="http://schemas.microsoft.com/office/drawing/2014/main" id="{43A62944-0409-8E44-9C40-AB5870860DE5}"/>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2" name="Freeform: Shape 9">
                <a:extLst>
                  <a:ext uri="{FF2B5EF4-FFF2-40B4-BE49-F238E27FC236}">
                    <a16:creationId xmlns:a16="http://schemas.microsoft.com/office/drawing/2014/main" id="{96733F5D-E834-6745-A36D-EC5FE82ECD38}"/>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3" name="Freeform: Shape 10">
                <a:extLst>
                  <a:ext uri="{FF2B5EF4-FFF2-40B4-BE49-F238E27FC236}">
                    <a16:creationId xmlns:a16="http://schemas.microsoft.com/office/drawing/2014/main" id="{C94B10BE-C81B-E24A-8B6A-1545902DFB5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256100"/>
            <a:ext cx="9144000" cy="1264424"/>
          </a:xfrm>
          <a:prstGeom prst="rect">
            <a:avLst/>
          </a:prstGeom>
        </p:spPr>
        <p:txBody>
          <a:bodyPr anchor="ctr"/>
          <a:lstStyle>
            <a:lvl1pPr algn="l">
              <a:defRPr sz="4000" b="1" cap="all" baseline="0">
                <a:solidFill>
                  <a:srgbClr val="0C244C"/>
                </a:solidFill>
              </a:defRPr>
            </a:lvl1pPr>
          </a:lstStyle>
          <a:p>
            <a:r>
              <a:rPr lang="en-US"/>
              <a:t>Click to edit </a:t>
            </a:r>
            <a:br>
              <a:rPr lang="en-US"/>
            </a:br>
            <a:r>
              <a:rPr lang="en-US"/>
              <a:t>Master title style</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994697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2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ctr"/>
          <a:lstStyle>
            <a:lvl1pPr algn="l">
              <a:defRPr sz="4000" b="1" cap="all" baseline="0">
                <a:solidFill>
                  <a:schemeClr val="bg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1780155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6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ctr"/>
          <a:lstStyle>
            <a:lvl1pPr algn="l">
              <a:defRPr sz="4000" b="1" cap="all" baseline="0">
                <a:solidFill>
                  <a:srgbClr val="0C244C"/>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3598870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7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ctr"/>
          <a:lstStyle>
            <a:lvl1pPr algn="l">
              <a:defRPr sz="4000" b="1" cap="all" baseline="0">
                <a:solidFill>
                  <a:srgbClr val="D86075"/>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hasCustomPrompt="1"/>
          </p:nvPr>
        </p:nvSpPr>
        <p:spPr>
          <a:xfrm>
            <a:off x="408870" y="4149080"/>
            <a:ext cx="11164827" cy="1872208"/>
          </a:xfrm>
          <a:prstGeom prst="rect">
            <a:avLst/>
          </a:prstGeom>
        </p:spPr>
        <p:txBody>
          <a:bodyPr anchor="t"/>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762954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9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ctr"/>
          <a:lstStyle>
            <a:lvl1pPr algn="l">
              <a:defRPr sz="4000" b="1" cap="all" baseline="0">
                <a:solidFill>
                  <a:srgbClr val="0C244C"/>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08870" y="4149080"/>
            <a:ext cx="11164827" cy="1872208"/>
          </a:xfrm>
          <a:prstGeom prst="rect">
            <a:avLst/>
          </a:prstGeom>
        </p:spPr>
        <p:txBody>
          <a:bodyPr/>
          <a:lstStyle>
            <a:lvl1pPr marL="0" indent="0">
              <a:buFontTx/>
              <a:buNone/>
              <a:defRPr sz="2000" b="0" cap="none" baseline="0">
                <a:solidFill>
                  <a:schemeClr val="bg1"/>
                </a:solidFill>
                <a:latin typeface="Arial"/>
                <a:cs typeface="Arial"/>
              </a:defRPr>
            </a:lvl1pPr>
            <a:lvl2pPr marL="0" indent="0">
              <a:spcBef>
                <a:spcPts val="188"/>
              </a:spcBef>
              <a:buFontTx/>
              <a:buNone/>
              <a:defRPr sz="2000" cap="all">
                <a:solidFill>
                  <a:schemeClr val="bg1"/>
                </a:solidFill>
                <a:latin typeface="Arial"/>
                <a:cs typeface="Arial"/>
              </a:defRPr>
            </a:lvl2pPr>
            <a:lvl3pPr marL="0" indent="-135000">
              <a:spcBef>
                <a:spcPts val="188"/>
              </a:spcBef>
              <a:buFont typeface="Arial"/>
              <a:buChar char="•"/>
              <a:defRPr sz="2000">
                <a:solidFill>
                  <a:schemeClr val="bg1"/>
                </a:solidFill>
                <a:latin typeface="Arial"/>
                <a:cs typeface="Arial"/>
              </a:defRPr>
            </a:lvl3pPr>
            <a:lvl4pPr marL="324000" indent="-171450">
              <a:spcBef>
                <a:spcPts val="188"/>
              </a:spcBef>
              <a:buFont typeface="Arial"/>
              <a:buChar char="•"/>
              <a:defRPr sz="2000">
                <a:solidFill>
                  <a:schemeClr val="bg1"/>
                </a:solidFill>
                <a:latin typeface="Arial"/>
                <a:cs typeface="Arial"/>
              </a:defRPr>
            </a:lvl4pPr>
            <a:lvl5pPr marL="445500" indent="-135000">
              <a:spcBef>
                <a:spcPts val="188"/>
              </a:spcBef>
              <a:buFont typeface="Arial"/>
              <a:buChar char="•"/>
              <a:defRPr sz="20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2553589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0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ctr"/>
          <a:lstStyle>
            <a:lvl1pPr algn="l">
              <a:defRPr sz="4000" b="1" cap="all" baseline="0">
                <a:solidFill>
                  <a:srgbClr val="0C244C"/>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08870" y="4139398"/>
            <a:ext cx="11164827" cy="1872208"/>
          </a:xfrm>
          <a:prstGeom prst="rect">
            <a:avLst/>
          </a:prstGeom>
        </p:spPr>
        <p:txBody>
          <a:bodyPr/>
          <a:lstStyle>
            <a:lvl1pPr marL="0" indent="0">
              <a:buFontTx/>
              <a:buNone/>
              <a:defRPr sz="2000" b="0" cap="none" baseline="0">
                <a:solidFill>
                  <a:schemeClr val="bg1"/>
                </a:solidFill>
                <a:latin typeface="Arial"/>
                <a:cs typeface="Arial"/>
              </a:defRPr>
            </a:lvl1pPr>
            <a:lvl2pPr marL="0" indent="0">
              <a:spcBef>
                <a:spcPts val="188"/>
              </a:spcBef>
              <a:buFontTx/>
              <a:buNone/>
              <a:defRPr sz="2000" cap="all">
                <a:solidFill>
                  <a:schemeClr val="bg1"/>
                </a:solidFill>
                <a:latin typeface="Arial"/>
                <a:cs typeface="Arial"/>
              </a:defRPr>
            </a:lvl2pPr>
            <a:lvl3pPr marL="0" indent="-135000">
              <a:spcBef>
                <a:spcPts val="188"/>
              </a:spcBef>
              <a:buFont typeface="Arial"/>
              <a:buChar char="•"/>
              <a:defRPr sz="2000">
                <a:solidFill>
                  <a:schemeClr val="bg1"/>
                </a:solidFill>
                <a:latin typeface="Arial"/>
                <a:cs typeface="Arial"/>
              </a:defRPr>
            </a:lvl3pPr>
            <a:lvl4pPr marL="324000" indent="-171450">
              <a:spcBef>
                <a:spcPts val="188"/>
              </a:spcBef>
              <a:buFont typeface="Arial"/>
              <a:buChar char="•"/>
              <a:defRPr sz="2000">
                <a:solidFill>
                  <a:schemeClr val="bg1"/>
                </a:solidFill>
                <a:latin typeface="Arial"/>
                <a:cs typeface="Arial"/>
              </a:defRPr>
            </a:lvl4pPr>
            <a:lvl5pPr marL="445500" indent="-135000">
              <a:spcBef>
                <a:spcPts val="188"/>
              </a:spcBef>
              <a:buFont typeface="Arial"/>
              <a:buChar char="•"/>
              <a:defRPr sz="20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284630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1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ctr"/>
          <a:lstStyle>
            <a:lvl1pPr algn="l">
              <a:defRPr sz="4000" b="1" cap="all" baseline="0">
                <a:solidFill>
                  <a:srgbClr val="0C244C"/>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08870" y="4148191"/>
            <a:ext cx="11164827" cy="1872208"/>
          </a:xfrm>
          <a:prstGeom prst="rect">
            <a:avLst/>
          </a:prstGeom>
        </p:spPr>
        <p:txBody>
          <a:bodyPr/>
          <a:lstStyle>
            <a:lvl1pPr marL="0" indent="0">
              <a:buFontTx/>
              <a:buNone/>
              <a:defRPr sz="2000" b="0" cap="none" baseline="0">
                <a:solidFill>
                  <a:schemeClr val="bg1"/>
                </a:solidFill>
                <a:latin typeface="Arial"/>
                <a:cs typeface="Arial"/>
              </a:defRPr>
            </a:lvl1pPr>
            <a:lvl2pPr marL="0" indent="0">
              <a:spcBef>
                <a:spcPts val="188"/>
              </a:spcBef>
              <a:buFontTx/>
              <a:buNone/>
              <a:defRPr sz="2000" cap="all">
                <a:solidFill>
                  <a:schemeClr val="bg1"/>
                </a:solidFill>
                <a:latin typeface="Arial"/>
                <a:cs typeface="Arial"/>
              </a:defRPr>
            </a:lvl2pPr>
            <a:lvl3pPr marL="0" indent="-135000">
              <a:spcBef>
                <a:spcPts val="188"/>
              </a:spcBef>
              <a:buFont typeface="Arial"/>
              <a:buChar char="•"/>
              <a:defRPr sz="2000">
                <a:solidFill>
                  <a:schemeClr val="bg1"/>
                </a:solidFill>
                <a:latin typeface="Arial"/>
                <a:cs typeface="Arial"/>
              </a:defRPr>
            </a:lvl3pPr>
            <a:lvl4pPr marL="324000" indent="-171450">
              <a:spcBef>
                <a:spcPts val="188"/>
              </a:spcBef>
              <a:buFont typeface="Arial"/>
              <a:buChar char="•"/>
              <a:defRPr sz="2000">
                <a:solidFill>
                  <a:schemeClr val="bg1"/>
                </a:solidFill>
                <a:latin typeface="Arial"/>
                <a:cs typeface="Arial"/>
              </a:defRPr>
            </a:lvl4pPr>
            <a:lvl5pPr marL="445500" indent="-135000">
              <a:spcBef>
                <a:spcPts val="188"/>
              </a:spcBef>
              <a:buFont typeface="Arial"/>
              <a:buChar char="•"/>
              <a:defRPr sz="20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668271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5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ctr"/>
          <a:lstStyle>
            <a:lvl1pPr algn="l">
              <a:defRPr sz="4000" b="1" cap="all" baseline="0">
                <a:solidFill>
                  <a:schemeClr val="accent3"/>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1"/>
            <a:ext cx="4035944"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08870" y="4148191"/>
            <a:ext cx="11164827" cy="1872208"/>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1459629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C3DDD7"/>
        </a:solidFill>
        <a:effectLst/>
      </p:bgPr>
    </p:bg>
    <p:spTree>
      <p:nvGrpSpPr>
        <p:cNvPr id="1" name=""/>
        <p:cNvGrpSpPr/>
        <p:nvPr/>
      </p:nvGrpSpPr>
      <p:grpSpPr>
        <a:xfrm>
          <a:off x="0" y="0"/>
          <a:ext cx="0" cy="0"/>
          <a:chOff x="0" y="0"/>
          <a:chExt cx="0" cy="0"/>
        </a:xfrm>
      </p:grpSpPr>
      <p:sp>
        <p:nvSpPr>
          <p:cNvPr id="11" name="Round Diagonal Corner Rectangle 8">
            <a:extLst>
              <a:ext uri="{FF2B5EF4-FFF2-40B4-BE49-F238E27FC236}">
                <a16:creationId xmlns:a16="http://schemas.microsoft.com/office/drawing/2014/main" id="{12EFCC48-8CC8-4B59-B2A1-D9D5939A217A}"/>
              </a:ext>
            </a:extLst>
          </p:cNvPr>
          <p:cNvSpPr/>
          <p:nvPr userDrawn="1"/>
        </p:nvSpPr>
        <p:spPr>
          <a:xfrm rot="16200000">
            <a:off x="3739019"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274059"/>
            <a:ext cx="11055789" cy="782960"/>
          </a:xfrm>
          <a:prstGeom prst="rect">
            <a:avLst/>
          </a:prstGeom>
        </p:spPr>
        <p:txBody>
          <a:bodyPr vert="horz" lIns="91440" tIns="45720" rIns="91440" bIns="45720" rtlCol="0" anchor="ctr"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
        <p:nvSpPr>
          <p:cNvPr id="9" name="TextBox 8">
            <a:extLst>
              <a:ext uri="{FF2B5EF4-FFF2-40B4-BE49-F238E27FC236}">
                <a16:creationId xmlns:a16="http://schemas.microsoft.com/office/drawing/2014/main" id="{5FC8CC55-2CE4-BA42-B7E3-B85B1556D911}"/>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
        <p:nvSpPr>
          <p:cNvPr id="12" name="Text Placeholder 9">
            <a:extLst>
              <a:ext uri="{FF2B5EF4-FFF2-40B4-BE49-F238E27FC236}">
                <a16:creationId xmlns:a16="http://schemas.microsoft.com/office/drawing/2014/main" id="{E1DA04A6-A94E-4982-9D86-43F28DC6EEC1}"/>
              </a:ext>
            </a:extLst>
          </p:cNvPr>
          <p:cNvSpPr>
            <a:spLocks noGrp="1"/>
          </p:cNvSpPr>
          <p:nvPr>
            <p:ph type="body" sz="quarter" idx="10"/>
          </p:nvPr>
        </p:nvSpPr>
        <p:spPr>
          <a:xfrm>
            <a:off x="911424" y="1415000"/>
            <a:ext cx="10145037" cy="3742192"/>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95427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C3DDD7"/>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ctr"/>
          <a:lstStyle>
            <a:lvl1pPr algn="ctr">
              <a:defRPr sz="4500" b="1" cap="all" baseline="0">
                <a:solidFill>
                  <a:srgbClr val="0C244C"/>
                </a:solidFill>
              </a:defRPr>
            </a:lvl1pPr>
          </a:lstStyle>
          <a:p>
            <a:r>
              <a:rPr lang="en-US"/>
              <a:t>Click to edit </a:t>
            </a:r>
            <a:br>
              <a:rPr lang="en-US"/>
            </a:br>
            <a:r>
              <a:rPr lang="en-US"/>
              <a:t>Master title style</a:t>
            </a:r>
          </a:p>
        </p:txBody>
      </p:sp>
      <p:sp>
        <p:nvSpPr>
          <p:cNvPr id="5" name="TextBox 4">
            <a:extLst>
              <a:ext uri="{FF2B5EF4-FFF2-40B4-BE49-F238E27FC236}">
                <a16:creationId xmlns:a16="http://schemas.microsoft.com/office/drawing/2014/main" id="{FF111EA5-29C5-E949-967E-D5A0CBE152AF}"/>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1601126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DF918A"/>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8" name="Round Diagonal Corner Rectangle 17">
            <a:extLst>
              <a:ext uri="{FF2B5EF4-FFF2-40B4-BE49-F238E27FC236}">
                <a16:creationId xmlns:a16="http://schemas.microsoft.com/office/drawing/2014/main" id="{4E7F82F3-B891-184C-80DC-B7E4400DB9F6}"/>
              </a:ext>
            </a:extLst>
          </p:cNvPr>
          <p:cNvSpPr/>
          <p:nvPr/>
        </p:nvSpPr>
        <p:spPr>
          <a:xfrm rot="16200000">
            <a:off x="3739019" y="-199088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9">
            <a:extLst>
              <a:ext uri="{FF2B5EF4-FFF2-40B4-BE49-F238E27FC236}">
                <a16:creationId xmlns:a16="http://schemas.microsoft.com/office/drawing/2014/main" id="{565BA8AC-4514-BB41-98A5-9BAB38A2A395}"/>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35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350">
                <a:solidFill>
                  <a:srgbClr val="0C244C"/>
                </a:solidFill>
                <a:latin typeface="Arial"/>
                <a:cs typeface="Arial"/>
              </a:defRPr>
            </a:lvl3pPr>
            <a:lvl4pPr marL="324000" indent="-171450">
              <a:spcBef>
                <a:spcPts val="188"/>
              </a:spcBef>
              <a:buFont typeface="Arial"/>
              <a:buChar char="•"/>
              <a:defRPr sz="1350">
                <a:solidFill>
                  <a:srgbClr val="0C244C"/>
                </a:solidFill>
                <a:latin typeface="Arial"/>
                <a:cs typeface="Arial"/>
              </a:defRPr>
            </a:lvl4pPr>
            <a:lvl5pPr marL="445500" indent="-135000">
              <a:spcBef>
                <a:spcPts val="188"/>
              </a:spcBef>
              <a:buFont typeface="Arial"/>
              <a:buChar char="•"/>
              <a:defRPr sz="135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Box 8">
            <a:extLst>
              <a:ext uri="{FF2B5EF4-FFF2-40B4-BE49-F238E27FC236}">
                <a16:creationId xmlns:a16="http://schemas.microsoft.com/office/drawing/2014/main" id="{B275A1F4-7805-2342-8F12-CB347FD74952}"/>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
        <p:nvSpPr>
          <p:cNvPr id="10" name="Round Diagonal Corner Rectangle 8">
            <a:extLst>
              <a:ext uri="{FF2B5EF4-FFF2-40B4-BE49-F238E27FC236}">
                <a16:creationId xmlns:a16="http://schemas.microsoft.com/office/drawing/2014/main" id="{0DF7B0C4-B96C-924C-9342-7F328E798948}"/>
              </a:ext>
            </a:extLst>
          </p:cNvPr>
          <p:cNvSpPr/>
          <p:nvPr userDrawn="1"/>
        </p:nvSpPr>
        <p:spPr>
          <a:xfrm rot="16200000">
            <a:off x="3724209"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 Placeholder 9">
            <a:extLst>
              <a:ext uri="{FF2B5EF4-FFF2-40B4-BE49-F238E27FC236}">
                <a16:creationId xmlns:a16="http://schemas.microsoft.com/office/drawing/2014/main" id="{A1ECAD9F-FB32-4C4E-87A3-45D3E3162180}"/>
              </a:ext>
            </a:extLst>
          </p:cNvPr>
          <p:cNvSpPr>
            <a:spLocks noGrp="1"/>
          </p:cNvSpPr>
          <p:nvPr>
            <p:ph type="body" sz="quarter" idx="11"/>
          </p:nvPr>
        </p:nvSpPr>
        <p:spPr>
          <a:xfrm>
            <a:off x="911424" y="1482499"/>
            <a:ext cx="10145037" cy="4248472"/>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Placeholder 1">
            <a:extLst>
              <a:ext uri="{FF2B5EF4-FFF2-40B4-BE49-F238E27FC236}">
                <a16:creationId xmlns:a16="http://schemas.microsoft.com/office/drawing/2014/main" id="{2F777E19-EBE2-4E87-B507-4FB48D7D8E3D}"/>
              </a:ext>
            </a:extLst>
          </p:cNvPr>
          <p:cNvSpPr>
            <a:spLocks noGrp="1"/>
          </p:cNvSpPr>
          <p:nvPr>
            <p:ph type="title"/>
          </p:nvPr>
        </p:nvSpPr>
        <p:spPr>
          <a:xfrm>
            <a:off x="551384" y="341784"/>
            <a:ext cx="11055789" cy="782960"/>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1629762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rgbClr val="63B1A4"/>
        </a:solidFill>
        <a:effectLst/>
      </p:bgPr>
    </p:bg>
    <p:spTree>
      <p:nvGrpSpPr>
        <p:cNvPr id="1" name=""/>
        <p:cNvGrpSpPr/>
        <p:nvPr/>
      </p:nvGrpSpPr>
      <p:grpSpPr>
        <a:xfrm>
          <a:off x="0" y="0"/>
          <a:ext cx="0" cy="0"/>
          <a:chOff x="0" y="0"/>
          <a:chExt cx="0" cy="0"/>
        </a:xfrm>
      </p:grpSpPr>
      <p:sp>
        <p:nvSpPr>
          <p:cNvPr id="11" name="Round Diagonal Corner Rectangle 8">
            <a:extLst>
              <a:ext uri="{FF2B5EF4-FFF2-40B4-BE49-F238E27FC236}">
                <a16:creationId xmlns:a16="http://schemas.microsoft.com/office/drawing/2014/main" id="{97575E76-F89F-4F13-BF7E-95E66D292128}"/>
              </a:ext>
            </a:extLst>
          </p:cNvPr>
          <p:cNvSpPr/>
          <p:nvPr userDrawn="1"/>
        </p:nvSpPr>
        <p:spPr>
          <a:xfrm rot="16200000">
            <a:off x="3724209"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7" name="Text Placeholder 9">
            <a:extLst>
              <a:ext uri="{FF2B5EF4-FFF2-40B4-BE49-F238E27FC236}">
                <a16:creationId xmlns:a16="http://schemas.microsoft.com/office/drawing/2014/main" id="{12BC0069-C49C-4E18-A1FE-778E150FFE53}"/>
              </a:ext>
            </a:extLst>
          </p:cNvPr>
          <p:cNvSpPr>
            <a:spLocks noGrp="1"/>
          </p:cNvSpPr>
          <p:nvPr>
            <p:ph type="body" sz="quarter" idx="10"/>
          </p:nvPr>
        </p:nvSpPr>
        <p:spPr>
          <a:xfrm>
            <a:off x="977297" y="1412777"/>
            <a:ext cx="10145037" cy="4248472"/>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1">
            <a:extLst>
              <a:ext uri="{FF2B5EF4-FFF2-40B4-BE49-F238E27FC236}">
                <a16:creationId xmlns:a16="http://schemas.microsoft.com/office/drawing/2014/main" id="{91C47728-BB3F-4B12-8FF1-7A1EEFB7F214}"/>
              </a:ext>
            </a:extLst>
          </p:cNvPr>
          <p:cNvSpPr>
            <a:spLocks noGrp="1"/>
          </p:cNvSpPr>
          <p:nvPr>
            <p:ph type="title"/>
          </p:nvPr>
        </p:nvSpPr>
        <p:spPr>
          <a:xfrm>
            <a:off x="551384" y="274059"/>
            <a:ext cx="11055789" cy="782960"/>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209123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D86075"/>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9" name="Round Diagonal Corner Rectangle 8">
            <a:extLst>
              <a:ext uri="{FF2B5EF4-FFF2-40B4-BE49-F238E27FC236}">
                <a16:creationId xmlns:a16="http://schemas.microsoft.com/office/drawing/2014/main" id="{E94B0F26-9B7E-504C-8292-D79BA3B092BB}"/>
              </a:ext>
            </a:extLst>
          </p:cNvPr>
          <p:cNvSpPr/>
          <p:nvPr/>
        </p:nvSpPr>
        <p:spPr>
          <a:xfrm rot="16200000">
            <a:off x="3739016" y="-191887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a:extLst>
              <a:ext uri="{FF2B5EF4-FFF2-40B4-BE49-F238E27FC236}">
                <a16:creationId xmlns:a16="http://schemas.microsoft.com/office/drawing/2014/main" id="{CD587743-3AD6-7E45-A11C-FE5AA9797640}"/>
              </a:ext>
            </a:extLst>
          </p:cNvPr>
          <p:cNvSpPr>
            <a:spLocks noGrp="1"/>
          </p:cNvSpPr>
          <p:nvPr>
            <p:ph type="body" sz="quarter" idx="10"/>
          </p:nvPr>
        </p:nvSpPr>
        <p:spPr>
          <a:xfrm>
            <a:off x="1006757" y="1484785"/>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62CD4B24-B6F0-49C8-8CD2-EE67E8B61821}"/>
              </a:ext>
            </a:extLst>
          </p:cNvPr>
          <p:cNvSpPr>
            <a:spLocks noGrp="1"/>
          </p:cNvSpPr>
          <p:nvPr>
            <p:ph type="title"/>
          </p:nvPr>
        </p:nvSpPr>
        <p:spPr>
          <a:xfrm>
            <a:off x="551384" y="274059"/>
            <a:ext cx="11055789" cy="782960"/>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1992489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accent6"/>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9" name="Round Diagonal Corner Rectangle 8">
            <a:extLst>
              <a:ext uri="{FF2B5EF4-FFF2-40B4-BE49-F238E27FC236}">
                <a16:creationId xmlns:a16="http://schemas.microsoft.com/office/drawing/2014/main" id="{E94B0F26-9B7E-504C-8292-D79BA3B092BB}"/>
              </a:ext>
            </a:extLst>
          </p:cNvPr>
          <p:cNvSpPr/>
          <p:nvPr/>
        </p:nvSpPr>
        <p:spPr>
          <a:xfrm rot="16200000">
            <a:off x="4211757" y="-2391615"/>
            <a:ext cx="3735039"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a:extLst>
              <a:ext uri="{FF2B5EF4-FFF2-40B4-BE49-F238E27FC236}">
                <a16:creationId xmlns:a16="http://schemas.microsoft.com/office/drawing/2014/main" id="{CD587743-3AD6-7E45-A11C-FE5AA9797640}"/>
              </a:ext>
            </a:extLst>
          </p:cNvPr>
          <p:cNvSpPr>
            <a:spLocks noGrp="1"/>
          </p:cNvSpPr>
          <p:nvPr>
            <p:ph type="body" sz="quarter" idx="10"/>
          </p:nvPr>
        </p:nvSpPr>
        <p:spPr>
          <a:xfrm>
            <a:off x="1006757" y="1484785"/>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62CD4B24-B6F0-49C8-8CD2-EE67E8B61821}"/>
              </a:ext>
            </a:extLst>
          </p:cNvPr>
          <p:cNvSpPr>
            <a:spLocks noGrp="1"/>
          </p:cNvSpPr>
          <p:nvPr>
            <p:ph type="title"/>
          </p:nvPr>
        </p:nvSpPr>
        <p:spPr>
          <a:xfrm>
            <a:off x="551384" y="274059"/>
            <a:ext cx="11055789" cy="782960"/>
          </a:xfrm>
          <a:prstGeom prst="rect">
            <a:avLst/>
          </a:prstGeom>
        </p:spPr>
        <p:txBody>
          <a:bodyPr vert="horz" lIns="91440" tIns="45720" rIns="91440" bIns="45720" rtlCol="0" anchor="ctr" anchorCtr="0">
            <a:noAutofit/>
          </a:bodyPr>
          <a:lstStyle>
            <a:lvl1pPr algn="l">
              <a:defRPr b="1" i="0" cap="all" normalizeH="0" baseline="0">
                <a:solidFill>
                  <a:schemeClr val="accent3"/>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4291357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9" name="Title Placeholder 1">
            <a:extLst>
              <a:ext uri="{FF2B5EF4-FFF2-40B4-BE49-F238E27FC236}">
                <a16:creationId xmlns:a16="http://schemas.microsoft.com/office/drawing/2014/main" id="{675FA2BE-CB3B-CA47-B4D3-B1DEB10CC746}"/>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D86075"/>
                </a:solidFill>
                <a:latin typeface="Arial"/>
                <a:cs typeface="Arial"/>
              </a:defRPr>
            </a:lvl1pPr>
          </a:lstStyle>
          <a:p>
            <a:r>
              <a:rPr lang="en-GB"/>
              <a:t>Click to edit Master title style</a:t>
            </a:r>
            <a:endParaRPr lang="en-US"/>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accent2"/>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335360" y="1916832"/>
            <a:ext cx="5328592" cy="0"/>
          </a:xfrm>
          <a:prstGeom prst="line">
            <a:avLst/>
          </a:prstGeom>
          <a:ln w="50800">
            <a:solidFill>
              <a:srgbClr val="63B1A4"/>
            </a:solidFill>
          </a:ln>
        </p:spPr>
        <p:style>
          <a:lnRef idx="1">
            <a:schemeClr val="accent1"/>
          </a:lnRef>
          <a:fillRef idx="0">
            <a:schemeClr val="accent1"/>
          </a:fillRef>
          <a:effectRef idx="0">
            <a:schemeClr val="accent1"/>
          </a:effectRef>
          <a:fontRef idx="minor">
            <a:schemeClr val="tx1"/>
          </a:fontRef>
        </p:style>
      </p:cxnSp>
      <p:sp>
        <p:nvSpPr>
          <p:cNvPr id="23" name="Picture Placeholder 2">
            <a:extLst>
              <a:ext uri="{FF2B5EF4-FFF2-40B4-BE49-F238E27FC236}">
                <a16:creationId xmlns:a16="http://schemas.microsoft.com/office/drawing/2014/main" id="{37FD9524-6EA9-5240-A6C2-5DBC06F63B0E}"/>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4" name="Picture Placeholder 2">
            <a:extLst>
              <a:ext uri="{FF2B5EF4-FFF2-40B4-BE49-F238E27FC236}">
                <a16:creationId xmlns:a16="http://schemas.microsoft.com/office/drawing/2014/main" id="{8C819CE2-73D4-2940-BAA8-05CB0AB6A9F2}"/>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2">
            <a:extLst>
              <a:ext uri="{FF2B5EF4-FFF2-40B4-BE49-F238E27FC236}">
                <a16:creationId xmlns:a16="http://schemas.microsoft.com/office/drawing/2014/main" id="{5A1F8534-9648-394B-80DA-D4B07A9CDF5C}"/>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32108576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335360" y="1916832"/>
            <a:ext cx="5328592"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2D3ED194-6F2C-4445-AECD-B6F9893128DA}"/>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accent2"/>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4" name="Picture Placeholder 2">
            <a:extLst>
              <a:ext uri="{FF2B5EF4-FFF2-40B4-BE49-F238E27FC236}">
                <a16:creationId xmlns:a16="http://schemas.microsoft.com/office/drawing/2014/main" id="{80A3EA6F-48F9-F34A-BD42-0BF07B8832A3}"/>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5" name="Picture Placeholder 2">
            <a:extLst>
              <a:ext uri="{FF2B5EF4-FFF2-40B4-BE49-F238E27FC236}">
                <a16:creationId xmlns:a16="http://schemas.microsoft.com/office/drawing/2014/main" id="{F6BA20C9-A7E8-DE4D-AFF9-A3E46DF6D01F}"/>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2">
            <a:extLst>
              <a:ext uri="{FF2B5EF4-FFF2-40B4-BE49-F238E27FC236}">
                <a16:creationId xmlns:a16="http://schemas.microsoft.com/office/drawing/2014/main" id="{D1FBB4C9-5310-124D-BF32-CE5F9DA0BA0A}"/>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Title Placeholder 1">
            <a:extLst>
              <a:ext uri="{FF2B5EF4-FFF2-40B4-BE49-F238E27FC236}">
                <a16:creationId xmlns:a16="http://schemas.microsoft.com/office/drawing/2014/main" id="{2342B15A-0AE0-E646-BE62-B7541DC6B2C0}"/>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001612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7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2000" cap="none" baseline="0">
                <a:solidFill>
                  <a:schemeClr val="bg1"/>
                </a:solidFill>
                <a:latin typeface="Arial"/>
                <a:cs typeface="Arial"/>
              </a:defRPr>
            </a:lvl1pPr>
            <a:lvl2pPr marL="0" indent="0">
              <a:spcBef>
                <a:spcPts val="188"/>
              </a:spcBef>
              <a:buFontTx/>
              <a:buNone/>
              <a:defRPr sz="2000" cap="all">
                <a:solidFill>
                  <a:schemeClr val="bg1"/>
                </a:solidFill>
                <a:latin typeface="Arial"/>
                <a:cs typeface="Arial"/>
              </a:defRPr>
            </a:lvl2pPr>
            <a:lvl3pPr marL="0" indent="-135000">
              <a:spcBef>
                <a:spcPts val="188"/>
              </a:spcBef>
              <a:buFont typeface="Arial"/>
              <a:buChar char="•"/>
              <a:defRPr sz="2000">
                <a:solidFill>
                  <a:schemeClr val="bg1"/>
                </a:solidFill>
                <a:latin typeface="Arial"/>
                <a:cs typeface="Arial"/>
              </a:defRPr>
            </a:lvl3pPr>
            <a:lvl4pPr marL="324000" indent="-171450">
              <a:spcBef>
                <a:spcPts val="188"/>
              </a:spcBef>
              <a:buFont typeface="Arial"/>
              <a:buChar char="•"/>
              <a:defRPr sz="2000">
                <a:solidFill>
                  <a:schemeClr val="bg1"/>
                </a:solidFill>
                <a:latin typeface="Arial"/>
                <a:cs typeface="Arial"/>
              </a:defRPr>
            </a:lvl4pPr>
            <a:lvl5pPr marL="445500" indent="-135000">
              <a:spcBef>
                <a:spcPts val="188"/>
              </a:spcBef>
              <a:buFont typeface="Arial"/>
              <a:buChar char="•"/>
              <a:defRPr sz="20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C8AE1625-AC35-5444-9D91-EDAF49446C5D}"/>
              </a:ext>
            </a:extLst>
          </p:cNvPr>
          <p:cNvCxnSpPr/>
          <p:nvPr/>
        </p:nvCxnSpPr>
        <p:spPr>
          <a:xfrm>
            <a:off x="335360" y="1916832"/>
            <a:ext cx="5328592"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 Placeholder 15">
            <a:extLst>
              <a:ext uri="{FF2B5EF4-FFF2-40B4-BE49-F238E27FC236}">
                <a16:creationId xmlns:a16="http://schemas.microsoft.com/office/drawing/2014/main" id="{C9727188-CADF-AB4C-9249-B8FF11DB17E0}"/>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accent2"/>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0" name="Picture Placeholder 2">
            <a:extLst>
              <a:ext uri="{FF2B5EF4-FFF2-40B4-BE49-F238E27FC236}">
                <a16:creationId xmlns:a16="http://schemas.microsoft.com/office/drawing/2014/main" id="{9ED5AAC2-A68E-DF4F-BA18-AC7D29486787}"/>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2">
            <a:extLst>
              <a:ext uri="{FF2B5EF4-FFF2-40B4-BE49-F238E27FC236}">
                <a16:creationId xmlns:a16="http://schemas.microsoft.com/office/drawing/2014/main" id="{0938F181-0B81-2347-8BCE-C5AB8CE3A3E9}"/>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Picture Placeholder 2">
            <a:extLst>
              <a:ext uri="{FF2B5EF4-FFF2-40B4-BE49-F238E27FC236}">
                <a16:creationId xmlns:a16="http://schemas.microsoft.com/office/drawing/2014/main" id="{E3202EFA-E4D7-604A-9FDD-137B74F3D529}"/>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3" name="Title Placeholder 1">
            <a:extLst>
              <a:ext uri="{FF2B5EF4-FFF2-40B4-BE49-F238E27FC236}">
                <a16:creationId xmlns:a16="http://schemas.microsoft.com/office/drawing/2014/main" id="{08E09726-2E48-E342-8EC9-CD24A9058136}"/>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043548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8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2000" cap="none" baseline="0">
                <a:solidFill>
                  <a:schemeClr val="bg1"/>
                </a:solidFill>
                <a:latin typeface="Arial"/>
                <a:cs typeface="Arial"/>
              </a:defRPr>
            </a:lvl1pPr>
            <a:lvl2pPr marL="0" indent="0">
              <a:spcBef>
                <a:spcPts val="188"/>
              </a:spcBef>
              <a:buFontTx/>
              <a:buNone/>
              <a:defRPr sz="2000" cap="all">
                <a:solidFill>
                  <a:schemeClr val="bg1"/>
                </a:solidFill>
                <a:latin typeface="Arial"/>
                <a:cs typeface="Arial"/>
              </a:defRPr>
            </a:lvl2pPr>
            <a:lvl3pPr marL="0" indent="-135000">
              <a:spcBef>
                <a:spcPts val="188"/>
              </a:spcBef>
              <a:buFont typeface="Arial"/>
              <a:buChar char="•"/>
              <a:defRPr sz="2000">
                <a:solidFill>
                  <a:schemeClr val="bg1"/>
                </a:solidFill>
                <a:latin typeface="Arial"/>
                <a:cs typeface="Arial"/>
              </a:defRPr>
            </a:lvl3pPr>
            <a:lvl4pPr marL="324000" indent="-171450">
              <a:spcBef>
                <a:spcPts val="188"/>
              </a:spcBef>
              <a:buFont typeface="Arial"/>
              <a:buChar char="•"/>
              <a:defRPr sz="2000">
                <a:solidFill>
                  <a:schemeClr val="bg1"/>
                </a:solidFill>
                <a:latin typeface="Arial"/>
                <a:cs typeface="Arial"/>
              </a:defRPr>
            </a:lvl4pPr>
            <a:lvl5pPr marL="445500" indent="-135000">
              <a:spcBef>
                <a:spcPts val="188"/>
              </a:spcBef>
              <a:buFont typeface="Arial"/>
              <a:buChar char="•"/>
              <a:defRPr sz="20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04739F08-D58A-B343-A247-B26E09648F8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accent2"/>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1B1E8647-9616-6E4A-B6D7-C12A72792A3C}"/>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9" name="Picture Placeholder 2">
            <a:extLst>
              <a:ext uri="{FF2B5EF4-FFF2-40B4-BE49-F238E27FC236}">
                <a16:creationId xmlns:a16="http://schemas.microsoft.com/office/drawing/2014/main" id="{DA735A87-4EDD-3840-994F-98EA81E273B7}"/>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Picture Placeholder 2">
            <a:extLst>
              <a:ext uri="{FF2B5EF4-FFF2-40B4-BE49-F238E27FC236}">
                <a16:creationId xmlns:a16="http://schemas.microsoft.com/office/drawing/2014/main" id="{B3858B14-CD67-B946-B0F0-B2889D7C3C48}"/>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Title Placeholder 1">
            <a:extLst>
              <a:ext uri="{FF2B5EF4-FFF2-40B4-BE49-F238E27FC236}">
                <a16:creationId xmlns:a16="http://schemas.microsoft.com/office/drawing/2014/main" id="{485D9E6F-D907-6D42-ABFF-18D955373AD6}"/>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861870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5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04739F08-D58A-B343-A247-B26E09648F8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1B1E8647-9616-6E4A-B6D7-C12A72792A3C}"/>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9" name="Picture Placeholder 2">
            <a:extLst>
              <a:ext uri="{FF2B5EF4-FFF2-40B4-BE49-F238E27FC236}">
                <a16:creationId xmlns:a16="http://schemas.microsoft.com/office/drawing/2014/main" id="{DA735A87-4EDD-3840-994F-98EA81E273B7}"/>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Picture Placeholder 2">
            <a:extLst>
              <a:ext uri="{FF2B5EF4-FFF2-40B4-BE49-F238E27FC236}">
                <a16:creationId xmlns:a16="http://schemas.microsoft.com/office/drawing/2014/main" id="{B3858B14-CD67-B946-B0F0-B2889D7C3C48}"/>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Title Placeholder 1">
            <a:extLst>
              <a:ext uri="{FF2B5EF4-FFF2-40B4-BE49-F238E27FC236}">
                <a16:creationId xmlns:a16="http://schemas.microsoft.com/office/drawing/2014/main" id="{485D9E6F-D907-6D42-ABFF-18D955373AD6}"/>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4077584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0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accent2"/>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81BC7A7A-1FB2-9745-8A86-AF39BA138C62}"/>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335360" y="1916832"/>
            <a:ext cx="5328592" cy="0"/>
          </a:xfrm>
          <a:prstGeom prst="line">
            <a:avLst/>
          </a:prstGeom>
          <a:ln w="50800">
            <a:solidFill>
              <a:srgbClr val="63B1A4"/>
            </a:solidFill>
          </a:ln>
        </p:spPr>
        <p:style>
          <a:lnRef idx="1">
            <a:schemeClr val="accent1"/>
          </a:lnRef>
          <a:fillRef idx="0">
            <a:schemeClr val="accent1"/>
          </a:fillRef>
          <a:effectRef idx="0">
            <a:schemeClr val="accent1"/>
          </a:effectRef>
          <a:fontRef idx="minor">
            <a:schemeClr val="tx1"/>
          </a:fontRef>
        </p:style>
      </p:cxnSp>
      <p:sp>
        <p:nvSpPr>
          <p:cNvPr id="12" name="Title Placeholder 1">
            <a:extLst>
              <a:ext uri="{FF2B5EF4-FFF2-40B4-BE49-F238E27FC236}">
                <a16:creationId xmlns:a16="http://schemas.microsoft.com/office/drawing/2014/main" id="{5C78746F-8078-0245-9577-F176122399ED}"/>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D86075"/>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1205322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rgbClr val="0C244C"/>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ctr"/>
          <a:lstStyle>
            <a:lvl1pPr algn="ctr">
              <a:defRPr sz="4500" b="1" cap="all" baseline="0">
                <a:solidFill>
                  <a:schemeClr val="bg2"/>
                </a:solidFill>
              </a:defRPr>
            </a:lvl1pPr>
          </a:lstStyle>
          <a:p>
            <a:r>
              <a:rPr lang="en-US"/>
              <a:t>Click to edit </a:t>
            </a:r>
            <a:br>
              <a:rPr lang="en-US"/>
            </a:br>
            <a:r>
              <a:rPr lang="en-US"/>
              <a:t>Master title style</a:t>
            </a:r>
          </a:p>
        </p:txBody>
      </p:sp>
      <p:sp>
        <p:nvSpPr>
          <p:cNvPr id="5" name="TextBox 4">
            <a:extLst>
              <a:ext uri="{FF2B5EF4-FFF2-40B4-BE49-F238E27FC236}">
                <a16:creationId xmlns:a16="http://schemas.microsoft.com/office/drawing/2014/main" id="{FF111EA5-29C5-E949-967E-D5A0CBE152AF}"/>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2491535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1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335360" y="1916832"/>
            <a:ext cx="5328592"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chemeClr val="tx2"/>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3104877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335360" y="1916832"/>
            <a:ext cx="5328592"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chemeClr val="tx2"/>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510275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2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4" name="Picture Placeholder 2">
            <a:extLst>
              <a:ext uri="{FF2B5EF4-FFF2-40B4-BE49-F238E27FC236}">
                <a16:creationId xmlns:a16="http://schemas.microsoft.com/office/drawing/2014/main" id="{F5403EF0-98D8-6B4B-B1CE-3A22FD24B378}"/>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Text Placeholder 15">
            <a:extLst>
              <a:ext uri="{FF2B5EF4-FFF2-40B4-BE49-F238E27FC236}">
                <a16:creationId xmlns:a16="http://schemas.microsoft.com/office/drawing/2014/main" id="{F2D6F13C-AB98-FA45-9ED4-003FACDBBA51}"/>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accent2"/>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2000" cap="none" baseline="0">
                <a:solidFill>
                  <a:schemeClr val="bg1"/>
                </a:solidFill>
                <a:latin typeface="Arial"/>
                <a:cs typeface="Arial"/>
              </a:defRPr>
            </a:lvl1pPr>
            <a:lvl2pPr marL="0" indent="0">
              <a:spcBef>
                <a:spcPts val="188"/>
              </a:spcBef>
              <a:buFontTx/>
              <a:buNone/>
              <a:defRPr sz="2000" cap="all">
                <a:solidFill>
                  <a:schemeClr val="bg1"/>
                </a:solidFill>
                <a:latin typeface="Arial"/>
                <a:cs typeface="Arial"/>
              </a:defRPr>
            </a:lvl2pPr>
            <a:lvl3pPr marL="0" indent="-135000">
              <a:spcBef>
                <a:spcPts val="188"/>
              </a:spcBef>
              <a:buFont typeface="Arial"/>
              <a:buChar char="•"/>
              <a:defRPr sz="2000">
                <a:solidFill>
                  <a:schemeClr val="bg1"/>
                </a:solidFill>
                <a:latin typeface="Arial"/>
                <a:cs typeface="Arial"/>
              </a:defRPr>
            </a:lvl3pPr>
            <a:lvl4pPr marL="324000" indent="-171450">
              <a:spcBef>
                <a:spcPts val="188"/>
              </a:spcBef>
              <a:buFont typeface="Arial"/>
              <a:buChar char="•"/>
              <a:defRPr sz="2000">
                <a:solidFill>
                  <a:schemeClr val="bg1"/>
                </a:solidFill>
                <a:latin typeface="Arial"/>
                <a:cs typeface="Arial"/>
              </a:defRPr>
            </a:lvl4pPr>
            <a:lvl5pPr marL="445500" indent="-135000">
              <a:spcBef>
                <a:spcPts val="188"/>
              </a:spcBef>
              <a:buFont typeface="Arial"/>
              <a:buChar char="•"/>
              <a:defRPr sz="20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C8AE1625-AC35-5444-9D91-EDAF49446C5D}"/>
              </a:ext>
            </a:extLst>
          </p:cNvPr>
          <p:cNvCxnSpPr/>
          <p:nvPr/>
        </p:nvCxnSpPr>
        <p:spPr>
          <a:xfrm>
            <a:off x="335360" y="1916832"/>
            <a:ext cx="5328592"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6782F49C-297E-5140-9598-28E9540BF86F}"/>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4235810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2" name="Picture Placeholder 2">
            <a:extLst>
              <a:ext uri="{FF2B5EF4-FFF2-40B4-BE49-F238E27FC236}">
                <a16:creationId xmlns:a16="http://schemas.microsoft.com/office/drawing/2014/main" id="{A8717F52-5218-A04E-85FE-4019BA2AFCE6}"/>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3" name="Text Placeholder 15">
            <a:extLst>
              <a:ext uri="{FF2B5EF4-FFF2-40B4-BE49-F238E27FC236}">
                <a16:creationId xmlns:a16="http://schemas.microsoft.com/office/drawing/2014/main" id="{0839EF53-B0FD-AF42-8479-0D8D25CADAFE}"/>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accent2"/>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2000" cap="none" baseline="0">
                <a:solidFill>
                  <a:schemeClr val="bg1"/>
                </a:solidFill>
                <a:latin typeface="Arial"/>
                <a:cs typeface="Arial"/>
              </a:defRPr>
            </a:lvl1pPr>
            <a:lvl2pPr marL="0" indent="0">
              <a:spcBef>
                <a:spcPts val="188"/>
              </a:spcBef>
              <a:buFontTx/>
              <a:buNone/>
              <a:defRPr sz="2000" cap="all">
                <a:solidFill>
                  <a:schemeClr val="bg1"/>
                </a:solidFill>
                <a:latin typeface="Arial"/>
                <a:cs typeface="Arial"/>
              </a:defRPr>
            </a:lvl2pPr>
            <a:lvl3pPr marL="0" indent="-135000">
              <a:spcBef>
                <a:spcPts val="188"/>
              </a:spcBef>
              <a:buFont typeface="Arial"/>
              <a:buChar char="•"/>
              <a:defRPr sz="2000">
                <a:solidFill>
                  <a:schemeClr val="bg1"/>
                </a:solidFill>
                <a:latin typeface="Arial"/>
                <a:cs typeface="Arial"/>
              </a:defRPr>
            </a:lvl3pPr>
            <a:lvl4pPr marL="324000" indent="-171450">
              <a:spcBef>
                <a:spcPts val="188"/>
              </a:spcBef>
              <a:buFont typeface="Arial"/>
              <a:buChar char="•"/>
              <a:defRPr sz="2000">
                <a:solidFill>
                  <a:schemeClr val="bg1"/>
                </a:solidFill>
                <a:latin typeface="Arial"/>
                <a:cs typeface="Arial"/>
              </a:defRPr>
            </a:lvl4pPr>
            <a:lvl5pPr marL="445500" indent="-135000">
              <a:spcBef>
                <a:spcPts val="188"/>
              </a:spcBef>
              <a:buFont typeface="Arial"/>
              <a:buChar char="•"/>
              <a:defRPr sz="20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537687FA-8903-8C4E-9FAE-8BA825B5FF39}"/>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591989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6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2" name="Picture Placeholder 2">
            <a:extLst>
              <a:ext uri="{FF2B5EF4-FFF2-40B4-BE49-F238E27FC236}">
                <a16:creationId xmlns:a16="http://schemas.microsoft.com/office/drawing/2014/main" id="{A8717F52-5218-A04E-85FE-4019BA2AFCE6}"/>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3" name="Text Placeholder 15">
            <a:extLst>
              <a:ext uri="{FF2B5EF4-FFF2-40B4-BE49-F238E27FC236}">
                <a16:creationId xmlns:a16="http://schemas.microsoft.com/office/drawing/2014/main" id="{0839EF53-B0FD-AF42-8479-0D8D25CADAFE}"/>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537687FA-8903-8C4E-9FAE-8BA825B5FF39}"/>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41713723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2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2" name="Picture Placeholder 2">
            <a:extLst>
              <a:ext uri="{FF2B5EF4-FFF2-40B4-BE49-F238E27FC236}">
                <a16:creationId xmlns:a16="http://schemas.microsoft.com/office/drawing/2014/main" id="{A8717F52-5218-A04E-85FE-4019BA2AFCE6}"/>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3" name="Text Placeholder 15">
            <a:extLst>
              <a:ext uri="{FF2B5EF4-FFF2-40B4-BE49-F238E27FC236}">
                <a16:creationId xmlns:a16="http://schemas.microsoft.com/office/drawing/2014/main" id="{0839EF53-B0FD-AF42-8479-0D8D25CADAFE}"/>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537687FA-8903-8C4E-9FAE-8BA825B5FF39}"/>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1655166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55822"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2" y="382352"/>
            <a:ext cx="9217024" cy="504056"/>
          </a:xfrm>
          <a:prstGeom prst="rect">
            <a:avLst/>
          </a:prstGeom>
        </p:spPr>
        <p:txBody>
          <a:bodyPr vert="horz" lIns="91440" tIns="45720" rIns="91440" bIns="45720" rtlCol="0" anchor="ctr"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
        <p:nvSpPr>
          <p:cNvPr id="9" name="Picture Placeholder 4">
            <a:extLst>
              <a:ext uri="{FF2B5EF4-FFF2-40B4-BE49-F238E27FC236}">
                <a16:creationId xmlns:a16="http://schemas.microsoft.com/office/drawing/2014/main" id="{A16FE2FA-60A7-824D-989C-1DE14DD4ACC3}"/>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9" name="Picture Placeholder 4">
            <a:extLst>
              <a:ext uri="{FF2B5EF4-FFF2-40B4-BE49-F238E27FC236}">
                <a16:creationId xmlns:a16="http://schemas.microsoft.com/office/drawing/2014/main" id="{E25E6694-41CC-5246-8950-1FCBC5A42DA5}"/>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66F85165-9A8B-4B48-92D5-DD4A6F5AFF4B}"/>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15">
            <a:extLst>
              <a:ext uri="{FF2B5EF4-FFF2-40B4-BE49-F238E27FC236}">
                <a16:creationId xmlns:a16="http://schemas.microsoft.com/office/drawing/2014/main" id="{F0ABBF8E-2FA1-4143-A3D1-85D857940BF7}"/>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4" name="Text Placeholder 15">
            <a:extLst>
              <a:ext uri="{FF2B5EF4-FFF2-40B4-BE49-F238E27FC236}">
                <a16:creationId xmlns:a16="http://schemas.microsoft.com/office/drawing/2014/main" id="{90FE50E2-7287-AF48-8B7F-254A7F65FA15}"/>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5" name="Text Placeholder 15">
            <a:extLst>
              <a:ext uri="{FF2B5EF4-FFF2-40B4-BE49-F238E27FC236}">
                <a16:creationId xmlns:a16="http://schemas.microsoft.com/office/drawing/2014/main" id="{E059A0B8-5DBB-0547-9898-6107ECB32B61}"/>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4960862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2" y="382352"/>
            <a:ext cx="9217024" cy="504056"/>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19" name="Picture Placeholder 4">
            <a:extLst>
              <a:ext uri="{FF2B5EF4-FFF2-40B4-BE49-F238E27FC236}">
                <a16:creationId xmlns:a16="http://schemas.microsoft.com/office/drawing/2014/main" id="{D8D8473A-26AF-C249-A308-51D1233C19AA}"/>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8C347D0D-9ADF-F04D-A7A9-763015C2FBE9}"/>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Picture Placeholder 4">
            <a:extLst>
              <a:ext uri="{FF2B5EF4-FFF2-40B4-BE49-F238E27FC236}">
                <a16:creationId xmlns:a16="http://schemas.microsoft.com/office/drawing/2014/main" id="{338317EF-8420-7944-BC72-E01F1749B189}"/>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3" name="Text Placeholder 15">
            <a:extLst>
              <a:ext uri="{FF2B5EF4-FFF2-40B4-BE49-F238E27FC236}">
                <a16:creationId xmlns:a16="http://schemas.microsoft.com/office/drawing/2014/main" id="{75B2FE88-A057-1C45-BF75-BA661C6AE81C}"/>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4" name="Text Placeholder 15">
            <a:extLst>
              <a:ext uri="{FF2B5EF4-FFF2-40B4-BE49-F238E27FC236}">
                <a16:creationId xmlns:a16="http://schemas.microsoft.com/office/drawing/2014/main" id="{3A588400-871F-F44A-B832-D2DAB6AF61AD}"/>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5" name="Text Placeholder 15">
            <a:extLst>
              <a:ext uri="{FF2B5EF4-FFF2-40B4-BE49-F238E27FC236}">
                <a16:creationId xmlns:a16="http://schemas.microsoft.com/office/drawing/2014/main" id="{F1C8C285-4546-2C4E-8423-946982299F56}"/>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4722293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68612"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2" y="382352"/>
            <a:ext cx="9217024" cy="504056"/>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8" name="Picture Placeholder 4">
            <a:extLst>
              <a:ext uri="{FF2B5EF4-FFF2-40B4-BE49-F238E27FC236}">
                <a16:creationId xmlns:a16="http://schemas.microsoft.com/office/drawing/2014/main" id="{EA1537EA-C36C-4C48-9C17-DE22BD9EC20C}"/>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Picture Placeholder 4">
            <a:extLst>
              <a:ext uri="{FF2B5EF4-FFF2-40B4-BE49-F238E27FC236}">
                <a16:creationId xmlns:a16="http://schemas.microsoft.com/office/drawing/2014/main" id="{3A687291-0CBA-8646-91E4-32C02AB4A5AC}"/>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1" name="Picture Placeholder 4">
            <a:extLst>
              <a:ext uri="{FF2B5EF4-FFF2-40B4-BE49-F238E27FC236}">
                <a16:creationId xmlns:a16="http://schemas.microsoft.com/office/drawing/2014/main" id="{F5167438-FB8A-1D4B-BB24-9F2B40AFF33E}"/>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2" name="Text Placeholder 15">
            <a:extLst>
              <a:ext uri="{FF2B5EF4-FFF2-40B4-BE49-F238E27FC236}">
                <a16:creationId xmlns:a16="http://schemas.microsoft.com/office/drawing/2014/main" id="{3564D09F-C382-5F46-A844-6305CD1B99AC}"/>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3" name="Text Placeholder 15">
            <a:extLst>
              <a:ext uri="{FF2B5EF4-FFF2-40B4-BE49-F238E27FC236}">
                <a16:creationId xmlns:a16="http://schemas.microsoft.com/office/drawing/2014/main" id="{1E4B44F8-F3D8-7E40-8BC0-84AEE1138FF7}"/>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4" name="Text Placeholder 15">
            <a:extLst>
              <a:ext uri="{FF2B5EF4-FFF2-40B4-BE49-F238E27FC236}">
                <a16:creationId xmlns:a16="http://schemas.microsoft.com/office/drawing/2014/main" id="{B8E350C7-D56C-BB4A-923E-E08A439FDFB8}"/>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13011437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1568611"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2" y="382352"/>
            <a:ext cx="9217024" cy="504056"/>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Picture Placeholder 4">
            <a:extLst>
              <a:ext uri="{FF2B5EF4-FFF2-40B4-BE49-F238E27FC236}">
                <a16:creationId xmlns:a16="http://schemas.microsoft.com/office/drawing/2014/main" id="{FDC2E9A5-4FC2-DB40-89CB-67A9A1EC11B7}"/>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Picture Placeholder 4">
            <a:extLst>
              <a:ext uri="{FF2B5EF4-FFF2-40B4-BE49-F238E27FC236}">
                <a16:creationId xmlns:a16="http://schemas.microsoft.com/office/drawing/2014/main" id="{9D71FB35-CDC5-B64B-9E71-A1098C4880A4}"/>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1" name="Picture Placeholder 4">
            <a:extLst>
              <a:ext uri="{FF2B5EF4-FFF2-40B4-BE49-F238E27FC236}">
                <a16:creationId xmlns:a16="http://schemas.microsoft.com/office/drawing/2014/main" id="{DEFC1B93-E9EB-F044-9954-5927089FF3B1}"/>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Text Placeholder 15">
            <a:extLst>
              <a:ext uri="{FF2B5EF4-FFF2-40B4-BE49-F238E27FC236}">
                <a16:creationId xmlns:a16="http://schemas.microsoft.com/office/drawing/2014/main" id="{06754A93-30EC-D149-8F70-4D6C61C51083}"/>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6" name="Text Placeholder 15">
            <a:extLst>
              <a:ext uri="{FF2B5EF4-FFF2-40B4-BE49-F238E27FC236}">
                <a16:creationId xmlns:a16="http://schemas.microsoft.com/office/drawing/2014/main" id="{5A29D6DF-68BB-6C4D-AAA4-B639652E83EA}"/>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Text Placeholder 15">
            <a:extLst>
              <a:ext uri="{FF2B5EF4-FFF2-40B4-BE49-F238E27FC236}">
                <a16:creationId xmlns:a16="http://schemas.microsoft.com/office/drawing/2014/main" id="{15A68DEF-DF3E-0F48-A2EE-0609932A4F43}"/>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370896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p:bg>
      <p:bgPr>
        <a:solidFill>
          <a:srgbClr val="C3DDD7"/>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5" name="Title Placeholder 1">
            <a:extLst>
              <a:ext uri="{FF2B5EF4-FFF2-40B4-BE49-F238E27FC236}">
                <a16:creationId xmlns:a16="http://schemas.microsoft.com/office/drawing/2014/main" id="{3A23D3B5-17DF-E94A-8FB3-6084B9757396}"/>
              </a:ext>
            </a:extLst>
          </p:cNvPr>
          <p:cNvSpPr>
            <a:spLocks noGrp="1"/>
          </p:cNvSpPr>
          <p:nvPr>
            <p:ph type="title"/>
          </p:nvPr>
        </p:nvSpPr>
        <p:spPr>
          <a:xfrm>
            <a:off x="551384" y="413792"/>
            <a:ext cx="11055789" cy="710952"/>
          </a:xfrm>
          <a:prstGeom prst="rect">
            <a:avLst/>
          </a:prstGeom>
        </p:spPr>
        <p:txBody>
          <a:bodyPr vert="horz" lIns="91440" tIns="45720" rIns="91440" bIns="45720" rtlCol="0" anchor="ctr"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
        <p:nvSpPr>
          <p:cNvPr id="6" name="Text Placeholder 9">
            <a:extLst>
              <a:ext uri="{FF2B5EF4-FFF2-40B4-BE49-F238E27FC236}">
                <a16:creationId xmlns:a16="http://schemas.microsoft.com/office/drawing/2014/main" id="{7A4B785D-CEDA-A042-93FF-FDDC90576B9A}"/>
              </a:ext>
            </a:extLst>
          </p:cNvPr>
          <p:cNvSpPr>
            <a:spLocks noGrp="1"/>
          </p:cNvSpPr>
          <p:nvPr>
            <p:ph type="body" sz="quarter" idx="10"/>
          </p:nvPr>
        </p:nvSpPr>
        <p:spPr>
          <a:xfrm>
            <a:off x="551384" y="1233891"/>
            <a:ext cx="11055789" cy="4390218"/>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15">
            <a:extLst>
              <a:ext uri="{FF2B5EF4-FFF2-40B4-BE49-F238E27FC236}">
                <a16:creationId xmlns:a16="http://schemas.microsoft.com/office/drawing/2014/main" id="{2309A17F-886E-9245-A52B-75E9730B0135}"/>
              </a:ext>
            </a:extLst>
          </p:cNvPr>
          <p:cNvSpPr>
            <a:spLocks noGrp="1"/>
          </p:cNvSpPr>
          <p:nvPr>
            <p:ph type="body" sz="quarter" idx="11" hasCustomPrompt="1"/>
          </p:nvPr>
        </p:nvSpPr>
        <p:spPr>
          <a:xfrm>
            <a:off x="551384" y="5624109"/>
            <a:ext cx="6087237" cy="533388"/>
          </a:xfrm>
          <a:prstGeom prst="rect">
            <a:avLst/>
          </a:prstGeom>
        </p:spPr>
        <p:txBody>
          <a:bodyPr anchor="b">
            <a:noAutofit/>
          </a:bodyPr>
          <a:lstStyle>
            <a:lvl1pPr marL="0" indent="0">
              <a:buFontTx/>
              <a:buNone/>
              <a:defRPr sz="95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a:t>Click to edit Master text styles</a:t>
            </a:r>
          </a:p>
        </p:txBody>
      </p:sp>
      <p:sp>
        <p:nvSpPr>
          <p:cNvPr id="9" name="TextBox 8">
            <a:extLst>
              <a:ext uri="{FF2B5EF4-FFF2-40B4-BE49-F238E27FC236}">
                <a16:creationId xmlns:a16="http://schemas.microsoft.com/office/drawing/2014/main" id="{D85E4D10-669F-B44A-829C-549EADDE5760}"/>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30344506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7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1568611" cy="1268760"/>
          </a:xfrm>
          <a:prstGeom prst="round2DiagRect">
            <a:avLst>
              <a:gd name="adj1" fmla="val 4251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2" y="382352"/>
            <a:ext cx="9217024" cy="504056"/>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Picture Placeholder 4">
            <a:extLst>
              <a:ext uri="{FF2B5EF4-FFF2-40B4-BE49-F238E27FC236}">
                <a16:creationId xmlns:a16="http://schemas.microsoft.com/office/drawing/2014/main" id="{FDC2E9A5-4FC2-DB40-89CB-67A9A1EC11B7}"/>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Picture Placeholder 4">
            <a:extLst>
              <a:ext uri="{FF2B5EF4-FFF2-40B4-BE49-F238E27FC236}">
                <a16:creationId xmlns:a16="http://schemas.microsoft.com/office/drawing/2014/main" id="{9D71FB35-CDC5-B64B-9E71-A1098C4880A4}"/>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1" name="Picture Placeholder 4">
            <a:extLst>
              <a:ext uri="{FF2B5EF4-FFF2-40B4-BE49-F238E27FC236}">
                <a16:creationId xmlns:a16="http://schemas.microsoft.com/office/drawing/2014/main" id="{DEFC1B93-E9EB-F044-9954-5927089FF3B1}"/>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Text Placeholder 15">
            <a:extLst>
              <a:ext uri="{FF2B5EF4-FFF2-40B4-BE49-F238E27FC236}">
                <a16:creationId xmlns:a16="http://schemas.microsoft.com/office/drawing/2014/main" id="{06754A93-30EC-D149-8F70-4D6C61C51083}"/>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6" name="Text Placeholder 15">
            <a:extLst>
              <a:ext uri="{FF2B5EF4-FFF2-40B4-BE49-F238E27FC236}">
                <a16:creationId xmlns:a16="http://schemas.microsoft.com/office/drawing/2014/main" id="{5A29D6DF-68BB-6C4D-AAA4-B639652E83EA}"/>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Text Placeholder 15">
            <a:extLst>
              <a:ext uri="{FF2B5EF4-FFF2-40B4-BE49-F238E27FC236}">
                <a16:creationId xmlns:a16="http://schemas.microsoft.com/office/drawing/2014/main" id="{15A68DEF-DF3E-0F48-A2EE-0609932A4F43}"/>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29823359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4" name="Title Placeholder 1">
            <a:extLst>
              <a:ext uri="{FF2B5EF4-FFF2-40B4-BE49-F238E27FC236}">
                <a16:creationId xmlns:a16="http://schemas.microsoft.com/office/drawing/2014/main" id="{55D59D9D-FC3D-CB46-9DA4-5F755258DEAC}"/>
              </a:ext>
            </a:extLst>
          </p:cNvPr>
          <p:cNvSpPr txBox="1">
            <a:spLocks/>
          </p:cNvSpPr>
          <p:nvPr/>
        </p:nvSpPr>
        <p:spPr>
          <a:xfrm>
            <a:off x="614842" y="382352"/>
            <a:ext cx="9217024" cy="504056"/>
          </a:xfrm>
          <a:prstGeom prst="rect">
            <a:avLst/>
          </a:prstGeom>
        </p:spPr>
        <p:txBody>
          <a:bodyPr vert="horz" lIns="91440" tIns="45720" rIns="91440" bIns="45720" rtlCol="0" anchor="ctr"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a:solidFill>
                  <a:srgbClr val="D86075"/>
                </a:solidFill>
              </a:rPr>
              <a:t>Click to edit Master title style</a:t>
            </a:r>
            <a:endParaRPr lang="en-US">
              <a:solidFill>
                <a:srgbClr val="D86075"/>
              </a:solidFill>
            </a:endParaRPr>
          </a:p>
        </p:txBody>
      </p:sp>
      <p:sp>
        <p:nvSpPr>
          <p:cNvPr id="10" name="TextBox 9">
            <a:extLst>
              <a:ext uri="{FF2B5EF4-FFF2-40B4-BE49-F238E27FC236}">
                <a16:creationId xmlns:a16="http://schemas.microsoft.com/office/drawing/2014/main" id="{97E84819-4C54-574F-8060-6984CD25582B}"/>
              </a:ext>
            </a:extLst>
          </p:cNvPr>
          <p:cNvSpPr txBox="1"/>
          <p:nvPr userDrawn="1"/>
        </p:nvSpPr>
        <p:spPr>
          <a:xfrm>
            <a:off x="13026189" y="6439301"/>
            <a:ext cx="31290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18584275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F918A"/>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1">
            <a:extLst>
              <a:ext uri="{FF2B5EF4-FFF2-40B4-BE49-F238E27FC236}">
                <a16:creationId xmlns:a16="http://schemas.microsoft.com/office/drawing/2014/main" id="{EF26B9D4-44A7-DE48-9C31-0BB04BA68670}"/>
              </a:ext>
            </a:extLst>
          </p:cNvPr>
          <p:cNvSpPr>
            <a:spLocks noGrp="1"/>
          </p:cNvSpPr>
          <p:nvPr>
            <p:ph type="title"/>
          </p:nvPr>
        </p:nvSpPr>
        <p:spPr>
          <a:xfrm>
            <a:off x="551384" y="250402"/>
            <a:ext cx="11055789" cy="782960"/>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13021451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14842" y="382352"/>
            <a:ext cx="9217024" cy="504056"/>
          </a:xfrm>
          <a:prstGeom prst="rect">
            <a:avLst/>
          </a:prstGeom>
        </p:spPr>
        <p:txBody>
          <a:bodyPr vert="horz" lIns="91440" tIns="45720" rIns="91440" bIns="45720" rtlCol="0" anchor="ctr"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a:solidFill>
                  <a:srgbClr val="0C244C"/>
                </a:solidFill>
              </a:rPr>
              <a:t>Click to edit Master title style</a:t>
            </a:r>
            <a:endParaRPr lang="en-US">
              <a:solidFill>
                <a:srgbClr val="0C244C"/>
              </a:solidFill>
            </a:endParaRPr>
          </a:p>
        </p:txBody>
      </p:sp>
    </p:spTree>
    <p:extLst>
      <p:ext uri="{BB962C8B-B14F-4D97-AF65-F5344CB8AC3E}">
        <p14:creationId xmlns:p14="http://schemas.microsoft.com/office/powerpoint/2010/main" val="37475295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3" y="0"/>
            <a:ext cx="11644206"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14842" y="382352"/>
            <a:ext cx="9217024" cy="504056"/>
          </a:xfrm>
          <a:prstGeom prst="rect">
            <a:avLst/>
          </a:prstGeom>
        </p:spPr>
        <p:txBody>
          <a:bodyPr vert="horz" lIns="91440" tIns="45720" rIns="91440" bIns="45720" rtlCol="0" anchor="ctr"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a:solidFill>
                  <a:srgbClr val="0C244C"/>
                </a:solidFill>
              </a:rPr>
              <a:t>Click to edit Master title style</a:t>
            </a:r>
            <a:endParaRPr lang="en-US">
              <a:solidFill>
                <a:srgbClr val="0C244C"/>
              </a:solidFill>
            </a:endParaRPr>
          </a:p>
        </p:txBody>
      </p:sp>
    </p:spTree>
    <p:extLst>
      <p:ext uri="{BB962C8B-B14F-4D97-AF65-F5344CB8AC3E}">
        <p14:creationId xmlns:p14="http://schemas.microsoft.com/office/powerpoint/2010/main" val="2789608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63B1A4"/>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Round Diagonal Corner Rectangle 9">
            <a:extLst>
              <a:ext uri="{FF2B5EF4-FFF2-40B4-BE49-F238E27FC236}">
                <a16:creationId xmlns:a16="http://schemas.microsoft.com/office/drawing/2014/main" id="{654921C3-E5E3-B14F-856D-25AE936CF341}"/>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7" name="Title Placeholder 1">
            <a:extLst>
              <a:ext uri="{FF2B5EF4-FFF2-40B4-BE49-F238E27FC236}">
                <a16:creationId xmlns:a16="http://schemas.microsoft.com/office/drawing/2014/main" id="{6CB0C7A4-192E-364E-A69A-D07332308920}"/>
              </a:ext>
            </a:extLst>
          </p:cNvPr>
          <p:cNvSpPr>
            <a:spLocks noGrp="1"/>
          </p:cNvSpPr>
          <p:nvPr>
            <p:ph type="title"/>
          </p:nvPr>
        </p:nvSpPr>
        <p:spPr>
          <a:xfrm>
            <a:off x="345952" y="236710"/>
            <a:ext cx="10801200" cy="792088"/>
          </a:xfrm>
          <a:prstGeom prst="rect">
            <a:avLst/>
          </a:prstGeom>
        </p:spPr>
        <p:txBody>
          <a:bodyPr vert="horz" lIns="91440" tIns="45720" rIns="91440" bIns="45720" rtlCol="0" anchor="ctr"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42871283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8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chemeClr val="tx2"/>
                </a:solidFill>
                <a:latin typeface="Arial"/>
                <a:cs typeface="Arial"/>
              </a:defRPr>
            </a:lvl1pPr>
            <a:lvl2pPr marL="0" indent="0">
              <a:spcBef>
                <a:spcPts val="188"/>
              </a:spcBef>
              <a:buFontTx/>
              <a:buNone/>
              <a:defRPr sz="2000" cap="all">
                <a:solidFill>
                  <a:schemeClr val="tx2"/>
                </a:solidFill>
                <a:latin typeface="Arial"/>
                <a:cs typeface="Arial"/>
              </a:defRPr>
            </a:lvl2pPr>
            <a:lvl3pPr marL="0" indent="-135000">
              <a:spcBef>
                <a:spcPts val="188"/>
              </a:spcBef>
              <a:buFont typeface="Arial"/>
              <a:buChar char="•"/>
              <a:defRPr sz="2000">
                <a:solidFill>
                  <a:schemeClr val="tx2"/>
                </a:solidFill>
                <a:latin typeface="Arial"/>
                <a:cs typeface="Arial"/>
              </a:defRPr>
            </a:lvl3pPr>
            <a:lvl4pPr marL="324000" indent="-171450">
              <a:spcBef>
                <a:spcPts val="188"/>
              </a:spcBef>
              <a:buFont typeface="Arial"/>
              <a:buChar char="•"/>
              <a:defRPr sz="2000">
                <a:solidFill>
                  <a:schemeClr val="tx2"/>
                </a:solidFill>
                <a:latin typeface="Arial"/>
                <a:cs typeface="Arial"/>
              </a:defRPr>
            </a:lvl4pPr>
            <a:lvl5pPr marL="445500" indent="-135000">
              <a:spcBef>
                <a:spcPts val="188"/>
              </a:spcBef>
              <a:buFont typeface="Arial"/>
              <a:buChar char="•"/>
              <a:defRPr sz="2000">
                <a:solidFill>
                  <a:schemeClr val="tx2"/>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Round Diagonal Corner Rectangle 9">
            <a:extLst>
              <a:ext uri="{FF2B5EF4-FFF2-40B4-BE49-F238E27FC236}">
                <a16:creationId xmlns:a16="http://schemas.microsoft.com/office/drawing/2014/main" id="{654921C3-E5E3-B14F-856D-25AE936CF341}"/>
              </a:ext>
            </a:extLst>
          </p:cNvPr>
          <p:cNvSpPr/>
          <p:nvPr/>
        </p:nvSpPr>
        <p:spPr>
          <a:xfrm flipH="1">
            <a:off x="0" y="0"/>
            <a:ext cx="11644206" cy="1268760"/>
          </a:xfrm>
          <a:prstGeom prst="round2DiagRect">
            <a:avLst>
              <a:gd name="adj1" fmla="val 4251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7" name="Title Placeholder 1">
            <a:extLst>
              <a:ext uri="{FF2B5EF4-FFF2-40B4-BE49-F238E27FC236}">
                <a16:creationId xmlns:a16="http://schemas.microsoft.com/office/drawing/2014/main" id="{6CB0C7A4-192E-364E-A69A-D07332308920}"/>
              </a:ext>
            </a:extLst>
          </p:cNvPr>
          <p:cNvSpPr>
            <a:spLocks noGrp="1"/>
          </p:cNvSpPr>
          <p:nvPr>
            <p:ph type="title"/>
          </p:nvPr>
        </p:nvSpPr>
        <p:spPr>
          <a:xfrm>
            <a:off x="335360" y="236710"/>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42156703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9" name="Round Diagonal Corner Rectangle 8">
            <a:extLst>
              <a:ext uri="{FF2B5EF4-FFF2-40B4-BE49-F238E27FC236}">
                <a16:creationId xmlns:a16="http://schemas.microsoft.com/office/drawing/2014/main" id="{42FEA488-D4E2-0343-A83D-08BB48D2752D}"/>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0" name="Title Placeholder 1">
            <a:extLst>
              <a:ext uri="{FF2B5EF4-FFF2-40B4-BE49-F238E27FC236}">
                <a16:creationId xmlns:a16="http://schemas.microsoft.com/office/drawing/2014/main" id="{504D441F-8D27-9645-844D-1967EBCD637A}"/>
              </a:ext>
            </a:extLst>
          </p:cNvPr>
          <p:cNvSpPr>
            <a:spLocks noGrp="1"/>
          </p:cNvSpPr>
          <p:nvPr>
            <p:ph type="title"/>
          </p:nvPr>
        </p:nvSpPr>
        <p:spPr>
          <a:xfrm>
            <a:off x="335360" y="243062"/>
            <a:ext cx="10801200" cy="792088"/>
          </a:xfrm>
          <a:prstGeom prst="rect">
            <a:avLst/>
          </a:prstGeom>
        </p:spPr>
        <p:txBody>
          <a:bodyPr vert="horz" lIns="91440" tIns="45720" rIns="91440" bIns="45720" rtlCol="0" anchor="ctr"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
        <p:nvSpPr>
          <p:cNvPr id="11" name="Text Placeholder 9">
            <a:extLst>
              <a:ext uri="{FF2B5EF4-FFF2-40B4-BE49-F238E27FC236}">
                <a16:creationId xmlns:a16="http://schemas.microsoft.com/office/drawing/2014/main" id="{F1713762-D6C6-CB4B-8881-EB8E8FA871AE}"/>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369935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7" name="Round Diagonal Corner Rectangle 6">
            <a:extLst>
              <a:ext uri="{FF2B5EF4-FFF2-40B4-BE49-F238E27FC236}">
                <a16:creationId xmlns:a16="http://schemas.microsoft.com/office/drawing/2014/main" id="{63CED192-F6AA-F84B-A24E-F2B1462C0185}"/>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2126A5E3-F8BB-9847-A268-2C44D477175C}"/>
              </a:ext>
            </a:extLst>
          </p:cNvPr>
          <p:cNvSpPr>
            <a:spLocks noGrp="1"/>
          </p:cNvSpPr>
          <p:nvPr>
            <p:ph type="title"/>
          </p:nvPr>
        </p:nvSpPr>
        <p:spPr>
          <a:xfrm>
            <a:off x="335360"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Text Placeholder 9">
            <a:extLst>
              <a:ext uri="{FF2B5EF4-FFF2-40B4-BE49-F238E27FC236}">
                <a16:creationId xmlns:a16="http://schemas.microsoft.com/office/drawing/2014/main" id="{5B616937-BF51-4049-AF81-62EC6F0226C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634925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7" name="Round Diagonal Corner Rectangle 6">
            <a:extLst>
              <a:ext uri="{FF2B5EF4-FFF2-40B4-BE49-F238E27FC236}">
                <a16:creationId xmlns:a16="http://schemas.microsoft.com/office/drawing/2014/main" id="{1F6343B1-1103-C843-8D41-C961B8DAE725}"/>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691065F9-7C50-854A-BCD1-F52A2880C08A}"/>
              </a:ext>
            </a:extLst>
          </p:cNvPr>
          <p:cNvSpPr>
            <a:spLocks noGrp="1"/>
          </p:cNvSpPr>
          <p:nvPr>
            <p:ph type="title"/>
          </p:nvPr>
        </p:nvSpPr>
        <p:spPr>
          <a:xfrm>
            <a:off x="364878"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Text Placeholder 9">
            <a:extLst>
              <a:ext uri="{FF2B5EF4-FFF2-40B4-BE49-F238E27FC236}">
                <a16:creationId xmlns:a16="http://schemas.microsoft.com/office/drawing/2014/main" id="{C75A8353-0B25-3047-B90E-7EEA7F64C7C0}"/>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38467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0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4000" b="1" cap="all" baseline="0">
                <a:solidFill>
                  <a:srgbClr val="0C244C"/>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21292694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7" name="Round Diagonal Corner Rectangle 6">
            <a:extLst>
              <a:ext uri="{FF2B5EF4-FFF2-40B4-BE49-F238E27FC236}">
                <a16:creationId xmlns:a16="http://schemas.microsoft.com/office/drawing/2014/main" id="{1F6343B1-1103-C843-8D41-C961B8DAE725}"/>
              </a:ext>
            </a:extLst>
          </p:cNvPr>
          <p:cNvSpPr/>
          <p:nvPr/>
        </p:nvSpPr>
        <p:spPr>
          <a:xfrm flipH="1">
            <a:off x="-3" y="0"/>
            <a:ext cx="11644206" cy="90872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691065F9-7C50-854A-BCD1-F52A2880C08A}"/>
              </a:ext>
            </a:extLst>
          </p:cNvPr>
          <p:cNvSpPr>
            <a:spLocks noGrp="1"/>
          </p:cNvSpPr>
          <p:nvPr>
            <p:ph type="title"/>
          </p:nvPr>
        </p:nvSpPr>
        <p:spPr>
          <a:xfrm>
            <a:off x="364878" y="669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Text Placeholder 9">
            <a:extLst>
              <a:ext uri="{FF2B5EF4-FFF2-40B4-BE49-F238E27FC236}">
                <a16:creationId xmlns:a16="http://schemas.microsoft.com/office/drawing/2014/main" id="{C75A8353-0B25-3047-B90E-7EEA7F64C7C0}"/>
              </a:ext>
            </a:extLst>
          </p:cNvPr>
          <p:cNvSpPr>
            <a:spLocks noGrp="1"/>
          </p:cNvSpPr>
          <p:nvPr>
            <p:ph type="body" sz="quarter" idx="10"/>
          </p:nvPr>
        </p:nvSpPr>
        <p:spPr>
          <a:xfrm>
            <a:off x="479376" y="1052736"/>
            <a:ext cx="11127797" cy="489654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609991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7" name="Round Diagonal Corner Rectangle 6">
            <a:extLst>
              <a:ext uri="{FF2B5EF4-FFF2-40B4-BE49-F238E27FC236}">
                <a16:creationId xmlns:a16="http://schemas.microsoft.com/office/drawing/2014/main" id="{7B889128-811C-DE4A-B7A2-B59A0C053A56}"/>
              </a:ext>
            </a:extLst>
          </p:cNvPr>
          <p:cNvSpPr/>
          <p:nvPr/>
        </p:nvSpPr>
        <p:spPr>
          <a:xfrm flipH="1">
            <a:off x="0" y="0"/>
            <a:ext cx="11644206"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FEB1C999-967E-FC4C-BAD0-5FB4A50DC688}"/>
              </a:ext>
            </a:extLst>
          </p:cNvPr>
          <p:cNvSpPr>
            <a:spLocks noGrp="1"/>
          </p:cNvSpPr>
          <p:nvPr>
            <p:ph type="title"/>
          </p:nvPr>
        </p:nvSpPr>
        <p:spPr>
          <a:xfrm>
            <a:off x="335360"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Text Placeholder 9">
            <a:extLst>
              <a:ext uri="{FF2B5EF4-FFF2-40B4-BE49-F238E27FC236}">
                <a16:creationId xmlns:a16="http://schemas.microsoft.com/office/drawing/2014/main" id="{B9889083-EE2F-7A4E-A509-D04642586167}"/>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D86075"/>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50958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D86075"/>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3160437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D86075"/>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3" y="0"/>
            <a:ext cx="11644206" cy="971550"/>
          </a:xfrm>
          <a:prstGeom prst="round2DiagRect">
            <a:avLst>
              <a:gd name="adj1" fmla="val 4251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4282421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4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D86075"/>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3" y="0"/>
            <a:ext cx="11644206" cy="1268760"/>
          </a:xfrm>
          <a:prstGeom prst="round2DiagRect">
            <a:avLst>
              <a:gd name="adj1" fmla="val 4251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0322897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4" y="0"/>
            <a:ext cx="11705553"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35360" y="243160"/>
            <a:ext cx="10801200" cy="792088"/>
          </a:xfrm>
          <a:prstGeom prst="rect">
            <a:avLst/>
          </a:prstGeom>
        </p:spPr>
        <p:txBody>
          <a:bodyPr vert="horz" lIns="91440" tIns="45720" rIns="91440" bIns="45720" rtlCol="0" anchor="ctr"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4915131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3" y="0"/>
            <a:ext cx="11705550"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35360"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12380733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Round Diagonal Corner Rectangle 9">
            <a:extLst>
              <a:ext uri="{FF2B5EF4-FFF2-40B4-BE49-F238E27FC236}">
                <a16:creationId xmlns:a16="http://schemas.microsoft.com/office/drawing/2014/main" id="{73552B9F-8377-FB4F-8941-AB38DB9617E2}"/>
              </a:ext>
            </a:extLst>
          </p:cNvPr>
          <p:cNvSpPr/>
          <p:nvPr/>
        </p:nvSpPr>
        <p:spPr>
          <a:xfrm flipH="1">
            <a:off x="-4" y="0"/>
            <a:ext cx="11705553"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6599E6-9DC6-BA42-B07B-A51823709D52}"/>
              </a:ext>
            </a:extLst>
          </p:cNvPr>
          <p:cNvSpPr>
            <a:spLocks noGrp="1"/>
          </p:cNvSpPr>
          <p:nvPr>
            <p:ph type="title"/>
          </p:nvPr>
        </p:nvSpPr>
        <p:spPr>
          <a:xfrm>
            <a:off x="335360" y="235572"/>
            <a:ext cx="10801200" cy="792088"/>
          </a:xfrm>
          <a:prstGeom prst="rect">
            <a:avLst/>
          </a:prstGeom>
        </p:spPr>
        <p:txBody>
          <a:bodyPr vert="horz" lIns="91440" tIns="45720" rIns="91440" bIns="45720" rtlCol="0" anchor="ctr"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708096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2" name="Round Diagonal Corner Rectangle 11">
            <a:extLst>
              <a:ext uri="{FF2B5EF4-FFF2-40B4-BE49-F238E27FC236}">
                <a16:creationId xmlns:a16="http://schemas.microsoft.com/office/drawing/2014/main" id="{4CC5ADD0-5755-9341-A794-D9405AB1CE9B}"/>
              </a:ext>
            </a:extLst>
          </p:cNvPr>
          <p:cNvSpPr/>
          <p:nvPr/>
        </p:nvSpPr>
        <p:spPr>
          <a:xfrm flipH="1">
            <a:off x="-3" y="0"/>
            <a:ext cx="11705550"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CB631168-B793-ED49-B934-593139FB844D}"/>
              </a:ext>
            </a:extLst>
          </p:cNvPr>
          <p:cNvSpPr>
            <a:spLocks noGrp="1"/>
          </p:cNvSpPr>
          <p:nvPr>
            <p:ph type="title"/>
          </p:nvPr>
        </p:nvSpPr>
        <p:spPr>
          <a:xfrm>
            <a:off x="335360" y="242728"/>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15614132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Round Diagonal Corner Rectangle 9">
            <a:extLst>
              <a:ext uri="{FF2B5EF4-FFF2-40B4-BE49-F238E27FC236}">
                <a16:creationId xmlns:a16="http://schemas.microsoft.com/office/drawing/2014/main" id="{B9FD1A2C-38BE-AB4F-9B8B-6ADE3F259D13}"/>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DE040E-4416-784E-A304-6C481AB8777A}"/>
              </a:ext>
            </a:extLst>
          </p:cNvPr>
          <p:cNvSpPr>
            <a:spLocks noGrp="1"/>
          </p:cNvSpPr>
          <p:nvPr>
            <p:ph type="title"/>
          </p:nvPr>
        </p:nvSpPr>
        <p:spPr>
          <a:xfrm>
            <a:off x="339478"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4238830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1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4000" b="1" cap="all" baseline="0">
                <a:solidFill>
                  <a:srgbClr val="0C244C"/>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7107636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4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Round Diagonal Corner Rectangle 9">
            <a:extLst>
              <a:ext uri="{FF2B5EF4-FFF2-40B4-BE49-F238E27FC236}">
                <a16:creationId xmlns:a16="http://schemas.microsoft.com/office/drawing/2014/main" id="{B9FD1A2C-38BE-AB4F-9B8B-6ADE3F259D13}"/>
              </a:ext>
            </a:extLst>
          </p:cNvPr>
          <p:cNvSpPr/>
          <p:nvPr/>
        </p:nvSpPr>
        <p:spPr>
          <a:xfrm flipH="1">
            <a:off x="-3" y="0"/>
            <a:ext cx="11644206" cy="1268760"/>
          </a:xfrm>
          <a:prstGeom prst="round2DiagRect">
            <a:avLst>
              <a:gd name="adj1" fmla="val 4251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DE040E-4416-784E-A304-6C481AB8777A}"/>
              </a:ext>
            </a:extLst>
          </p:cNvPr>
          <p:cNvSpPr>
            <a:spLocks noGrp="1"/>
          </p:cNvSpPr>
          <p:nvPr>
            <p:ph type="title"/>
          </p:nvPr>
        </p:nvSpPr>
        <p:spPr>
          <a:xfrm>
            <a:off x="335360"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1405191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547797" y="350908"/>
            <a:ext cx="10732778" cy="581303"/>
          </a:xfrm>
          <a:prstGeom prst="rect">
            <a:avLst/>
          </a:prstGeom>
        </p:spPr>
        <p:txBody>
          <a:bodyPr vert="horz" lIns="91440" tIns="45720" rIns="91440" bIns="45720" rtlCol="0" anchor="ctr"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033258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455711" y="343729"/>
            <a:ext cx="10732778" cy="581303"/>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370796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8" name="Round Diagonal Corner Rectangle 7">
            <a:extLst>
              <a:ext uri="{FF2B5EF4-FFF2-40B4-BE49-F238E27FC236}">
                <a16:creationId xmlns:a16="http://schemas.microsoft.com/office/drawing/2014/main" id="{3B006B63-8E25-D245-AC46-2D9232FE60EF}"/>
              </a:ext>
            </a:extLst>
          </p:cNvPr>
          <p:cNvSpPr/>
          <p:nvPr/>
        </p:nvSpPr>
        <p:spPr>
          <a:xfrm flipH="1">
            <a:off x="-3" y="0"/>
            <a:ext cx="11644206"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E9AE0E48-35E1-674B-9BA8-70FDCA86D08C}"/>
              </a:ext>
            </a:extLst>
          </p:cNvPr>
          <p:cNvSpPr>
            <a:spLocks noGrp="1"/>
          </p:cNvSpPr>
          <p:nvPr>
            <p:ph type="title"/>
          </p:nvPr>
        </p:nvSpPr>
        <p:spPr>
          <a:xfrm>
            <a:off x="455711" y="343728"/>
            <a:ext cx="10732778" cy="581303"/>
          </a:xfrm>
          <a:prstGeom prst="rect">
            <a:avLst/>
          </a:prstGeom>
        </p:spPr>
        <p:txBody>
          <a:bodyPr vert="horz" lIns="91440" tIns="45720" rIns="91440" bIns="45720" rtlCol="0" anchor="ctr"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
        <p:nvSpPr>
          <p:cNvPr id="14" name="Text Placeholder 9">
            <a:extLst>
              <a:ext uri="{FF2B5EF4-FFF2-40B4-BE49-F238E27FC236}">
                <a16:creationId xmlns:a16="http://schemas.microsoft.com/office/drawing/2014/main" id="{2368D3C0-A3CA-1842-B423-E84646E29129}"/>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9">
            <a:extLst>
              <a:ext uri="{FF2B5EF4-FFF2-40B4-BE49-F238E27FC236}">
                <a16:creationId xmlns:a16="http://schemas.microsoft.com/office/drawing/2014/main" id="{B290A2BC-7D5D-A24B-B48D-1F07B9826428}"/>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9">
            <a:extLst>
              <a:ext uri="{FF2B5EF4-FFF2-40B4-BE49-F238E27FC236}">
                <a16:creationId xmlns:a16="http://schemas.microsoft.com/office/drawing/2014/main" id="{F3A597FB-2E42-6541-9B9F-09CAB4F3DCF5}"/>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329615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43E95613-5D02-6249-A2F5-39FC0AB374A1}"/>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73BE0186-5360-4A4D-A5FC-FA2A4223BAAC}"/>
              </a:ext>
            </a:extLst>
          </p:cNvPr>
          <p:cNvSpPr>
            <a:spLocks noGrp="1"/>
          </p:cNvSpPr>
          <p:nvPr>
            <p:ph type="title"/>
          </p:nvPr>
        </p:nvSpPr>
        <p:spPr>
          <a:xfrm>
            <a:off x="547797" y="343729"/>
            <a:ext cx="10732778" cy="581303"/>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14" name="Text Placeholder 9">
            <a:extLst>
              <a:ext uri="{FF2B5EF4-FFF2-40B4-BE49-F238E27FC236}">
                <a16:creationId xmlns:a16="http://schemas.microsoft.com/office/drawing/2014/main" id="{01F0488D-6337-1346-A438-40D522A73C9A}"/>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9">
            <a:extLst>
              <a:ext uri="{FF2B5EF4-FFF2-40B4-BE49-F238E27FC236}">
                <a16:creationId xmlns:a16="http://schemas.microsoft.com/office/drawing/2014/main" id="{38DAE29A-84F6-3247-9A58-75681789A950}"/>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9">
            <a:extLst>
              <a:ext uri="{FF2B5EF4-FFF2-40B4-BE49-F238E27FC236}">
                <a16:creationId xmlns:a16="http://schemas.microsoft.com/office/drawing/2014/main" id="{E8254261-48E4-C44B-BA6E-AC8D104F3572}"/>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651616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4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43E95613-5D02-6249-A2F5-39FC0AB374A1}"/>
              </a:ext>
            </a:extLst>
          </p:cNvPr>
          <p:cNvSpPr/>
          <p:nvPr/>
        </p:nvSpPr>
        <p:spPr>
          <a:xfrm flipH="1">
            <a:off x="-3" y="0"/>
            <a:ext cx="11644206" cy="1268760"/>
          </a:xfrm>
          <a:prstGeom prst="round2DiagRect">
            <a:avLst>
              <a:gd name="adj1" fmla="val 4251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73BE0186-5360-4A4D-A5FC-FA2A4223BAAC}"/>
              </a:ext>
            </a:extLst>
          </p:cNvPr>
          <p:cNvSpPr>
            <a:spLocks noGrp="1"/>
          </p:cNvSpPr>
          <p:nvPr>
            <p:ph type="title"/>
          </p:nvPr>
        </p:nvSpPr>
        <p:spPr>
          <a:xfrm>
            <a:off x="547798" y="343729"/>
            <a:ext cx="10732778" cy="581303"/>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14" name="Text Placeholder 9">
            <a:extLst>
              <a:ext uri="{FF2B5EF4-FFF2-40B4-BE49-F238E27FC236}">
                <a16:creationId xmlns:a16="http://schemas.microsoft.com/office/drawing/2014/main" id="{01F0488D-6337-1346-A438-40D522A73C9A}"/>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9">
            <a:extLst>
              <a:ext uri="{FF2B5EF4-FFF2-40B4-BE49-F238E27FC236}">
                <a16:creationId xmlns:a16="http://schemas.microsoft.com/office/drawing/2014/main" id="{38DAE29A-84F6-3247-9A58-75681789A950}"/>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9">
            <a:extLst>
              <a:ext uri="{FF2B5EF4-FFF2-40B4-BE49-F238E27FC236}">
                <a16:creationId xmlns:a16="http://schemas.microsoft.com/office/drawing/2014/main" id="{E8254261-48E4-C44B-BA6E-AC8D104F3572}"/>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687320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0"/>
            <a:ext cx="12192000" cy="6290658"/>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7" name="Title Placeholder 1">
            <a:extLst>
              <a:ext uri="{FF2B5EF4-FFF2-40B4-BE49-F238E27FC236}">
                <a16:creationId xmlns:a16="http://schemas.microsoft.com/office/drawing/2014/main" id="{87BCE467-8FF7-7945-878B-23B94E0DB33B}"/>
              </a:ext>
            </a:extLst>
          </p:cNvPr>
          <p:cNvSpPr>
            <a:spLocks noGrp="1"/>
          </p:cNvSpPr>
          <p:nvPr>
            <p:ph type="title"/>
          </p:nvPr>
        </p:nvSpPr>
        <p:spPr>
          <a:xfrm>
            <a:off x="719403" y="413792"/>
            <a:ext cx="7872875"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GB"/>
              <a:t>Click to edit Master title style</a:t>
            </a:r>
            <a:endParaRPr lang="en-US"/>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0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6" name="TextBox 5">
            <a:extLst>
              <a:ext uri="{FF2B5EF4-FFF2-40B4-BE49-F238E27FC236}">
                <a16:creationId xmlns:a16="http://schemas.microsoft.com/office/drawing/2014/main" id="{3139E716-9E10-714C-83A4-72BF32D9A06F}"/>
              </a:ext>
            </a:extLst>
          </p:cNvPr>
          <p:cNvSpPr txBox="1"/>
          <p:nvPr userDrawn="1"/>
        </p:nvSpPr>
        <p:spPr>
          <a:xfrm>
            <a:off x="13026189" y="6439301"/>
            <a:ext cx="31290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6082875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27384"/>
            <a:ext cx="12192000" cy="6336704"/>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a:p>
        </p:txBody>
      </p:sp>
      <p:sp>
        <p:nvSpPr>
          <p:cNvPr id="9" name="Round Diagonal Corner Rectangle 1">
            <a:extLst>
              <a:ext uri="{FF2B5EF4-FFF2-40B4-BE49-F238E27FC236}">
                <a16:creationId xmlns:a16="http://schemas.microsoft.com/office/drawing/2014/main" id="{3F88AE3B-7175-C041-AAAD-12637C94CFDB}"/>
              </a:ext>
            </a:extLst>
          </p:cNvPr>
          <p:cNvSpPr/>
          <p:nvPr userDrawn="1"/>
        </p:nvSpPr>
        <p:spPr>
          <a:xfrm rot="16200000">
            <a:off x="1251736" y="1336494"/>
            <a:ext cx="4071888" cy="4944532"/>
          </a:xfrm>
          <a:prstGeom prst="round2Diag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0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1127448" y="2118083"/>
            <a:ext cx="4128459" cy="2952328"/>
          </a:xfrm>
          <a:prstGeom prst="rect">
            <a:avLst/>
          </a:prstGeom>
        </p:spPr>
        <p:txBody>
          <a:bodyPr>
            <a:noAutofit/>
          </a:bodyPr>
          <a:lstStyle>
            <a:lvl1pPr marL="0" indent="0" algn="l">
              <a:buFontTx/>
              <a:buNone/>
              <a:defRPr sz="2000" b="0">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7" name="TextBox 6">
            <a:extLst>
              <a:ext uri="{FF2B5EF4-FFF2-40B4-BE49-F238E27FC236}">
                <a16:creationId xmlns:a16="http://schemas.microsoft.com/office/drawing/2014/main" id="{745EB2F5-E211-E341-AB58-42AECA97C666}"/>
              </a:ext>
            </a:extLst>
          </p:cNvPr>
          <p:cNvSpPr txBox="1"/>
          <p:nvPr userDrawn="1"/>
        </p:nvSpPr>
        <p:spPr>
          <a:xfrm>
            <a:off x="13026189" y="6439301"/>
            <a:ext cx="31290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37632525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1"/>
            <a:ext cx="12192000" cy="6326709"/>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0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9" name="Round Diagonal Corner Rectangle 1">
            <a:extLst>
              <a:ext uri="{FF2B5EF4-FFF2-40B4-BE49-F238E27FC236}">
                <a16:creationId xmlns:a16="http://schemas.microsoft.com/office/drawing/2014/main" id="{84FC0CDD-8383-D347-AA8B-B45D50C06531}"/>
              </a:ext>
            </a:extLst>
          </p:cNvPr>
          <p:cNvSpPr/>
          <p:nvPr userDrawn="1"/>
        </p:nvSpPr>
        <p:spPr>
          <a:xfrm rot="16200000">
            <a:off x="939710" y="1346621"/>
            <a:ext cx="4071888" cy="4944532"/>
          </a:xfrm>
          <a:prstGeom prst="round2Diag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911425" y="2348880"/>
            <a:ext cx="4128459" cy="3024336"/>
          </a:xfrm>
          <a:prstGeom prst="rect">
            <a:avLst/>
          </a:prstGeom>
        </p:spPr>
        <p:txBody>
          <a:bodyPr>
            <a:noAutofit/>
          </a:bodyPr>
          <a:lstStyle>
            <a:lvl1pPr marL="0" indent="0" algn="l">
              <a:buFontTx/>
              <a:buNone/>
              <a:defRPr sz="2000" b="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7" name="TextBox 6">
            <a:extLst>
              <a:ext uri="{FF2B5EF4-FFF2-40B4-BE49-F238E27FC236}">
                <a16:creationId xmlns:a16="http://schemas.microsoft.com/office/drawing/2014/main" id="{79630329-6122-484E-ADA4-5A38BAD4F037}"/>
              </a:ext>
            </a:extLst>
          </p:cNvPr>
          <p:cNvSpPr txBox="1"/>
          <p:nvPr userDrawn="1"/>
        </p:nvSpPr>
        <p:spPr>
          <a:xfrm>
            <a:off x="13026189" y="6439301"/>
            <a:ext cx="31290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9960628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p:nvPr>
        </p:nvSpPr>
        <p:spPr>
          <a:xfrm>
            <a:off x="3623735" y="2004538"/>
            <a:ext cx="4944532" cy="2648599"/>
          </a:xfrm>
          <a:prstGeom prst="rect">
            <a:avLst/>
          </a:prstGeom>
        </p:spPr>
        <p:txBody>
          <a:bodyPr>
            <a:noAutofit/>
          </a:bodyPr>
          <a:lstStyle>
            <a:lvl1pPr marL="0" indent="0" algn="l">
              <a:buFontTx/>
              <a:buNone/>
              <a:defRPr sz="2000" b="1">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84053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4000" b="1" cap="all" baseline="0">
                <a:solidFill>
                  <a:schemeClr val="bg1"/>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AD61DED6-6F59-4313-9750-39CDEA464BCF}"/>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6357856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5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hasCustomPrompt="1"/>
          </p:nvPr>
        </p:nvSpPr>
        <p:spPr>
          <a:xfrm>
            <a:off x="3623734" y="2276873"/>
            <a:ext cx="4944532" cy="698745"/>
          </a:xfrm>
          <a:prstGeom prst="rect">
            <a:avLst/>
          </a:prstGeom>
        </p:spPr>
        <p:txBody>
          <a:bodyPr>
            <a:noAutofit/>
          </a:bodyPr>
          <a:lstStyle>
            <a:lvl1pPr marL="0" indent="0" algn="ctr">
              <a:buFontTx/>
              <a:buNone/>
              <a:defRPr sz="4000" b="1">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a:t>Thank You</a:t>
            </a:r>
          </a:p>
        </p:txBody>
      </p:sp>
      <p:sp>
        <p:nvSpPr>
          <p:cNvPr id="12" name="TextBox 11">
            <a:extLst>
              <a:ext uri="{FF2B5EF4-FFF2-40B4-BE49-F238E27FC236}">
                <a16:creationId xmlns:a16="http://schemas.microsoft.com/office/drawing/2014/main" id="{1BD5E7FF-3B06-CE47-BAE2-8A738E6E3752}"/>
              </a:ext>
            </a:extLst>
          </p:cNvPr>
          <p:cNvSpPr txBox="1"/>
          <p:nvPr/>
        </p:nvSpPr>
        <p:spPr>
          <a:xfrm>
            <a:off x="4378171" y="4218572"/>
            <a:ext cx="3435658" cy="369332"/>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AU" sz="1800" b="0" i="0" kern="1200" spc="225">
                <a:solidFill>
                  <a:schemeClr val="bg1"/>
                </a:solidFill>
                <a:latin typeface="Arial" panose="020B0604020202020204" pitchFamily="34" charset="0"/>
                <a:ea typeface="Roboto light" pitchFamily="2" charset="0"/>
                <a:cs typeface="Arial" panose="020B0604020202020204" pitchFamily="34" charset="0"/>
              </a:rPr>
              <a:t>www.caritas.org.au</a:t>
            </a:r>
          </a:p>
        </p:txBody>
      </p:sp>
      <p:sp>
        <p:nvSpPr>
          <p:cNvPr id="10" name="Freeform: Shape 3">
            <a:extLst>
              <a:ext uri="{FF2B5EF4-FFF2-40B4-BE49-F238E27FC236}">
                <a16:creationId xmlns:a16="http://schemas.microsoft.com/office/drawing/2014/main" id="{F426E386-A88B-9643-8DBF-4D88CDF2CEDC}"/>
              </a:ext>
            </a:extLst>
          </p:cNvPr>
          <p:cNvSpPr/>
          <p:nvPr/>
        </p:nvSpPr>
        <p:spPr>
          <a:xfrm>
            <a:off x="4499638" y="2076410"/>
            <a:ext cx="276225"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chemeClr val="bg1"/>
          </a:solidFill>
          <a:ln w="9525" cap="flat">
            <a:noFill/>
            <a:prstDash val="solid"/>
            <a:miter/>
          </a:ln>
        </p:spPr>
        <p:txBody>
          <a:bodyPr rtlCol="0" anchor="ctr"/>
          <a:lstStyle/>
          <a:p>
            <a:endParaRPr lang="en-AU"/>
          </a:p>
        </p:txBody>
      </p:sp>
      <p:pic>
        <p:nvPicPr>
          <p:cNvPr id="2" name="Picture 1">
            <a:extLst>
              <a:ext uri="{FF2B5EF4-FFF2-40B4-BE49-F238E27FC236}">
                <a16:creationId xmlns:a16="http://schemas.microsoft.com/office/drawing/2014/main" id="{D7391A73-72E7-9D48-BB43-16F1429F02A7}"/>
              </a:ext>
            </a:extLst>
          </p:cNvPr>
          <p:cNvPicPr>
            <a:picLocks noChangeAspect="1"/>
          </p:cNvPicPr>
          <p:nvPr/>
        </p:nvPicPr>
        <p:blipFill>
          <a:blip r:embed="rId2"/>
          <a:stretch>
            <a:fillRect/>
          </a:stretch>
        </p:blipFill>
        <p:spPr>
          <a:xfrm>
            <a:off x="4569096" y="3153669"/>
            <a:ext cx="3053808" cy="837935"/>
          </a:xfrm>
          <a:prstGeom prst="rect">
            <a:avLst/>
          </a:prstGeom>
        </p:spPr>
      </p:pic>
    </p:spTree>
    <p:extLst>
      <p:ext uri="{BB962C8B-B14F-4D97-AF65-F5344CB8AC3E}">
        <p14:creationId xmlns:p14="http://schemas.microsoft.com/office/powerpoint/2010/main" val="1048293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8114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CE77E450-353B-4865-B8C6-9B969320BD3D}"/>
              </a:ext>
            </a:extLst>
          </p:cNvPr>
          <p:cNvSpPr/>
          <p:nvPr userDrawn="1"/>
        </p:nvSpPr>
        <p:spPr>
          <a:xfrm>
            <a:off x="0" y="0"/>
            <a:ext cx="12190552" cy="6855696"/>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418FDE"/>
          </a:solidFill>
        </p:spPr>
        <p:txBody>
          <a:bodyPr wrap="square" lIns="0" tIns="0" rIns="0" bIns="0" rtlCol="0"/>
          <a:lstStyle/>
          <a:p>
            <a:r>
              <a:rPr lang="en-US" sz="1632"/>
              <a:t> </a:t>
            </a:r>
            <a:endParaRPr sz="1632"/>
          </a:p>
        </p:txBody>
      </p:sp>
      <p:sp>
        <p:nvSpPr>
          <p:cNvPr id="2" name="object 5">
            <a:extLst>
              <a:ext uri="{FF2B5EF4-FFF2-40B4-BE49-F238E27FC236}">
                <a16:creationId xmlns:a16="http://schemas.microsoft.com/office/drawing/2014/main" id="{24A17A68-3337-4FE2-93BE-9F7C3909AFB5}"/>
              </a:ext>
            </a:extLst>
          </p:cNvPr>
          <p:cNvSpPr/>
          <p:nvPr userDrawn="1"/>
        </p:nvSpPr>
        <p:spPr>
          <a:xfrm flipV="1">
            <a:off x="4553900" y="3905779"/>
            <a:ext cx="3084200" cy="41458"/>
          </a:xfrm>
          <a:custGeom>
            <a:avLst/>
            <a:gdLst/>
            <a:ahLst/>
            <a:cxnLst/>
            <a:rect l="l" t="t" r="r" b="b"/>
            <a:pathLst>
              <a:path w="1287145">
                <a:moveTo>
                  <a:pt x="0" y="0"/>
                </a:moveTo>
                <a:lnTo>
                  <a:pt x="1287005" y="0"/>
                </a:lnTo>
              </a:path>
            </a:pathLst>
          </a:custGeom>
          <a:ln w="76200">
            <a:solidFill>
              <a:srgbClr val="144372"/>
            </a:solidFill>
          </a:ln>
        </p:spPr>
        <p:txBody>
          <a:bodyPr wrap="square" lIns="0" tIns="0" rIns="0" bIns="0" rtlCol="0"/>
          <a:lstStyle/>
          <a:p>
            <a:endParaRPr sz="1632"/>
          </a:p>
        </p:txBody>
      </p:sp>
      <p:pic>
        <p:nvPicPr>
          <p:cNvPr id="3" name="Graphic 2">
            <a:extLst>
              <a:ext uri="{FF2B5EF4-FFF2-40B4-BE49-F238E27FC236}">
                <a16:creationId xmlns:a16="http://schemas.microsoft.com/office/drawing/2014/main" id="{BFFE4DD1-1597-480C-A5EA-F00EDC14232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475946" y="552472"/>
            <a:ext cx="1238662" cy="1218485"/>
          </a:xfrm>
          <a:prstGeom prst="rect">
            <a:avLst/>
          </a:prstGeom>
        </p:spPr>
      </p:pic>
      <p:sp>
        <p:nvSpPr>
          <p:cNvPr id="8" name="Text Placeholder 7">
            <a:extLst>
              <a:ext uri="{FF2B5EF4-FFF2-40B4-BE49-F238E27FC236}">
                <a16:creationId xmlns:a16="http://schemas.microsoft.com/office/drawing/2014/main" id="{1C312CC6-040B-4799-A0C5-746AB65D25E2}"/>
              </a:ext>
            </a:extLst>
          </p:cNvPr>
          <p:cNvSpPr>
            <a:spLocks noGrp="1"/>
          </p:cNvSpPr>
          <p:nvPr>
            <p:ph type="body" sz="quarter" idx="10" hasCustomPrompt="1"/>
          </p:nvPr>
        </p:nvSpPr>
        <p:spPr>
          <a:xfrm>
            <a:off x="1665178" y="2012486"/>
            <a:ext cx="8644447" cy="1278317"/>
          </a:xfrm>
          <a:prstGeom prst="rect">
            <a:avLst/>
          </a:prstGeom>
        </p:spPr>
        <p:txBody>
          <a:bodyPr/>
          <a:lstStyle>
            <a:lvl1pPr algn="ctr">
              <a:defRPr sz="3627" b="1">
                <a:solidFill>
                  <a:schemeClr val="bg1"/>
                </a:solidFill>
                <a:latin typeface="Roboto Slab" pitchFamily="2" charset="0"/>
                <a:ea typeface="Roboto Slab" pitchFamily="2" charset="0"/>
              </a:defRPr>
            </a:lvl1pPr>
            <a:lvl2pPr>
              <a:defRPr sz="4897">
                <a:latin typeface="Roboto Slab" pitchFamily="2" charset="0"/>
                <a:ea typeface="Roboto Slab" pitchFamily="2" charset="0"/>
              </a:defRPr>
            </a:lvl2pPr>
            <a:lvl3pPr>
              <a:defRPr sz="4897">
                <a:latin typeface="Roboto Slab" pitchFamily="2" charset="0"/>
                <a:ea typeface="Roboto Slab" pitchFamily="2" charset="0"/>
              </a:defRPr>
            </a:lvl3pPr>
            <a:lvl4pPr>
              <a:defRPr sz="4897">
                <a:latin typeface="Roboto Slab" pitchFamily="2" charset="0"/>
                <a:ea typeface="Roboto Slab" pitchFamily="2" charset="0"/>
              </a:defRPr>
            </a:lvl4pPr>
            <a:lvl5pPr>
              <a:defRPr sz="4897">
                <a:latin typeface="Roboto Slab" pitchFamily="2" charset="0"/>
                <a:ea typeface="Roboto Slab" pitchFamily="2" charset="0"/>
              </a:defRPr>
            </a:lvl5pPr>
          </a:lstStyle>
          <a:p>
            <a:pPr lvl="0"/>
            <a:r>
              <a:rPr lang="en-US"/>
              <a:t>TITLE OF YOUR </a:t>
            </a:r>
          </a:p>
          <a:p>
            <a:pPr lvl="0"/>
            <a:r>
              <a:rPr lang="en-US"/>
              <a:t>PRESENTATION</a:t>
            </a:r>
          </a:p>
        </p:txBody>
      </p:sp>
      <p:sp>
        <p:nvSpPr>
          <p:cNvPr id="10" name="Text Placeholder 9">
            <a:extLst>
              <a:ext uri="{FF2B5EF4-FFF2-40B4-BE49-F238E27FC236}">
                <a16:creationId xmlns:a16="http://schemas.microsoft.com/office/drawing/2014/main" id="{B30F6994-9E7D-4E39-AB1E-C0C614579AFC}"/>
              </a:ext>
            </a:extLst>
          </p:cNvPr>
          <p:cNvSpPr>
            <a:spLocks noGrp="1"/>
          </p:cNvSpPr>
          <p:nvPr>
            <p:ph type="body" sz="quarter" idx="11" hasCustomPrompt="1"/>
          </p:nvPr>
        </p:nvSpPr>
        <p:spPr>
          <a:xfrm>
            <a:off x="2577406" y="4396376"/>
            <a:ext cx="6993748" cy="1278317"/>
          </a:xfrm>
          <a:prstGeom prst="rect">
            <a:avLst/>
          </a:prstGeom>
        </p:spPr>
        <p:txBody>
          <a:bodyPr/>
          <a:lstStyle>
            <a:lvl1pPr algn="ctr">
              <a:defRPr>
                <a:solidFill>
                  <a:schemeClr val="bg1"/>
                </a:solidFill>
                <a:latin typeface="Roboto" panose="02000000000000000000" pitchFamily="2" charset="0"/>
                <a:ea typeface="Roboto" panose="02000000000000000000" pitchFamily="2" charset="0"/>
              </a:defRPr>
            </a:lvl1pPr>
            <a:lvl2pPr>
              <a:defRPr>
                <a:solidFill>
                  <a:schemeClr val="bg1"/>
                </a:solidFill>
                <a:latin typeface="Roboto" panose="02000000000000000000" pitchFamily="2" charset="0"/>
                <a:ea typeface="Roboto" panose="02000000000000000000" pitchFamily="2" charset="0"/>
              </a:defRPr>
            </a:lvl2pPr>
            <a:lvl3pPr>
              <a:defRPr>
                <a:solidFill>
                  <a:schemeClr val="bg1"/>
                </a:solidFill>
                <a:latin typeface="Roboto" panose="02000000000000000000" pitchFamily="2" charset="0"/>
                <a:ea typeface="Roboto" panose="02000000000000000000" pitchFamily="2" charset="0"/>
              </a:defRPr>
            </a:lvl3pPr>
            <a:lvl4pPr>
              <a:defRPr>
                <a:solidFill>
                  <a:schemeClr val="bg1"/>
                </a:solidFill>
                <a:latin typeface="Roboto" panose="02000000000000000000" pitchFamily="2" charset="0"/>
                <a:ea typeface="Roboto" panose="02000000000000000000" pitchFamily="2" charset="0"/>
              </a:defRPr>
            </a:lvl4pPr>
            <a:lvl5pPr>
              <a:defRPr>
                <a:solidFill>
                  <a:schemeClr val="bg1"/>
                </a:solidFill>
                <a:latin typeface="Roboto" panose="02000000000000000000" pitchFamily="2" charset="0"/>
                <a:ea typeface="Roboto" panose="02000000000000000000" pitchFamily="2" charset="0"/>
              </a:defRPr>
            </a:lvl5pPr>
          </a:lstStyle>
          <a:p>
            <a:pPr lvl="0"/>
            <a:r>
              <a:rPr lang="en-US"/>
              <a:t>This is the subtitle or the extra information</a:t>
            </a:r>
          </a:p>
          <a:p>
            <a:pPr lvl="0"/>
            <a:r>
              <a:rPr lang="en-US"/>
              <a:t>like name or contact</a:t>
            </a:r>
          </a:p>
        </p:txBody>
      </p:sp>
    </p:spTree>
    <p:extLst>
      <p:ext uri="{BB962C8B-B14F-4D97-AF65-F5344CB8AC3E}">
        <p14:creationId xmlns:p14="http://schemas.microsoft.com/office/powerpoint/2010/main" val="33082996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2715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0239-F937-4298-9C56-08A07988F6F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134D1EC-27EA-4DE2-A416-97E21AEE8FF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8C7A03B-918E-47B8-8EE3-193D1E9B4F7D}"/>
              </a:ext>
            </a:extLst>
          </p:cNvPr>
          <p:cNvSpPr>
            <a:spLocks noGrp="1"/>
          </p:cNvSpPr>
          <p:nvPr>
            <p:ph type="dt" sz="half" idx="10"/>
          </p:nvPr>
        </p:nvSpPr>
        <p:spPr/>
        <p:txBody>
          <a:bodyPr/>
          <a:lstStyle/>
          <a:p>
            <a:fld id="{63A6A639-C0A9-4003-92E5-98FCEA38F8A3}" type="datetimeFigureOut">
              <a:rPr lang="en-AU" smtClean="0"/>
              <a:t>20/05/2024</a:t>
            </a:fld>
            <a:endParaRPr lang="en-AU"/>
          </a:p>
        </p:txBody>
      </p:sp>
      <p:sp>
        <p:nvSpPr>
          <p:cNvPr id="5" name="Footer Placeholder 4">
            <a:extLst>
              <a:ext uri="{FF2B5EF4-FFF2-40B4-BE49-F238E27FC236}">
                <a16:creationId xmlns:a16="http://schemas.microsoft.com/office/drawing/2014/main" id="{4C21AF5D-0B15-4AFA-B438-20E200F04E2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89CDCBF-4660-4057-98BE-DA7DCEA80575}"/>
              </a:ext>
            </a:extLst>
          </p:cNvPr>
          <p:cNvSpPr>
            <a:spLocks noGrp="1"/>
          </p:cNvSpPr>
          <p:nvPr>
            <p:ph type="sldNum" sz="quarter" idx="12"/>
          </p:nvPr>
        </p:nvSpPr>
        <p:spPr/>
        <p:txBody>
          <a:bodyPr/>
          <a:lstStyle/>
          <a:p>
            <a:fld id="{9BB1D9BE-1158-41A8-8A5F-D61EB3368FBB}" type="slidenum">
              <a:rPr lang="en-AU" smtClean="0"/>
              <a:t>‹#›</a:t>
            </a:fld>
            <a:endParaRPr lang="en-AU"/>
          </a:p>
        </p:txBody>
      </p:sp>
    </p:spTree>
    <p:extLst>
      <p:ext uri="{BB962C8B-B14F-4D97-AF65-F5344CB8AC3E}">
        <p14:creationId xmlns:p14="http://schemas.microsoft.com/office/powerpoint/2010/main" val="30685324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D80BD-9FC0-4715-A181-18B7312416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C71F479-4625-43A3-AACB-70932216E1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94EDB97-4F63-4F87-80DA-5F2FF157EB51}"/>
              </a:ext>
            </a:extLst>
          </p:cNvPr>
          <p:cNvSpPr>
            <a:spLocks noGrp="1"/>
          </p:cNvSpPr>
          <p:nvPr>
            <p:ph type="dt" sz="half" idx="10"/>
          </p:nvPr>
        </p:nvSpPr>
        <p:spPr/>
        <p:txBody>
          <a:bodyPr/>
          <a:lstStyle/>
          <a:p>
            <a:fld id="{63A6A639-C0A9-4003-92E5-98FCEA38F8A3}" type="datetimeFigureOut">
              <a:rPr lang="en-AU" smtClean="0"/>
              <a:t>20/05/2024</a:t>
            </a:fld>
            <a:endParaRPr lang="en-AU"/>
          </a:p>
        </p:txBody>
      </p:sp>
      <p:sp>
        <p:nvSpPr>
          <p:cNvPr id="5" name="Footer Placeholder 4">
            <a:extLst>
              <a:ext uri="{FF2B5EF4-FFF2-40B4-BE49-F238E27FC236}">
                <a16:creationId xmlns:a16="http://schemas.microsoft.com/office/drawing/2014/main" id="{866D3CB6-D04D-494E-8D00-0B44FFC3B15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B1A4742-3268-4E3D-9ED5-2654B7615A9F}"/>
              </a:ext>
            </a:extLst>
          </p:cNvPr>
          <p:cNvSpPr>
            <a:spLocks noGrp="1"/>
          </p:cNvSpPr>
          <p:nvPr>
            <p:ph type="sldNum" sz="quarter" idx="12"/>
          </p:nvPr>
        </p:nvSpPr>
        <p:spPr/>
        <p:txBody>
          <a:bodyPr/>
          <a:lstStyle/>
          <a:p>
            <a:fld id="{9BB1D9BE-1158-41A8-8A5F-D61EB3368FBB}" type="slidenum">
              <a:rPr lang="en-AU" smtClean="0"/>
              <a:t>‹#›</a:t>
            </a:fld>
            <a:endParaRPr lang="en-AU"/>
          </a:p>
        </p:txBody>
      </p:sp>
    </p:spTree>
    <p:extLst>
      <p:ext uri="{BB962C8B-B14F-4D97-AF65-F5344CB8AC3E}">
        <p14:creationId xmlns:p14="http://schemas.microsoft.com/office/powerpoint/2010/main" val="31574765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45_Title and Content">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6FD4CBE5-4DCB-4A44-BE5E-2607C20751B1}"/>
              </a:ext>
            </a:extLst>
          </p:cNvPr>
          <p:cNvSpPr>
            <a:spLocks noGrp="1"/>
          </p:cNvSpPr>
          <p:nvPr>
            <p:ph type="body" sz="half" idx="2"/>
          </p:nvPr>
        </p:nvSpPr>
        <p:spPr>
          <a:xfrm>
            <a:off x="523875" y="1578054"/>
            <a:ext cx="11144250" cy="4422696"/>
          </a:xfrm>
          <a:prstGeom prst="rect">
            <a:avLst/>
          </a:prstGeom>
        </p:spPr>
        <p:txBody>
          <a:bodyPr/>
          <a:lstStyle>
            <a:lvl1pPr marL="0" indent="0">
              <a:buNone/>
              <a:defRPr sz="1125">
                <a:solidFill>
                  <a:schemeClr val="tx1">
                    <a:lumMod val="75000"/>
                    <a:lumOff val="25000"/>
                  </a:schemeClr>
                </a:solidFill>
                <a:latin typeface="Arial" panose="020B0604020202020204" pitchFamily="34" charset="0"/>
                <a:cs typeface="Arial" panose="020B0604020202020204" pitchFamily="34" charset="0"/>
              </a:defRPr>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GB"/>
              <a:t>Click to edit Master text styles</a:t>
            </a:r>
          </a:p>
        </p:txBody>
      </p:sp>
      <p:sp>
        <p:nvSpPr>
          <p:cNvPr id="7" name="Title 1">
            <a:extLst>
              <a:ext uri="{FF2B5EF4-FFF2-40B4-BE49-F238E27FC236}">
                <a16:creationId xmlns:a16="http://schemas.microsoft.com/office/drawing/2014/main" id="{D9238096-96B3-B943-89ED-70DA73287C44}"/>
              </a:ext>
            </a:extLst>
          </p:cNvPr>
          <p:cNvSpPr>
            <a:spLocks noGrp="1"/>
          </p:cNvSpPr>
          <p:nvPr>
            <p:ph type="title"/>
          </p:nvPr>
        </p:nvSpPr>
        <p:spPr>
          <a:xfrm>
            <a:off x="567530" y="535781"/>
            <a:ext cx="7385832" cy="562570"/>
          </a:xfrm>
          <a:prstGeom prst="rect">
            <a:avLst/>
          </a:prstGeom>
        </p:spPr>
        <p:txBody>
          <a:bodyPr/>
          <a:lstStyle>
            <a:lvl1pPr>
              <a:defRPr sz="2672" b="1">
                <a:solidFill>
                  <a:schemeClr val="tx1">
                    <a:lumMod val="75000"/>
                    <a:lumOff val="25000"/>
                  </a:schemeClr>
                </a:solidFill>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39524786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74789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INSTRUC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08920"/>
            <a:ext cx="10972800" cy="1143000"/>
          </a:xfrm>
          <a:prstGeom prst="rect">
            <a:avLst/>
          </a:prstGeom>
        </p:spPr>
        <p:txBody>
          <a:bodyPr vert="horz"/>
          <a:lstStyle>
            <a:lvl1pPr algn="ctr">
              <a:defRPr/>
            </a:lvl1pPr>
          </a:lstStyle>
          <a:p>
            <a:r>
              <a:rPr lang="en-AU" dirty="0"/>
              <a:t>Caritas Australia </a:t>
            </a:r>
            <a:br>
              <a:rPr lang="en-AU" dirty="0"/>
            </a:br>
            <a:r>
              <a:rPr lang="en-AU" dirty="0"/>
              <a:t>PowerPoint Instructions</a:t>
            </a:r>
            <a:endParaRPr lang="en-US" dirty="0"/>
          </a:p>
        </p:txBody>
      </p:sp>
      <p:sp>
        <p:nvSpPr>
          <p:cNvPr id="3" name="TextBox 2"/>
          <p:cNvSpPr txBox="1"/>
          <p:nvPr userDrawn="1"/>
        </p:nvSpPr>
        <p:spPr>
          <a:xfrm>
            <a:off x="13008769" y="5369148"/>
            <a:ext cx="8928991" cy="2308324"/>
          </a:xfrm>
          <a:prstGeom prst="rect">
            <a:avLst/>
          </a:prstGeom>
          <a:noFill/>
        </p:spPr>
        <p:txBody>
          <a:bodyPr wrap="square" rtlCol="0">
            <a:spAutoFit/>
          </a:bodyPr>
          <a:lstStyle/>
          <a:p>
            <a:pPr marL="0" indent="0">
              <a:buFontTx/>
              <a:buNone/>
            </a:pPr>
            <a:r>
              <a:rPr lang="en-US" sz="1600" b="1" baseline="0" dirty="0"/>
              <a:t>Changing font </a:t>
            </a:r>
            <a:r>
              <a:rPr lang="en-US" sz="1600" b="1" baseline="0" dirty="0" err="1"/>
              <a:t>colours</a:t>
            </a:r>
            <a:endParaRPr lang="en-US" sz="1600" b="1" baseline="0" dirty="0"/>
          </a:p>
          <a:p>
            <a:pPr marL="0" indent="0">
              <a:buFontTx/>
              <a:buNone/>
            </a:pPr>
            <a:r>
              <a:rPr lang="en-US" sz="1600" b="0" baseline="0" dirty="0"/>
              <a:t>When you wish to change the font </a:t>
            </a:r>
            <a:r>
              <a:rPr lang="en-US" sz="1600" b="0" baseline="0" dirty="0" err="1"/>
              <a:t>colour</a:t>
            </a:r>
            <a:r>
              <a:rPr lang="en-US" sz="1600" b="0" baseline="0" dirty="0"/>
              <a:t> with the presentation please follow the following instructions.</a:t>
            </a:r>
          </a:p>
          <a:p>
            <a:pPr marL="285750" indent="-285750">
              <a:buFont typeface="Arial"/>
              <a:buChar char="•"/>
            </a:pPr>
            <a:r>
              <a:rPr lang="en-US" sz="1600" b="0" baseline="0" dirty="0"/>
              <a:t>Highlight the words you wish to change</a:t>
            </a:r>
          </a:p>
          <a:p>
            <a:pPr marL="285750" indent="-285750">
              <a:buFont typeface="Arial"/>
              <a:buChar char="•"/>
            </a:pPr>
            <a:r>
              <a:rPr lang="en-US" sz="1600" b="0" baseline="0" dirty="0"/>
              <a:t>Right click on the selection</a:t>
            </a:r>
          </a:p>
          <a:p>
            <a:pPr marL="285750" indent="-285750">
              <a:buFont typeface="Arial"/>
              <a:buChar char="•"/>
            </a:pPr>
            <a:r>
              <a:rPr lang="en-US" sz="1600" b="0" baseline="0" dirty="0"/>
              <a:t>Selection ‘font’</a:t>
            </a:r>
          </a:p>
          <a:p>
            <a:pPr marL="285750" indent="-285750">
              <a:buFont typeface="Arial"/>
              <a:buChar char="•"/>
            </a:pPr>
            <a:r>
              <a:rPr lang="en-US" sz="1600" b="0" baseline="0" dirty="0"/>
              <a:t>Within this menu you can change the font </a:t>
            </a:r>
            <a:r>
              <a:rPr lang="en-US" sz="1600" b="0" baseline="0" dirty="0" err="1"/>
              <a:t>colour</a:t>
            </a:r>
            <a:r>
              <a:rPr lang="en-US" sz="1600" b="0" baseline="0" dirty="0"/>
              <a:t> by selecting the ‘more </a:t>
            </a:r>
            <a:r>
              <a:rPr lang="en-US" sz="1600" b="0" baseline="0" dirty="0" err="1"/>
              <a:t>colours’</a:t>
            </a:r>
            <a:r>
              <a:rPr lang="en-US" sz="1600" b="0" baseline="0" dirty="0"/>
              <a:t> button at the bottom.</a:t>
            </a:r>
          </a:p>
          <a:p>
            <a:pPr marL="285750" indent="-285750">
              <a:buFont typeface="Arial"/>
              <a:buChar char="•"/>
            </a:pPr>
            <a:r>
              <a:rPr lang="en-US" sz="1600" b="0" baseline="0" dirty="0"/>
              <a:t>Only select </a:t>
            </a:r>
            <a:r>
              <a:rPr lang="en-US" sz="1600" b="0" baseline="0" dirty="0" err="1"/>
              <a:t>colours</a:t>
            </a:r>
            <a:r>
              <a:rPr lang="en-US" sz="1600" b="0" baseline="0" dirty="0"/>
              <a:t> from Caritas Australia </a:t>
            </a:r>
            <a:r>
              <a:rPr lang="en-US" sz="1600" b="0" baseline="0" dirty="0" err="1"/>
              <a:t>colour</a:t>
            </a:r>
            <a:r>
              <a:rPr lang="en-US" sz="1600" b="0" baseline="0" dirty="0"/>
              <a:t> palette.</a:t>
            </a:r>
          </a:p>
        </p:txBody>
      </p:sp>
      <p:pic>
        <p:nvPicPr>
          <p:cNvPr id="5" name="Picture 4" descr="increase indent button.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03587" y="391052"/>
            <a:ext cx="541869" cy="304800"/>
          </a:xfrm>
          <a:prstGeom prst="rect">
            <a:avLst/>
          </a:prstGeom>
        </p:spPr>
      </p:pic>
      <p:pic>
        <p:nvPicPr>
          <p:cNvPr id="6" name="Picture 5" descr="increase indent button.png"/>
          <p:cNvPicPr>
            <a:picLocks noChangeAspect="1"/>
          </p:cNvPicPr>
          <p:nvPr userDrawn="1"/>
        </p:nvPicPr>
        <p:blipFill rotWithShape="1">
          <a:blip r:embed="rId3" cstate="print">
            <a:extLst>
              <a:ext uri="{28A0092B-C50C-407E-A947-70E740481C1C}">
                <a14:useLocalDpi xmlns:a14="http://schemas.microsoft.com/office/drawing/2010/main"/>
              </a:ext>
            </a:extLst>
          </a:blip>
          <a:srcRect r="-98"/>
          <a:stretch/>
        </p:blipFill>
        <p:spPr>
          <a:xfrm rot="10800000">
            <a:off x="-10575660" y="391052"/>
            <a:ext cx="542397" cy="304800"/>
          </a:xfrm>
          <a:prstGeom prst="rect">
            <a:avLst/>
          </a:prstGeom>
        </p:spPr>
      </p:pic>
      <p:sp>
        <p:nvSpPr>
          <p:cNvPr id="7" name="TextBox 6"/>
          <p:cNvSpPr txBox="1"/>
          <p:nvPr userDrawn="1"/>
        </p:nvSpPr>
        <p:spPr>
          <a:xfrm>
            <a:off x="-9169696" y="-656297"/>
            <a:ext cx="8640960" cy="2800766"/>
          </a:xfrm>
          <a:prstGeom prst="rect">
            <a:avLst/>
          </a:prstGeom>
          <a:noFill/>
        </p:spPr>
        <p:txBody>
          <a:bodyPr wrap="square" rtlCol="0">
            <a:spAutoFit/>
          </a:bodyPr>
          <a:lstStyle/>
          <a:p>
            <a:pPr marL="0" indent="0">
              <a:buFontTx/>
              <a:buNone/>
            </a:pPr>
            <a:r>
              <a:rPr lang="en-US" sz="1600" b="1" baseline="0" dirty="0"/>
              <a:t>How to change the font format</a:t>
            </a:r>
          </a:p>
          <a:p>
            <a:pPr marL="0" indent="0">
              <a:buFontTx/>
              <a:buNone/>
            </a:pPr>
            <a:r>
              <a:rPr lang="en-US" sz="1600" b="0" baseline="0" dirty="0"/>
              <a:t>Minimum body copy font size: 18pt</a:t>
            </a:r>
          </a:p>
          <a:p>
            <a:pPr marL="0" indent="0">
              <a:buFontTx/>
              <a:buNone/>
            </a:pPr>
            <a:r>
              <a:rPr lang="en-US" sz="1600" b="0" baseline="0" dirty="0"/>
              <a:t>Styles have been setup within the </a:t>
            </a:r>
            <a:r>
              <a:rPr lang="en-US" sz="1600" b="0" baseline="0" dirty="0" err="1"/>
              <a:t>powerpoint</a:t>
            </a:r>
            <a:r>
              <a:rPr lang="en-US" sz="1600" b="0" baseline="0" dirty="0"/>
              <a:t> to allow you to use Subheadings, body copy, bullet points. </a:t>
            </a:r>
          </a:p>
          <a:p>
            <a:pPr marL="0" indent="0">
              <a:buFontTx/>
              <a:buNone/>
            </a:pPr>
            <a:r>
              <a:rPr lang="en-US" sz="1600" b="0" baseline="0" dirty="0"/>
              <a:t>To change the font style use the paragraph indent buttons (Not the tab key) to switch between styles.</a:t>
            </a:r>
          </a:p>
          <a:p>
            <a:pPr marL="0" indent="0">
              <a:buFontTx/>
              <a:buNone/>
            </a:pPr>
            <a:r>
              <a:rPr lang="en-US" sz="1600" b="1" baseline="0" dirty="0"/>
              <a:t>Indent 1: </a:t>
            </a:r>
            <a:r>
              <a:rPr lang="en-US" sz="1600" b="0" baseline="0" dirty="0"/>
              <a:t>body copy</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1" baseline="0" dirty="0"/>
              <a:t>Indent 2: </a:t>
            </a:r>
            <a:r>
              <a:rPr lang="en-US" sz="1600" b="0" baseline="0" dirty="0"/>
              <a:t>Subheadings</a:t>
            </a:r>
          </a:p>
          <a:p>
            <a:pPr marL="0" indent="0">
              <a:buFontTx/>
              <a:buNone/>
            </a:pPr>
            <a:r>
              <a:rPr lang="en-US" sz="1600" b="1" baseline="0" dirty="0"/>
              <a:t>Indent 3: </a:t>
            </a:r>
            <a:r>
              <a:rPr lang="en-US" sz="1600" b="0" baseline="0" dirty="0"/>
              <a:t>bullet points first level</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1" baseline="0" dirty="0"/>
              <a:t>Indent 4: </a:t>
            </a:r>
            <a:r>
              <a:rPr lang="en-US" sz="1600" b="0" baseline="0" dirty="0"/>
              <a:t>bullet points second level</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1" baseline="0" dirty="0"/>
              <a:t>Indent 5: </a:t>
            </a:r>
            <a:r>
              <a:rPr lang="en-US" sz="1600" b="0" baseline="0" dirty="0"/>
              <a:t>bullet points third level</a:t>
            </a:r>
          </a:p>
        </p:txBody>
      </p:sp>
      <p:sp>
        <p:nvSpPr>
          <p:cNvPr id="8" name="TextBox 7"/>
          <p:cNvSpPr txBox="1"/>
          <p:nvPr userDrawn="1"/>
        </p:nvSpPr>
        <p:spPr>
          <a:xfrm>
            <a:off x="-9231511" y="2418072"/>
            <a:ext cx="8640960" cy="1569660"/>
          </a:xfrm>
          <a:prstGeom prst="rect">
            <a:avLst/>
          </a:prstGeom>
          <a:noFill/>
        </p:spPr>
        <p:txBody>
          <a:bodyPr wrap="square" rtlCol="0">
            <a:spAutoFit/>
          </a:bodyPr>
          <a:lstStyle/>
          <a:p>
            <a:pPr marL="0" indent="0">
              <a:buFontTx/>
              <a:buNone/>
            </a:pPr>
            <a:r>
              <a:rPr lang="en-US" sz="1600" b="1" baseline="0" dirty="0"/>
              <a:t>Presentation </a:t>
            </a:r>
            <a:r>
              <a:rPr lang="en-US" sz="1600" b="1" baseline="0" dirty="0" err="1"/>
              <a:t>colours</a:t>
            </a:r>
            <a:endParaRPr lang="en-US" sz="1600" b="1" baseline="0" dirty="0"/>
          </a:p>
          <a:p>
            <a:pPr marL="0" indent="0">
              <a:buFontTx/>
              <a:buNone/>
            </a:pPr>
            <a:r>
              <a:rPr lang="en-US" sz="1600" b="0" baseline="0" dirty="0" err="1"/>
              <a:t>Colours</a:t>
            </a:r>
            <a:r>
              <a:rPr lang="en-US" sz="1600" b="0" baseline="0" dirty="0"/>
              <a:t> within the presentation can change but should be selected from the Caritas Australia brand book </a:t>
            </a:r>
            <a:r>
              <a:rPr lang="en-US" sz="1600" b="1" baseline="0" dirty="0"/>
              <a:t>dark </a:t>
            </a:r>
            <a:r>
              <a:rPr lang="en-US" sz="1600" b="1" baseline="0" dirty="0" err="1"/>
              <a:t>colours</a:t>
            </a:r>
            <a:r>
              <a:rPr lang="en-US" sz="1600" b="1" baseline="0" dirty="0"/>
              <a:t>.</a:t>
            </a:r>
          </a:p>
          <a:p>
            <a:pPr marL="0" indent="0">
              <a:buFontTx/>
              <a:buNone/>
            </a:pPr>
            <a:endParaRPr lang="en-US" sz="1600" b="1" baseline="0" dirty="0"/>
          </a:p>
          <a:p>
            <a:pPr marL="0" indent="0">
              <a:buFontTx/>
              <a:buNone/>
            </a:pPr>
            <a:r>
              <a:rPr lang="en-US" sz="1600" b="1" baseline="0" dirty="0"/>
              <a:t>NOTE: </a:t>
            </a:r>
            <a:r>
              <a:rPr lang="en-US" sz="1600" b="0" baseline="0" dirty="0"/>
              <a:t>If you choose to change the </a:t>
            </a:r>
            <a:r>
              <a:rPr lang="en-US" sz="1600" b="0" baseline="0" dirty="0" err="1"/>
              <a:t>colours</a:t>
            </a:r>
            <a:r>
              <a:rPr lang="en-US" sz="1600" b="0" baseline="0" dirty="0"/>
              <a:t> within the presentation please ensure that every slide is consistent.</a:t>
            </a:r>
          </a:p>
        </p:txBody>
      </p:sp>
      <p:sp>
        <p:nvSpPr>
          <p:cNvPr id="9" name="TextBox 8"/>
          <p:cNvSpPr txBox="1"/>
          <p:nvPr userDrawn="1"/>
        </p:nvSpPr>
        <p:spPr>
          <a:xfrm>
            <a:off x="-9231510" y="4312256"/>
            <a:ext cx="5534423" cy="2062103"/>
          </a:xfrm>
          <a:prstGeom prst="rect">
            <a:avLst/>
          </a:prstGeom>
          <a:noFill/>
        </p:spPr>
        <p:txBody>
          <a:bodyPr wrap="square" rtlCol="0">
            <a:spAutoFit/>
          </a:bodyPr>
          <a:lstStyle/>
          <a:p>
            <a:pPr marL="0" indent="0">
              <a:buFontTx/>
              <a:buNone/>
            </a:pPr>
            <a:r>
              <a:rPr lang="en-US" sz="1600" b="1" baseline="0" dirty="0"/>
              <a:t>Changing background </a:t>
            </a:r>
            <a:r>
              <a:rPr lang="en-US" sz="1600" b="1" baseline="0" dirty="0" err="1"/>
              <a:t>colours</a:t>
            </a:r>
            <a:endParaRPr lang="en-US" sz="1600" b="1" baseline="0" dirty="0"/>
          </a:p>
          <a:p>
            <a:pPr marL="0" indent="0">
              <a:buFontTx/>
              <a:buNone/>
            </a:pPr>
            <a:r>
              <a:rPr lang="en-US" sz="1600" b="0" baseline="0" dirty="0"/>
              <a:t>When you wish to change the background colour of title or voice box slides please change using the Master page (View &gt; Master &gt; Slide Master). Right click on each background of the slide and selection ‘Format Background’. A background colour can be selected from this pop up menu. </a:t>
            </a:r>
            <a:r>
              <a:rPr lang="en-US" sz="1600" b="1" kern="1200" dirty="0">
                <a:solidFill>
                  <a:schemeClr val="tx1"/>
                </a:solidFill>
                <a:effectLst/>
                <a:latin typeface="+mn-lt"/>
                <a:ea typeface="+mn-ea"/>
                <a:cs typeface="+mn-cs"/>
              </a:rPr>
              <a:t>(More </a:t>
            </a:r>
            <a:r>
              <a:rPr lang="en-US" sz="1600" b="1" kern="1200" dirty="0" err="1">
                <a:solidFill>
                  <a:schemeClr val="tx1"/>
                </a:solidFill>
                <a:effectLst/>
                <a:latin typeface="+mn-lt"/>
                <a:ea typeface="+mn-ea"/>
                <a:cs typeface="+mn-cs"/>
              </a:rPr>
              <a:t>colours</a:t>
            </a:r>
            <a:r>
              <a:rPr lang="en-US" sz="1600" b="1" kern="1200" dirty="0">
                <a:solidFill>
                  <a:schemeClr val="tx1"/>
                </a:solidFill>
                <a:effectLst/>
                <a:latin typeface="+mn-lt"/>
                <a:ea typeface="+mn-ea"/>
                <a:cs typeface="+mn-cs"/>
              </a:rPr>
              <a:t> &gt; Custom&gt; </a:t>
            </a:r>
            <a:r>
              <a:rPr lang="en-US" sz="1600" b="1" kern="1200" dirty="0" err="1">
                <a:solidFill>
                  <a:schemeClr val="tx1"/>
                </a:solidFill>
                <a:effectLst/>
                <a:latin typeface="+mn-lt"/>
                <a:ea typeface="+mn-ea"/>
                <a:cs typeface="+mn-cs"/>
              </a:rPr>
              <a:t>Colour</a:t>
            </a:r>
            <a:r>
              <a:rPr lang="en-US" sz="1600" b="1" kern="1200" dirty="0">
                <a:solidFill>
                  <a:schemeClr val="tx1"/>
                </a:solidFill>
                <a:effectLst/>
                <a:latin typeface="+mn-lt"/>
                <a:ea typeface="+mn-ea"/>
                <a:cs typeface="+mn-cs"/>
              </a:rPr>
              <a:t> mode RGB &gt; Input numbers)</a:t>
            </a:r>
            <a:endParaRPr lang="en-US" sz="1600" b="0" baseline="0" dirty="0"/>
          </a:p>
        </p:txBody>
      </p:sp>
      <p:sp>
        <p:nvSpPr>
          <p:cNvPr id="11" name="TextBox 10"/>
          <p:cNvSpPr txBox="1"/>
          <p:nvPr userDrawn="1"/>
        </p:nvSpPr>
        <p:spPr>
          <a:xfrm>
            <a:off x="-9216725" y="7048560"/>
            <a:ext cx="8626175" cy="2308324"/>
          </a:xfrm>
          <a:prstGeom prst="rect">
            <a:avLst/>
          </a:prstGeom>
          <a:noFill/>
        </p:spPr>
        <p:txBody>
          <a:bodyPr wrap="square" rtlCol="0">
            <a:spAutoFit/>
          </a:bodyPr>
          <a:lstStyle/>
          <a:p>
            <a:pPr marL="0" indent="0">
              <a:buFontTx/>
              <a:buNone/>
            </a:pPr>
            <a:r>
              <a:rPr lang="en-US" sz="1600" b="1" baseline="0" dirty="0"/>
              <a:t>Placing images and cropping</a:t>
            </a:r>
          </a:p>
          <a:p>
            <a:pPr marL="0" indent="0">
              <a:buFontTx/>
              <a:buNone/>
            </a:pPr>
            <a:r>
              <a:rPr lang="en-US" sz="1600" b="0" baseline="0" dirty="0"/>
              <a:t>When placing images they may at first be placed into the image box small or inappropriately cropped, for example a persons head cropped off. </a:t>
            </a:r>
          </a:p>
          <a:p>
            <a:pPr marL="0" indent="0">
              <a:buFontTx/>
              <a:buNone/>
            </a:pPr>
            <a:r>
              <a:rPr lang="en-US" sz="1600" b="0" baseline="0" dirty="0"/>
              <a:t>To fix this please follow these steps:</a:t>
            </a:r>
          </a:p>
          <a:p>
            <a:pPr marL="285750" indent="-285750">
              <a:buFont typeface="Arial"/>
              <a:buChar char="•"/>
            </a:pPr>
            <a:r>
              <a:rPr lang="en-US" sz="1600" b="0" baseline="0" dirty="0"/>
              <a:t>Format picture click on the crop button</a:t>
            </a:r>
          </a:p>
          <a:p>
            <a:pPr marL="285750" indent="-285750">
              <a:buFont typeface="Arial"/>
              <a:buChar char="•"/>
            </a:pPr>
            <a:r>
              <a:rPr lang="en-US" sz="1600" b="0" baseline="0" dirty="0"/>
              <a:t>Select ‘crop to fill’. This will allow you to resize the image without moving the picture box</a:t>
            </a:r>
          </a:p>
          <a:p>
            <a:pPr marL="285750" indent="-285750">
              <a:buFont typeface="Arial"/>
              <a:buChar char="•"/>
            </a:pPr>
            <a:r>
              <a:rPr lang="en-US" sz="1600" b="0" baseline="0" dirty="0"/>
              <a:t>When resizing an image always hold the ‘shift’ key and drag the image larger from the corners. This will scale the image proportionately.</a:t>
            </a:r>
          </a:p>
          <a:p>
            <a:pPr marL="285750" indent="-285750">
              <a:buFont typeface="Arial"/>
              <a:buChar char="•"/>
            </a:pPr>
            <a:r>
              <a:rPr lang="en-US" sz="1600" b="0" baseline="0" dirty="0"/>
              <a:t>You can move the resized image within the picture box to find the best crop.</a:t>
            </a:r>
          </a:p>
        </p:txBody>
      </p:sp>
      <p:sp>
        <p:nvSpPr>
          <p:cNvPr id="12" name="TextBox 11"/>
          <p:cNvSpPr txBox="1"/>
          <p:nvPr userDrawn="1"/>
        </p:nvSpPr>
        <p:spPr>
          <a:xfrm>
            <a:off x="13008769" y="1328408"/>
            <a:ext cx="8928991" cy="3046988"/>
          </a:xfrm>
          <a:prstGeom prst="rect">
            <a:avLst/>
          </a:prstGeom>
          <a:noFill/>
        </p:spPr>
        <p:txBody>
          <a:bodyPr wrap="square" rtlCol="0">
            <a:spAutoFit/>
          </a:bodyPr>
          <a:lstStyle/>
          <a:p>
            <a:pPr marL="0" indent="0">
              <a:buFontTx/>
              <a:buNone/>
            </a:pPr>
            <a:r>
              <a:rPr lang="en-US" sz="1600" b="1" baseline="0" dirty="0"/>
              <a:t>Saving Felt tip font as an image</a:t>
            </a:r>
          </a:p>
          <a:p>
            <a:pPr marL="0" indent="0">
              <a:buFontTx/>
              <a:buNone/>
            </a:pPr>
            <a:r>
              <a:rPr lang="en-US" sz="1600" b="0" baseline="0" dirty="0"/>
              <a:t>As felt tip isn’t a system font it will not display correctly on computers that do not have the font installed. Please complete the following steps to save the final copy as an image:</a:t>
            </a:r>
          </a:p>
          <a:p>
            <a:pPr marL="0" indent="0">
              <a:buFontTx/>
              <a:buNone/>
            </a:pPr>
            <a:endParaRPr lang="en-US" sz="1600" b="0" baseline="0" dirty="0"/>
          </a:p>
          <a:p>
            <a:pPr marL="342900" indent="-342900">
              <a:buFont typeface="+mj-lt"/>
              <a:buAutoNum type="arabicPeriod"/>
            </a:pPr>
            <a:r>
              <a:rPr lang="en-US" sz="1600" b="0" baseline="0" dirty="0"/>
              <a:t>Write quote or copy into the voice box</a:t>
            </a:r>
          </a:p>
          <a:p>
            <a:pPr marL="800100" lvl="1" indent="-342900">
              <a:buFont typeface="Arial"/>
              <a:buChar char="•"/>
            </a:pPr>
            <a:r>
              <a:rPr lang="en-US" sz="1600" b="0" baseline="0" dirty="0"/>
              <a:t>When copy is final complete the next steps</a:t>
            </a:r>
          </a:p>
          <a:p>
            <a:pPr marL="342900" indent="-342900">
              <a:buFont typeface="+mj-lt"/>
              <a:buAutoNum type="arabicPeriod"/>
            </a:pPr>
            <a:r>
              <a:rPr lang="en-US" sz="1600" b="0" baseline="0" dirty="0"/>
              <a:t>Right click on the text box</a:t>
            </a:r>
          </a:p>
          <a:p>
            <a:pPr marL="342900" indent="-342900">
              <a:buFont typeface="+mj-lt"/>
              <a:buAutoNum type="arabicPeriod"/>
            </a:pPr>
            <a:r>
              <a:rPr lang="en-US" sz="1600" b="0" baseline="0" dirty="0"/>
              <a:t>Select</a:t>
            </a:r>
            <a:r>
              <a:rPr lang="en-US" sz="1600" b="1" baseline="0" dirty="0"/>
              <a:t> Save as Picture…</a:t>
            </a:r>
          </a:p>
          <a:p>
            <a:pPr marL="342900" indent="-342900">
              <a:buFont typeface="+mj-lt"/>
              <a:buAutoNum type="arabicPeriod"/>
            </a:pPr>
            <a:r>
              <a:rPr lang="en-US" sz="1600" b="0" baseline="0" dirty="0"/>
              <a:t>Save image to your desktop as a PNG file and name appropriately</a:t>
            </a:r>
          </a:p>
          <a:p>
            <a:pPr marL="342900" indent="-342900">
              <a:buFont typeface="+mj-lt"/>
              <a:buAutoNum type="arabicPeriod"/>
            </a:pPr>
            <a:r>
              <a:rPr lang="en-US" sz="1600" b="0" baseline="0" dirty="0"/>
              <a:t>Insert saved image into presentation and position it over where the typed copy is</a:t>
            </a:r>
          </a:p>
          <a:p>
            <a:pPr marL="342900" indent="-342900">
              <a:buFont typeface="+mj-lt"/>
              <a:buAutoNum type="arabicPeriod"/>
            </a:pPr>
            <a:r>
              <a:rPr lang="en-US" sz="1600" b="0" baseline="0" dirty="0"/>
              <a:t>Drag original copy off the presentation to save for future edits.</a:t>
            </a:r>
          </a:p>
          <a:p>
            <a:pPr marL="342900" indent="-342900">
              <a:buFont typeface="+mj-lt"/>
              <a:buAutoNum type="arabicPeriod"/>
            </a:pPr>
            <a:r>
              <a:rPr lang="en-US" sz="1600" b="0" baseline="0" dirty="0"/>
              <a:t>Resize the </a:t>
            </a:r>
            <a:r>
              <a:rPr lang="en-US" sz="1600" b="0" baseline="0" dirty="0" err="1"/>
              <a:t>coloured</a:t>
            </a:r>
            <a:r>
              <a:rPr lang="en-US" sz="1600" b="0" baseline="0" dirty="0"/>
              <a:t> voice box to appropriately fit the content.</a:t>
            </a:r>
          </a:p>
        </p:txBody>
      </p:sp>
      <p:sp>
        <p:nvSpPr>
          <p:cNvPr id="13" name="TextBox 12"/>
          <p:cNvSpPr txBox="1"/>
          <p:nvPr userDrawn="1"/>
        </p:nvSpPr>
        <p:spPr>
          <a:xfrm>
            <a:off x="13008768" y="-632741"/>
            <a:ext cx="8928992" cy="1569660"/>
          </a:xfrm>
          <a:prstGeom prst="rect">
            <a:avLst/>
          </a:prstGeom>
          <a:noFill/>
        </p:spPr>
        <p:txBody>
          <a:bodyPr wrap="square" rtlCol="0">
            <a:spAutoFit/>
          </a:bodyPr>
          <a:lstStyle/>
          <a:p>
            <a:pPr marL="0" indent="0">
              <a:buFontTx/>
              <a:buNone/>
            </a:pPr>
            <a:r>
              <a:rPr lang="en-US" sz="1600" b="1" baseline="0" dirty="0"/>
              <a:t>Felt Tip Roman </a:t>
            </a:r>
            <a:r>
              <a:rPr lang="en-US" sz="1600" b="0" baseline="0" dirty="0"/>
              <a:t>will need to be purchased for the story font for this presentation to be used correctly.</a:t>
            </a:r>
          </a:p>
          <a:p>
            <a:pPr marL="285750" indent="-285750">
              <a:buFont typeface="Arial"/>
              <a:buChar char="•"/>
            </a:pPr>
            <a:r>
              <a:rPr lang="en-US" sz="1600" b="0" baseline="0" dirty="0"/>
              <a:t>Please contact Caritas Australia Communications team for details of where to purchase.</a:t>
            </a:r>
          </a:p>
          <a:p>
            <a:pPr marL="285750" indent="-285750">
              <a:buFont typeface="Arial"/>
              <a:buChar char="•"/>
            </a:pPr>
            <a:r>
              <a:rPr lang="en-US" sz="1600" b="0" baseline="0" dirty="0"/>
              <a:t>Can be purchased from </a:t>
            </a:r>
            <a:r>
              <a:rPr lang="en-US" sz="1600" b="1" baseline="0" dirty="0" err="1"/>
              <a:t>myfonts.com</a:t>
            </a:r>
            <a:r>
              <a:rPr lang="en-US" sz="1600" b="0" baseline="0" dirty="0"/>
              <a:t> </a:t>
            </a:r>
          </a:p>
          <a:p>
            <a:pPr marL="742950" lvl="1" indent="-285750">
              <a:buFont typeface="Arial"/>
              <a:buChar char="•"/>
            </a:pPr>
            <a:r>
              <a:rPr lang="en-US" sz="1600" b="0" baseline="0" dirty="0"/>
              <a:t>Search: Felt tip Roman</a:t>
            </a:r>
          </a:p>
          <a:p>
            <a:pPr marL="0" indent="0">
              <a:buFontTx/>
              <a:buNone/>
            </a:pPr>
            <a:endParaRPr lang="en-US" sz="1600" b="0" baseline="0" dirty="0"/>
          </a:p>
        </p:txBody>
      </p:sp>
      <p:pic>
        <p:nvPicPr>
          <p:cNvPr id="4" name="Picture 3"/>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627968" y="4312255"/>
            <a:ext cx="3099232" cy="2543530"/>
          </a:xfrm>
          <a:prstGeom prst="rect">
            <a:avLst/>
          </a:prstGeom>
        </p:spPr>
      </p:pic>
    </p:spTree>
    <p:extLst>
      <p:ext uri="{BB962C8B-B14F-4D97-AF65-F5344CB8AC3E}">
        <p14:creationId xmlns:p14="http://schemas.microsoft.com/office/powerpoint/2010/main" val="35836275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page - taglin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19403" y="413792"/>
            <a:ext cx="10464800"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AU" dirty="0"/>
              <a:t>Click to edit Master title style</a:t>
            </a:r>
            <a:endParaRPr lang="en-US" dirty="0"/>
          </a:p>
        </p:txBody>
      </p:sp>
      <p:sp>
        <p:nvSpPr>
          <p:cNvPr id="5" name="Picture Placeholder 4"/>
          <p:cNvSpPr>
            <a:spLocks noGrp="1"/>
          </p:cNvSpPr>
          <p:nvPr>
            <p:ph type="pic" sz="quarter" idx="10"/>
          </p:nvPr>
        </p:nvSpPr>
        <p:spPr>
          <a:xfrm>
            <a:off x="1583267" y="2433240"/>
            <a:ext cx="2918884" cy="2147888"/>
          </a:xfrm>
          <a:prstGeom prst="rect">
            <a:avLst/>
          </a:prstGeom>
        </p:spPr>
        <p:txBody>
          <a:bodyPr vert="horz"/>
          <a:lstStyle>
            <a:lvl1pPr>
              <a:defRPr sz="1050">
                <a:latin typeface="Arial"/>
                <a:cs typeface="Arial"/>
              </a:defRPr>
            </a:lvl1pPr>
          </a:lstStyle>
          <a:p>
            <a:endParaRPr lang="en-US" dirty="0"/>
          </a:p>
        </p:txBody>
      </p:sp>
      <p:sp>
        <p:nvSpPr>
          <p:cNvPr id="12" name="Picture Placeholder 4"/>
          <p:cNvSpPr>
            <a:spLocks noGrp="1"/>
          </p:cNvSpPr>
          <p:nvPr>
            <p:ph type="pic" sz="quarter" idx="11"/>
          </p:nvPr>
        </p:nvSpPr>
        <p:spPr>
          <a:xfrm>
            <a:off x="4617277" y="2433240"/>
            <a:ext cx="2918884" cy="2147888"/>
          </a:xfrm>
          <a:prstGeom prst="rect">
            <a:avLst/>
          </a:prstGeom>
        </p:spPr>
        <p:txBody>
          <a:bodyPr vert="horz"/>
          <a:lstStyle>
            <a:lvl1pPr>
              <a:defRPr sz="1050">
                <a:latin typeface="Arial"/>
                <a:cs typeface="Arial"/>
              </a:defRPr>
            </a:lvl1pPr>
          </a:lstStyle>
          <a:p>
            <a:endParaRPr lang="en-US" dirty="0"/>
          </a:p>
        </p:txBody>
      </p:sp>
      <p:sp>
        <p:nvSpPr>
          <p:cNvPr id="13" name="Picture Placeholder 4"/>
          <p:cNvSpPr>
            <a:spLocks noGrp="1"/>
          </p:cNvSpPr>
          <p:nvPr>
            <p:ph type="pic" sz="quarter" idx="12"/>
          </p:nvPr>
        </p:nvSpPr>
        <p:spPr>
          <a:xfrm>
            <a:off x="7706825" y="2433240"/>
            <a:ext cx="2918884" cy="2147888"/>
          </a:xfrm>
          <a:prstGeom prst="rect">
            <a:avLst/>
          </a:prstGeom>
        </p:spPr>
        <p:txBody>
          <a:bodyPr vert="horz"/>
          <a:lstStyle>
            <a:lvl1pPr>
              <a:defRPr sz="1050">
                <a:latin typeface="Arial"/>
                <a:cs typeface="Arial"/>
              </a:defRPr>
            </a:lvl1pPr>
          </a:lstStyle>
          <a:p>
            <a:endParaRPr lang="en-US" dirty="0"/>
          </a:p>
        </p:txBody>
      </p:sp>
    </p:spTree>
    <p:extLst>
      <p:ext uri="{BB962C8B-B14F-4D97-AF65-F5344CB8AC3E}">
        <p14:creationId xmlns:p14="http://schemas.microsoft.com/office/powerpoint/2010/main" val="2926139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4000" b="1" cap="all" baseline="0">
                <a:solidFill>
                  <a:schemeClr val="bg1"/>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42EEBFC7-1BF6-4349-B248-522AAC0AE8C3}"/>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23728490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page - descripto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19403" y="413792"/>
            <a:ext cx="10464800"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AU" dirty="0"/>
              <a:t>Click to edit Master title style</a:t>
            </a:r>
            <a:endParaRPr lang="en-US" dirty="0"/>
          </a:p>
        </p:txBody>
      </p:sp>
      <p:pic>
        <p:nvPicPr>
          <p:cNvPr id="2" name="Picture 1" descr="CaritasAU_MasterLogo-descriptor_H_REV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36160" y="5858212"/>
            <a:ext cx="3840427" cy="477501"/>
          </a:xfrm>
          <a:prstGeom prst="rect">
            <a:avLst/>
          </a:prstGeom>
        </p:spPr>
      </p:pic>
      <p:sp>
        <p:nvSpPr>
          <p:cNvPr id="15" name="Picture Placeholder 4"/>
          <p:cNvSpPr>
            <a:spLocks noGrp="1"/>
          </p:cNvSpPr>
          <p:nvPr>
            <p:ph type="pic" sz="quarter" idx="10"/>
          </p:nvPr>
        </p:nvSpPr>
        <p:spPr>
          <a:xfrm>
            <a:off x="1583267" y="2433240"/>
            <a:ext cx="2918884" cy="2147888"/>
          </a:xfrm>
          <a:prstGeom prst="rect">
            <a:avLst/>
          </a:prstGeom>
        </p:spPr>
        <p:txBody>
          <a:bodyPr vert="horz"/>
          <a:lstStyle>
            <a:lvl1pPr>
              <a:defRPr sz="1050">
                <a:latin typeface="Arial"/>
                <a:cs typeface="Arial"/>
              </a:defRPr>
            </a:lvl1pPr>
          </a:lstStyle>
          <a:p>
            <a:endParaRPr lang="en-US" dirty="0"/>
          </a:p>
        </p:txBody>
      </p:sp>
      <p:sp>
        <p:nvSpPr>
          <p:cNvPr id="16" name="Picture Placeholder 4"/>
          <p:cNvSpPr>
            <a:spLocks noGrp="1"/>
          </p:cNvSpPr>
          <p:nvPr>
            <p:ph type="pic" sz="quarter" idx="11"/>
          </p:nvPr>
        </p:nvSpPr>
        <p:spPr>
          <a:xfrm>
            <a:off x="4617277" y="2433240"/>
            <a:ext cx="2918884" cy="2147888"/>
          </a:xfrm>
          <a:prstGeom prst="rect">
            <a:avLst/>
          </a:prstGeom>
        </p:spPr>
        <p:txBody>
          <a:bodyPr vert="horz"/>
          <a:lstStyle>
            <a:lvl1pPr>
              <a:defRPr sz="1050">
                <a:latin typeface="Arial"/>
                <a:cs typeface="Arial"/>
              </a:defRPr>
            </a:lvl1pPr>
          </a:lstStyle>
          <a:p>
            <a:endParaRPr lang="en-US"/>
          </a:p>
        </p:txBody>
      </p:sp>
      <p:sp>
        <p:nvSpPr>
          <p:cNvPr id="17" name="Picture Placeholder 4"/>
          <p:cNvSpPr>
            <a:spLocks noGrp="1"/>
          </p:cNvSpPr>
          <p:nvPr>
            <p:ph type="pic" sz="quarter" idx="12"/>
          </p:nvPr>
        </p:nvSpPr>
        <p:spPr>
          <a:xfrm>
            <a:off x="7706825" y="2433240"/>
            <a:ext cx="2918884" cy="2147888"/>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7589773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19403" y="413792"/>
            <a:ext cx="10608997"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AU" dirty="0"/>
              <a:t>Click to edit Master title style</a:t>
            </a:r>
            <a:endParaRPr lang="en-US" dirty="0"/>
          </a:p>
        </p:txBody>
      </p:sp>
      <p:pic>
        <p:nvPicPr>
          <p:cNvPr id="3" name="Picture 2" descr="CaritasAU_MasterLogo-tagline_H_REV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24191" y="5862205"/>
            <a:ext cx="3524036" cy="473509"/>
          </a:xfrm>
          <a:prstGeom prst="rect">
            <a:avLst/>
          </a:prstGeom>
        </p:spPr>
      </p:pic>
      <p:sp>
        <p:nvSpPr>
          <p:cNvPr id="10" name="Text Placeholder 9"/>
          <p:cNvSpPr>
            <a:spLocks noGrp="1"/>
          </p:cNvSpPr>
          <p:nvPr>
            <p:ph type="body" sz="quarter" idx="10"/>
          </p:nvPr>
        </p:nvSpPr>
        <p:spPr>
          <a:xfrm>
            <a:off x="719403" y="2060849"/>
            <a:ext cx="10608997" cy="1468437"/>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250"/>
              </a:spcBef>
              <a:buFontTx/>
              <a:buNone/>
              <a:defRPr sz="2400" cap="all">
                <a:solidFill>
                  <a:schemeClr val="bg1"/>
                </a:solidFill>
                <a:latin typeface="Arial"/>
                <a:cs typeface="Arial"/>
              </a:defRPr>
            </a:lvl2pPr>
            <a:lvl3pPr marL="0" indent="-180000">
              <a:spcBef>
                <a:spcPts val="250"/>
              </a:spcBef>
              <a:buFont typeface="Arial"/>
              <a:buChar char="•"/>
              <a:defRPr sz="1800">
                <a:solidFill>
                  <a:schemeClr val="bg1"/>
                </a:solidFill>
                <a:latin typeface="Arial"/>
                <a:cs typeface="Arial"/>
              </a:defRPr>
            </a:lvl3pPr>
            <a:lvl4pPr marL="432000" indent="-228600">
              <a:spcBef>
                <a:spcPts val="250"/>
              </a:spcBef>
              <a:buFont typeface="Arial"/>
              <a:buChar char="•"/>
              <a:defRPr sz="1800">
                <a:solidFill>
                  <a:schemeClr val="bg1"/>
                </a:solidFill>
                <a:latin typeface="Arial"/>
                <a:cs typeface="Arial"/>
              </a:defRPr>
            </a:lvl4pPr>
            <a:lvl5pPr marL="594000" indent="-180000">
              <a:spcBef>
                <a:spcPts val="250"/>
              </a:spcBef>
              <a:buFont typeface="Arial"/>
              <a:buChar char="•"/>
              <a:defRPr sz="1800">
                <a:solidFill>
                  <a:schemeClr val="bg1"/>
                </a:solidFill>
                <a:latin typeface="Arial"/>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6" name="Text Placeholder 15"/>
          <p:cNvSpPr>
            <a:spLocks noGrp="1"/>
          </p:cNvSpPr>
          <p:nvPr>
            <p:ph type="body" sz="quarter" idx="11"/>
          </p:nvPr>
        </p:nvSpPr>
        <p:spPr>
          <a:xfrm>
            <a:off x="719403" y="5516563"/>
            <a:ext cx="5952661" cy="819150"/>
          </a:xfrm>
          <a:prstGeom prst="rect">
            <a:avLst/>
          </a:prstGeom>
        </p:spPr>
        <p:txBody>
          <a:bodyPr>
            <a:noAutofit/>
          </a:bodyPr>
          <a:lstStyle>
            <a:lvl1pPr marL="0" indent="0">
              <a:buFontTx/>
              <a:buNone/>
              <a:defRPr sz="1050">
                <a:solidFill>
                  <a:schemeClr val="bg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Tree>
    <p:extLst>
      <p:ext uri="{BB962C8B-B14F-4D97-AF65-F5344CB8AC3E}">
        <p14:creationId xmlns:p14="http://schemas.microsoft.com/office/powerpoint/2010/main" val="30524174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 column 4 images top">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19403" y="2539166"/>
            <a:ext cx="10608997" cy="1321882"/>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a:t>Click to edit Master title style</a:t>
            </a:r>
            <a:endParaRPr lang="en-US" dirty="0"/>
          </a:p>
        </p:txBody>
      </p:sp>
      <p:sp>
        <p:nvSpPr>
          <p:cNvPr id="10" name="Text Placeholder 9"/>
          <p:cNvSpPr>
            <a:spLocks noGrp="1"/>
          </p:cNvSpPr>
          <p:nvPr>
            <p:ph type="body" sz="quarter" idx="10"/>
          </p:nvPr>
        </p:nvSpPr>
        <p:spPr>
          <a:xfrm>
            <a:off x="719403" y="3871598"/>
            <a:ext cx="10608997" cy="1213586"/>
          </a:xfrm>
          <a:prstGeom prst="rect">
            <a:avLst/>
          </a:prstGeom>
        </p:spPr>
        <p:txBody>
          <a:bodyPr/>
          <a:lstStyle>
            <a:lvl1pPr marL="0" indent="0">
              <a:buFontTx/>
              <a:buNone/>
              <a:defRPr sz="1800" b="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6" name="Text Placeholder 15"/>
          <p:cNvSpPr>
            <a:spLocks noGrp="1"/>
          </p:cNvSpPr>
          <p:nvPr>
            <p:ph type="body" sz="quarter" idx="11"/>
          </p:nvPr>
        </p:nvSpPr>
        <p:spPr>
          <a:xfrm>
            <a:off x="719403" y="5864868"/>
            <a:ext cx="5952661"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pic>
        <p:nvPicPr>
          <p:cNvPr id="2" name="Picture 1"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24192" y="5864869"/>
            <a:ext cx="3504209" cy="470845"/>
          </a:xfrm>
          <a:prstGeom prst="rect">
            <a:avLst/>
          </a:prstGeom>
        </p:spPr>
      </p:pic>
      <p:sp>
        <p:nvSpPr>
          <p:cNvPr id="14" name="Picture Placeholder 4"/>
          <p:cNvSpPr>
            <a:spLocks noGrp="1"/>
          </p:cNvSpPr>
          <p:nvPr>
            <p:ph type="pic" sz="quarter" idx="12"/>
          </p:nvPr>
        </p:nvSpPr>
        <p:spPr>
          <a:xfrm>
            <a:off x="815415" y="642242"/>
            <a:ext cx="2500379" cy="1850655"/>
          </a:xfrm>
          <a:prstGeom prst="rect">
            <a:avLst/>
          </a:prstGeom>
        </p:spPr>
        <p:txBody>
          <a:bodyPr vert="horz"/>
          <a:lstStyle>
            <a:lvl1pPr>
              <a:defRPr sz="1050">
                <a:latin typeface="Arial"/>
                <a:cs typeface="Arial"/>
              </a:defRPr>
            </a:lvl1pPr>
          </a:lstStyle>
          <a:p>
            <a:endParaRPr lang="en-US" dirty="0"/>
          </a:p>
        </p:txBody>
      </p:sp>
      <p:sp>
        <p:nvSpPr>
          <p:cNvPr id="20" name="Picture Placeholder 4"/>
          <p:cNvSpPr>
            <a:spLocks noGrp="1"/>
          </p:cNvSpPr>
          <p:nvPr>
            <p:ph type="pic" sz="quarter" idx="13"/>
          </p:nvPr>
        </p:nvSpPr>
        <p:spPr>
          <a:xfrm>
            <a:off x="3487055" y="642242"/>
            <a:ext cx="2500379" cy="1850655"/>
          </a:xfrm>
          <a:prstGeom prst="rect">
            <a:avLst/>
          </a:prstGeom>
        </p:spPr>
        <p:txBody>
          <a:bodyPr vert="horz"/>
          <a:lstStyle>
            <a:lvl1pPr>
              <a:defRPr sz="1050">
                <a:latin typeface="Arial"/>
                <a:cs typeface="Arial"/>
              </a:defRPr>
            </a:lvl1pPr>
          </a:lstStyle>
          <a:p>
            <a:endParaRPr lang="en-US" dirty="0"/>
          </a:p>
        </p:txBody>
      </p:sp>
      <p:sp>
        <p:nvSpPr>
          <p:cNvPr id="21" name="Picture Placeholder 4"/>
          <p:cNvSpPr>
            <a:spLocks noGrp="1"/>
          </p:cNvSpPr>
          <p:nvPr>
            <p:ph type="pic" sz="quarter" idx="14"/>
          </p:nvPr>
        </p:nvSpPr>
        <p:spPr>
          <a:xfrm>
            <a:off x="8830336" y="642242"/>
            <a:ext cx="2500379" cy="1850655"/>
          </a:xfrm>
          <a:prstGeom prst="rect">
            <a:avLst/>
          </a:prstGeom>
        </p:spPr>
        <p:txBody>
          <a:bodyPr vert="horz"/>
          <a:lstStyle>
            <a:lvl1pPr>
              <a:defRPr sz="1050">
                <a:latin typeface="Arial"/>
                <a:cs typeface="Arial"/>
              </a:defRPr>
            </a:lvl1pPr>
          </a:lstStyle>
          <a:p>
            <a:endParaRPr lang="en-US"/>
          </a:p>
        </p:txBody>
      </p:sp>
      <p:sp>
        <p:nvSpPr>
          <p:cNvPr id="22" name="Picture Placeholder 4"/>
          <p:cNvSpPr>
            <a:spLocks noGrp="1"/>
          </p:cNvSpPr>
          <p:nvPr>
            <p:ph type="pic" sz="quarter" idx="15"/>
          </p:nvPr>
        </p:nvSpPr>
        <p:spPr>
          <a:xfrm>
            <a:off x="6158694" y="642242"/>
            <a:ext cx="2500379" cy="1850655"/>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155226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 columns 4 images top">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719403" y="2539166"/>
            <a:ext cx="10608997" cy="1321882"/>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a:t>Click to edit Master title style</a:t>
            </a:r>
            <a:endParaRPr lang="en-US" dirty="0"/>
          </a:p>
        </p:txBody>
      </p:sp>
      <p:sp>
        <p:nvSpPr>
          <p:cNvPr id="10" name="Text Placeholder 9"/>
          <p:cNvSpPr>
            <a:spLocks noGrp="1"/>
          </p:cNvSpPr>
          <p:nvPr>
            <p:ph type="body" sz="quarter" idx="10"/>
          </p:nvPr>
        </p:nvSpPr>
        <p:spPr>
          <a:xfrm>
            <a:off x="719403" y="3871598"/>
            <a:ext cx="10608997" cy="1213586"/>
          </a:xfrm>
          <a:prstGeom prst="rect">
            <a:avLst/>
          </a:prstGeom>
        </p:spPr>
        <p:txBody>
          <a:bodyPr numCol="2" spcCol="360000"/>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6" name="Text Placeholder 15"/>
          <p:cNvSpPr>
            <a:spLocks noGrp="1"/>
          </p:cNvSpPr>
          <p:nvPr>
            <p:ph type="body" sz="quarter" idx="11"/>
          </p:nvPr>
        </p:nvSpPr>
        <p:spPr>
          <a:xfrm>
            <a:off x="719403" y="5864868"/>
            <a:ext cx="5952661"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pic>
        <p:nvPicPr>
          <p:cNvPr id="2" name="Picture 1"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24192" y="5864869"/>
            <a:ext cx="3504209" cy="470845"/>
          </a:xfrm>
          <a:prstGeom prst="rect">
            <a:avLst/>
          </a:prstGeom>
        </p:spPr>
      </p:pic>
      <p:sp>
        <p:nvSpPr>
          <p:cNvPr id="14" name="Picture Placeholder 4"/>
          <p:cNvSpPr>
            <a:spLocks noGrp="1"/>
          </p:cNvSpPr>
          <p:nvPr>
            <p:ph type="pic" sz="quarter" idx="12"/>
          </p:nvPr>
        </p:nvSpPr>
        <p:spPr>
          <a:xfrm>
            <a:off x="815415" y="642242"/>
            <a:ext cx="2500379" cy="1850655"/>
          </a:xfrm>
          <a:prstGeom prst="rect">
            <a:avLst/>
          </a:prstGeom>
        </p:spPr>
        <p:txBody>
          <a:bodyPr vert="horz"/>
          <a:lstStyle>
            <a:lvl1pPr>
              <a:defRPr sz="1050">
                <a:latin typeface="Arial"/>
                <a:cs typeface="Arial"/>
              </a:defRPr>
            </a:lvl1pPr>
          </a:lstStyle>
          <a:p>
            <a:endParaRPr lang="en-US" dirty="0"/>
          </a:p>
        </p:txBody>
      </p:sp>
      <p:sp>
        <p:nvSpPr>
          <p:cNvPr id="18" name="Picture Placeholder 4"/>
          <p:cNvSpPr>
            <a:spLocks noGrp="1"/>
          </p:cNvSpPr>
          <p:nvPr>
            <p:ph type="pic" sz="quarter" idx="13"/>
          </p:nvPr>
        </p:nvSpPr>
        <p:spPr>
          <a:xfrm>
            <a:off x="3487055" y="642242"/>
            <a:ext cx="2500379" cy="1850655"/>
          </a:xfrm>
          <a:prstGeom prst="rect">
            <a:avLst/>
          </a:prstGeom>
        </p:spPr>
        <p:txBody>
          <a:bodyPr vert="horz"/>
          <a:lstStyle>
            <a:lvl1pPr>
              <a:defRPr sz="1050">
                <a:latin typeface="Arial"/>
                <a:cs typeface="Arial"/>
              </a:defRPr>
            </a:lvl1pPr>
          </a:lstStyle>
          <a:p>
            <a:endParaRPr lang="en-US" dirty="0"/>
          </a:p>
        </p:txBody>
      </p:sp>
      <p:sp>
        <p:nvSpPr>
          <p:cNvPr id="19" name="Picture Placeholder 4"/>
          <p:cNvSpPr>
            <a:spLocks noGrp="1"/>
          </p:cNvSpPr>
          <p:nvPr>
            <p:ph type="pic" sz="quarter" idx="14"/>
          </p:nvPr>
        </p:nvSpPr>
        <p:spPr>
          <a:xfrm>
            <a:off x="8830336" y="642242"/>
            <a:ext cx="2500379" cy="1850655"/>
          </a:xfrm>
          <a:prstGeom prst="rect">
            <a:avLst/>
          </a:prstGeom>
        </p:spPr>
        <p:txBody>
          <a:bodyPr vert="horz"/>
          <a:lstStyle>
            <a:lvl1pPr>
              <a:defRPr sz="1050">
                <a:latin typeface="Arial"/>
                <a:cs typeface="Arial"/>
              </a:defRPr>
            </a:lvl1pPr>
          </a:lstStyle>
          <a:p>
            <a:endParaRPr lang="en-US"/>
          </a:p>
        </p:txBody>
      </p:sp>
      <p:sp>
        <p:nvSpPr>
          <p:cNvPr id="20" name="Picture Placeholder 4"/>
          <p:cNvSpPr>
            <a:spLocks noGrp="1"/>
          </p:cNvSpPr>
          <p:nvPr>
            <p:ph type="pic" sz="quarter" idx="15"/>
          </p:nvPr>
        </p:nvSpPr>
        <p:spPr>
          <a:xfrm>
            <a:off x="6158694" y="642242"/>
            <a:ext cx="2500379" cy="1850655"/>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29018332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 column no images">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24192" y="5864869"/>
            <a:ext cx="3504209" cy="470845"/>
          </a:xfrm>
          <a:prstGeom prst="rect">
            <a:avLst/>
          </a:prstGeom>
        </p:spPr>
      </p:pic>
      <p:sp>
        <p:nvSpPr>
          <p:cNvPr id="8" name="Text Placeholder 15"/>
          <p:cNvSpPr>
            <a:spLocks noGrp="1"/>
          </p:cNvSpPr>
          <p:nvPr>
            <p:ph type="body" sz="quarter" idx="11"/>
          </p:nvPr>
        </p:nvSpPr>
        <p:spPr>
          <a:xfrm>
            <a:off x="719403" y="5864868"/>
            <a:ext cx="5952661"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
        <p:nvSpPr>
          <p:cNvPr id="9" name="Title Placeholder 1"/>
          <p:cNvSpPr>
            <a:spLocks noGrp="1"/>
          </p:cNvSpPr>
          <p:nvPr>
            <p:ph type="title"/>
          </p:nvPr>
        </p:nvSpPr>
        <p:spPr>
          <a:xfrm>
            <a:off x="719403" y="413792"/>
            <a:ext cx="10608997"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a:t>Click to edit Master title style</a:t>
            </a:r>
            <a:endParaRPr lang="en-US" dirty="0"/>
          </a:p>
        </p:txBody>
      </p:sp>
      <p:sp>
        <p:nvSpPr>
          <p:cNvPr id="11" name="Text Placeholder 9"/>
          <p:cNvSpPr>
            <a:spLocks noGrp="1"/>
          </p:cNvSpPr>
          <p:nvPr>
            <p:ph type="body" sz="quarter" idx="10"/>
          </p:nvPr>
        </p:nvSpPr>
        <p:spPr>
          <a:xfrm>
            <a:off x="719403" y="2060849"/>
            <a:ext cx="10608997" cy="1468437"/>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5905590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what your donations can do">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24192" y="5864869"/>
            <a:ext cx="3504209" cy="470845"/>
          </a:xfrm>
          <a:prstGeom prst="rect">
            <a:avLst/>
          </a:prstGeom>
        </p:spPr>
      </p:pic>
      <p:sp>
        <p:nvSpPr>
          <p:cNvPr id="8" name="Text Placeholder 15"/>
          <p:cNvSpPr>
            <a:spLocks noGrp="1"/>
          </p:cNvSpPr>
          <p:nvPr>
            <p:ph type="body" sz="quarter" idx="11"/>
          </p:nvPr>
        </p:nvSpPr>
        <p:spPr>
          <a:xfrm>
            <a:off x="719403" y="5864868"/>
            <a:ext cx="5952661"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
        <p:nvSpPr>
          <p:cNvPr id="9" name="Title Placeholder 1"/>
          <p:cNvSpPr>
            <a:spLocks noGrp="1"/>
          </p:cNvSpPr>
          <p:nvPr>
            <p:ph type="title"/>
          </p:nvPr>
        </p:nvSpPr>
        <p:spPr>
          <a:xfrm>
            <a:off x="719403" y="413792"/>
            <a:ext cx="10608997"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a:t>Click to edit Master title style</a:t>
            </a:r>
            <a:endParaRPr lang="en-US" dirty="0"/>
          </a:p>
        </p:txBody>
      </p:sp>
      <p:sp>
        <p:nvSpPr>
          <p:cNvPr id="11" name="Text Placeholder 9"/>
          <p:cNvSpPr>
            <a:spLocks noGrp="1"/>
          </p:cNvSpPr>
          <p:nvPr>
            <p:ph type="body" sz="quarter" idx="10"/>
          </p:nvPr>
        </p:nvSpPr>
        <p:spPr>
          <a:xfrm>
            <a:off x="863600" y="2050447"/>
            <a:ext cx="5616443" cy="361080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2" name="Picture Placeholder 4"/>
          <p:cNvSpPr>
            <a:spLocks noGrp="1"/>
          </p:cNvSpPr>
          <p:nvPr>
            <p:ph type="pic" sz="quarter" idx="12"/>
          </p:nvPr>
        </p:nvSpPr>
        <p:spPr>
          <a:xfrm>
            <a:off x="9212335" y="2078818"/>
            <a:ext cx="2116067" cy="1566206"/>
          </a:xfrm>
          <a:prstGeom prst="rect">
            <a:avLst/>
          </a:prstGeom>
        </p:spPr>
        <p:txBody>
          <a:bodyPr vert="horz"/>
          <a:lstStyle>
            <a:lvl1pPr>
              <a:defRPr sz="1050">
                <a:latin typeface="Arial"/>
                <a:cs typeface="Arial"/>
              </a:defRPr>
            </a:lvl1pPr>
          </a:lstStyle>
          <a:p>
            <a:endParaRPr lang="en-US" dirty="0"/>
          </a:p>
        </p:txBody>
      </p:sp>
      <p:sp>
        <p:nvSpPr>
          <p:cNvPr id="20" name="Picture Placeholder 4"/>
          <p:cNvSpPr>
            <a:spLocks noGrp="1"/>
          </p:cNvSpPr>
          <p:nvPr>
            <p:ph type="pic" sz="quarter" idx="13"/>
          </p:nvPr>
        </p:nvSpPr>
        <p:spPr>
          <a:xfrm>
            <a:off x="9212335" y="3861048"/>
            <a:ext cx="2116067" cy="1566206"/>
          </a:xfrm>
          <a:prstGeom prst="rect">
            <a:avLst/>
          </a:prstGeom>
        </p:spPr>
        <p:txBody>
          <a:bodyPr vert="horz"/>
          <a:lstStyle>
            <a:lvl1pPr>
              <a:defRPr sz="1050">
                <a:latin typeface="Arial"/>
                <a:cs typeface="Arial"/>
              </a:defRPr>
            </a:lvl1pPr>
          </a:lstStyle>
          <a:p>
            <a:endParaRPr lang="en-US" dirty="0"/>
          </a:p>
        </p:txBody>
      </p:sp>
      <p:sp>
        <p:nvSpPr>
          <p:cNvPr id="21" name="Picture Placeholder 4"/>
          <p:cNvSpPr>
            <a:spLocks noGrp="1"/>
          </p:cNvSpPr>
          <p:nvPr>
            <p:ph type="pic" sz="quarter" idx="14"/>
          </p:nvPr>
        </p:nvSpPr>
        <p:spPr>
          <a:xfrm>
            <a:off x="6766157" y="2078818"/>
            <a:ext cx="2116067" cy="1566206"/>
          </a:xfrm>
          <a:prstGeom prst="rect">
            <a:avLst/>
          </a:prstGeom>
        </p:spPr>
        <p:txBody>
          <a:bodyPr vert="horz"/>
          <a:lstStyle>
            <a:lvl1pPr>
              <a:defRPr sz="1050">
                <a:latin typeface="Arial"/>
                <a:cs typeface="Arial"/>
              </a:defRPr>
            </a:lvl1pPr>
          </a:lstStyle>
          <a:p>
            <a:endParaRPr lang="en-US" dirty="0"/>
          </a:p>
        </p:txBody>
      </p:sp>
      <p:sp>
        <p:nvSpPr>
          <p:cNvPr id="22" name="Picture Placeholder 4"/>
          <p:cNvSpPr>
            <a:spLocks noGrp="1"/>
          </p:cNvSpPr>
          <p:nvPr>
            <p:ph type="pic" sz="quarter" idx="15"/>
          </p:nvPr>
        </p:nvSpPr>
        <p:spPr>
          <a:xfrm>
            <a:off x="6766157" y="3861048"/>
            <a:ext cx="2116067" cy="1566206"/>
          </a:xfrm>
          <a:prstGeom prst="rect">
            <a:avLst/>
          </a:prstGeom>
        </p:spPr>
        <p:txBody>
          <a:bodyPr vert="horz"/>
          <a:lstStyle>
            <a:lvl1pPr>
              <a:defRPr sz="1050">
                <a:latin typeface="Arial"/>
                <a:cs typeface="Arial"/>
              </a:defRPr>
            </a:lvl1pPr>
          </a:lstStyle>
          <a:p>
            <a:endParaRPr lang="en-US" dirty="0"/>
          </a:p>
        </p:txBody>
      </p:sp>
    </p:spTree>
    <p:extLst>
      <p:ext uri="{BB962C8B-B14F-4D97-AF65-F5344CB8AC3E}">
        <p14:creationId xmlns:p14="http://schemas.microsoft.com/office/powerpoint/2010/main" val="28131876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 columns no images">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24192" y="5864869"/>
            <a:ext cx="3504209" cy="470845"/>
          </a:xfrm>
          <a:prstGeom prst="rect">
            <a:avLst/>
          </a:prstGeom>
        </p:spPr>
      </p:pic>
      <p:sp>
        <p:nvSpPr>
          <p:cNvPr id="8" name="Text Placeholder 15"/>
          <p:cNvSpPr>
            <a:spLocks noGrp="1"/>
          </p:cNvSpPr>
          <p:nvPr>
            <p:ph type="body" sz="quarter" idx="11"/>
          </p:nvPr>
        </p:nvSpPr>
        <p:spPr>
          <a:xfrm>
            <a:off x="719403" y="5864868"/>
            <a:ext cx="5952661"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
        <p:nvSpPr>
          <p:cNvPr id="9" name="Title Placeholder 1"/>
          <p:cNvSpPr>
            <a:spLocks noGrp="1"/>
          </p:cNvSpPr>
          <p:nvPr>
            <p:ph type="title"/>
          </p:nvPr>
        </p:nvSpPr>
        <p:spPr>
          <a:xfrm>
            <a:off x="719403" y="413792"/>
            <a:ext cx="10608997"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a:t>Click to edit Master title style</a:t>
            </a:r>
            <a:endParaRPr lang="en-US" dirty="0"/>
          </a:p>
        </p:txBody>
      </p:sp>
      <p:sp>
        <p:nvSpPr>
          <p:cNvPr id="11" name="Text Placeholder 9"/>
          <p:cNvSpPr>
            <a:spLocks noGrp="1"/>
          </p:cNvSpPr>
          <p:nvPr>
            <p:ph type="body" sz="quarter" idx="10"/>
          </p:nvPr>
        </p:nvSpPr>
        <p:spPr>
          <a:xfrm>
            <a:off x="719403" y="2060849"/>
            <a:ext cx="10608997" cy="1468437"/>
          </a:xfrm>
          <a:prstGeom prst="rect">
            <a:avLst/>
          </a:prstGeom>
        </p:spPr>
        <p:txBody>
          <a:bodyPr numCol="2" spcCol="180000"/>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23267523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 column 1 lrg image">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24192" y="5864869"/>
            <a:ext cx="3504209" cy="470845"/>
          </a:xfrm>
          <a:prstGeom prst="rect">
            <a:avLst/>
          </a:prstGeom>
        </p:spPr>
      </p:pic>
      <p:sp>
        <p:nvSpPr>
          <p:cNvPr id="9" name="Title Placeholder 1"/>
          <p:cNvSpPr>
            <a:spLocks noGrp="1"/>
          </p:cNvSpPr>
          <p:nvPr>
            <p:ph type="title"/>
          </p:nvPr>
        </p:nvSpPr>
        <p:spPr>
          <a:xfrm>
            <a:off x="719403" y="413792"/>
            <a:ext cx="10608997"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a:t>Click to edit Master title style</a:t>
            </a:r>
            <a:endParaRPr lang="en-US" dirty="0"/>
          </a:p>
        </p:txBody>
      </p:sp>
      <p:sp>
        <p:nvSpPr>
          <p:cNvPr id="11" name="Text Placeholder 9"/>
          <p:cNvSpPr>
            <a:spLocks noGrp="1"/>
          </p:cNvSpPr>
          <p:nvPr>
            <p:ph type="body" sz="quarter" idx="10"/>
          </p:nvPr>
        </p:nvSpPr>
        <p:spPr>
          <a:xfrm>
            <a:off x="719403" y="1761809"/>
            <a:ext cx="5376597" cy="388624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Text Placeholder 15"/>
          <p:cNvSpPr>
            <a:spLocks noGrp="1"/>
          </p:cNvSpPr>
          <p:nvPr>
            <p:ph type="body" sz="quarter" idx="11"/>
          </p:nvPr>
        </p:nvSpPr>
        <p:spPr>
          <a:xfrm>
            <a:off x="6383866" y="5301209"/>
            <a:ext cx="4944532" cy="346841"/>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
        <p:nvSpPr>
          <p:cNvPr id="3" name="Picture Placeholder 2"/>
          <p:cNvSpPr>
            <a:spLocks noGrp="1"/>
          </p:cNvSpPr>
          <p:nvPr>
            <p:ph type="pic" sz="quarter" idx="12"/>
          </p:nvPr>
        </p:nvSpPr>
        <p:spPr>
          <a:xfrm>
            <a:off x="6383867" y="1762126"/>
            <a:ext cx="4944533" cy="3395663"/>
          </a:xfrm>
          <a:prstGeom prst="rect">
            <a:avLst/>
          </a:prstGeom>
        </p:spPr>
        <p:txBody>
          <a:bodyPr vert="horz"/>
          <a:lstStyle>
            <a:lvl1pPr>
              <a:defRPr sz="1050">
                <a:latin typeface="Arial"/>
                <a:cs typeface="Arial"/>
              </a:defRPr>
            </a:lvl1pPr>
          </a:lstStyle>
          <a:p>
            <a:endParaRPr lang="en-US" dirty="0"/>
          </a:p>
        </p:txBody>
      </p:sp>
    </p:spTree>
    <p:extLst>
      <p:ext uri="{BB962C8B-B14F-4D97-AF65-F5344CB8AC3E}">
        <p14:creationId xmlns:p14="http://schemas.microsoft.com/office/powerpoint/2010/main" val="29805578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multiple image page">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24192" y="5864869"/>
            <a:ext cx="3504209" cy="470845"/>
          </a:xfrm>
          <a:prstGeom prst="rect">
            <a:avLst/>
          </a:prstGeom>
        </p:spPr>
      </p:pic>
      <p:sp>
        <p:nvSpPr>
          <p:cNvPr id="7" name="Text Placeholder 15"/>
          <p:cNvSpPr>
            <a:spLocks noGrp="1"/>
          </p:cNvSpPr>
          <p:nvPr>
            <p:ph type="body" sz="quarter" idx="11"/>
          </p:nvPr>
        </p:nvSpPr>
        <p:spPr>
          <a:xfrm>
            <a:off x="6117559" y="5301209"/>
            <a:ext cx="49709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
        <p:nvSpPr>
          <p:cNvPr id="13" name="Text Placeholder 15"/>
          <p:cNvSpPr>
            <a:spLocks noGrp="1"/>
          </p:cNvSpPr>
          <p:nvPr>
            <p:ph type="body" sz="quarter" idx="12"/>
          </p:nvPr>
        </p:nvSpPr>
        <p:spPr>
          <a:xfrm>
            <a:off x="863600" y="5301209"/>
            <a:ext cx="4848357"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
        <p:nvSpPr>
          <p:cNvPr id="3" name="Picture Placeholder 2"/>
          <p:cNvSpPr>
            <a:spLocks noGrp="1"/>
          </p:cNvSpPr>
          <p:nvPr>
            <p:ph type="pic" sz="quarter" idx="13"/>
          </p:nvPr>
        </p:nvSpPr>
        <p:spPr>
          <a:xfrm>
            <a:off x="863600" y="476250"/>
            <a:ext cx="4944533" cy="2260600"/>
          </a:xfrm>
          <a:prstGeom prst="rect">
            <a:avLst/>
          </a:prstGeom>
        </p:spPr>
        <p:txBody>
          <a:bodyPr vert="horz"/>
          <a:lstStyle>
            <a:lvl1pPr>
              <a:defRPr sz="1050">
                <a:latin typeface="Arial"/>
                <a:cs typeface="Arial"/>
              </a:defRPr>
            </a:lvl1pPr>
          </a:lstStyle>
          <a:p>
            <a:endParaRPr lang="en-US"/>
          </a:p>
        </p:txBody>
      </p:sp>
      <p:sp>
        <p:nvSpPr>
          <p:cNvPr id="16" name="Picture Placeholder 2"/>
          <p:cNvSpPr>
            <a:spLocks noGrp="1"/>
          </p:cNvSpPr>
          <p:nvPr>
            <p:ph type="pic" sz="quarter" idx="14"/>
          </p:nvPr>
        </p:nvSpPr>
        <p:spPr>
          <a:xfrm>
            <a:off x="6096001" y="476250"/>
            <a:ext cx="5210841" cy="4680943"/>
          </a:xfrm>
          <a:prstGeom prst="rect">
            <a:avLst/>
          </a:prstGeom>
        </p:spPr>
        <p:txBody>
          <a:bodyPr vert="horz"/>
          <a:lstStyle>
            <a:lvl1pPr>
              <a:defRPr sz="1050">
                <a:latin typeface="Arial"/>
                <a:cs typeface="Arial"/>
              </a:defRPr>
            </a:lvl1pPr>
          </a:lstStyle>
          <a:p>
            <a:endParaRPr lang="en-US"/>
          </a:p>
        </p:txBody>
      </p:sp>
      <p:sp>
        <p:nvSpPr>
          <p:cNvPr id="17" name="Picture Placeholder 2"/>
          <p:cNvSpPr>
            <a:spLocks noGrp="1"/>
          </p:cNvSpPr>
          <p:nvPr>
            <p:ph type="pic" sz="quarter" idx="15"/>
          </p:nvPr>
        </p:nvSpPr>
        <p:spPr>
          <a:xfrm>
            <a:off x="863600" y="2898905"/>
            <a:ext cx="4944533" cy="2260600"/>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3726826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 column voice box">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24192" y="5864869"/>
            <a:ext cx="3504209" cy="470845"/>
          </a:xfrm>
          <a:prstGeom prst="rect">
            <a:avLst/>
          </a:prstGeom>
        </p:spPr>
      </p:pic>
      <p:sp>
        <p:nvSpPr>
          <p:cNvPr id="9" name="Title Placeholder 1"/>
          <p:cNvSpPr>
            <a:spLocks noGrp="1"/>
          </p:cNvSpPr>
          <p:nvPr>
            <p:ph type="title"/>
          </p:nvPr>
        </p:nvSpPr>
        <p:spPr>
          <a:xfrm>
            <a:off x="719403" y="413792"/>
            <a:ext cx="10608997"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a:t>Click to edit Master title style</a:t>
            </a:r>
            <a:endParaRPr lang="en-US" dirty="0"/>
          </a:p>
        </p:txBody>
      </p:sp>
      <p:sp>
        <p:nvSpPr>
          <p:cNvPr id="11" name="Text Placeholder 9"/>
          <p:cNvSpPr>
            <a:spLocks noGrp="1"/>
          </p:cNvSpPr>
          <p:nvPr>
            <p:ph type="body" sz="quarter" idx="10"/>
          </p:nvPr>
        </p:nvSpPr>
        <p:spPr>
          <a:xfrm>
            <a:off x="719403" y="1761809"/>
            <a:ext cx="5376597" cy="388624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Text Placeholder 15"/>
          <p:cNvSpPr>
            <a:spLocks noGrp="1"/>
          </p:cNvSpPr>
          <p:nvPr>
            <p:ph type="body" sz="quarter" idx="11"/>
          </p:nvPr>
        </p:nvSpPr>
        <p:spPr>
          <a:xfrm>
            <a:off x="6576053" y="1988840"/>
            <a:ext cx="4416491" cy="3384376"/>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Tree>
    <p:extLst>
      <p:ext uri="{BB962C8B-B14F-4D97-AF65-F5344CB8AC3E}">
        <p14:creationId xmlns:p14="http://schemas.microsoft.com/office/powerpoint/2010/main" val="421306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3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2974999"/>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4" name="Title 1">
            <a:extLst>
              <a:ext uri="{FF2B5EF4-FFF2-40B4-BE49-F238E27FC236}">
                <a16:creationId xmlns:a16="http://schemas.microsoft.com/office/drawing/2014/main" id="{DB7B3968-B42F-264E-9858-F96AD0256636}"/>
              </a:ext>
            </a:extLst>
          </p:cNvPr>
          <p:cNvSpPr>
            <a:spLocks noGrp="1"/>
          </p:cNvSpPr>
          <p:nvPr>
            <p:ph type="ctrTitle" hasCustomPrompt="1"/>
          </p:nvPr>
        </p:nvSpPr>
        <p:spPr>
          <a:xfrm>
            <a:off x="408871" y="3256100"/>
            <a:ext cx="9144000" cy="1440160"/>
          </a:xfrm>
          <a:prstGeom prst="rect">
            <a:avLst/>
          </a:prstGeom>
        </p:spPr>
        <p:txBody>
          <a:bodyPr anchor="ctr"/>
          <a:lstStyle>
            <a:lvl1pPr algn="l">
              <a:defRPr sz="4000" b="1" cap="all" baseline="0">
                <a:solidFill>
                  <a:schemeClr val="bg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2301761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 column voice box and image">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24192" y="5864869"/>
            <a:ext cx="3504209" cy="470845"/>
          </a:xfrm>
          <a:prstGeom prst="rect">
            <a:avLst/>
          </a:prstGeom>
        </p:spPr>
      </p:pic>
      <p:sp>
        <p:nvSpPr>
          <p:cNvPr id="9" name="Title Placeholder 1"/>
          <p:cNvSpPr>
            <a:spLocks noGrp="1"/>
          </p:cNvSpPr>
          <p:nvPr>
            <p:ph type="title"/>
          </p:nvPr>
        </p:nvSpPr>
        <p:spPr>
          <a:xfrm>
            <a:off x="719403" y="413792"/>
            <a:ext cx="10608997"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a:t>Click to edit Master title style</a:t>
            </a:r>
            <a:endParaRPr lang="en-US" dirty="0"/>
          </a:p>
        </p:txBody>
      </p:sp>
      <p:sp>
        <p:nvSpPr>
          <p:cNvPr id="11" name="Text Placeholder 9"/>
          <p:cNvSpPr>
            <a:spLocks noGrp="1"/>
          </p:cNvSpPr>
          <p:nvPr>
            <p:ph type="body" sz="quarter" idx="10"/>
          </p:nvPr>
        </p:nvSpPr>
        <p:spPr>
          <a:xfrm>
            <a:off x="719403" y="1761809"/>
            <a:ext cx="5376597" cy="388624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2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Text Placeholder 15"/>
          <p:cNvSpPr>
            <a:spLocks noGrp="1"/>
          </p:cNvSpPr>
          <p:nvPr>
            <p:ph type="body" sz="quarter" idx="11"/>
          </p:nvPr>
        </p:nvSpPr>
        <p:spPr>
          <a:xfrm>
            <a:off x="6117559" y="5301209"/>
            <a:ext cx="5210840"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
        <p:nvSpPr>
          <p:cNvPr id="12" name="Text Placeholder 15"/>
          <p:cNvSpPr>
            <a:spLocks noGrp="1"/>
          </p:cNvSpPr>
          <p:nvPr>
            <p:ph type="body" sz="quarter" idx="12"/>
          </p:nvPr>
        </p:nvSpPr>
        <p:spPr>
          <a:xfrm>
            <a:off x="7056107" y="1628801"/>
            <a:ext cx="4416491" cy="1043281"/>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
        <p:nvSpPr>
          <p:cNvPr id="3" name="Picture Placeholder 2"/>
          <p:cNvSpPr>
            <a:spLocks noGrp="1"/>
          </p:cNvSpPr>
          <p:nvPr>
            <p:ph type="pic" sz="quarter" idx="13"/>
          </p:nvPr>
        </p:nvSpPr>
        <p:spPr>
          <a:xfrm>
            <a:off x="6096001" y="2420888"/>
            <a:ext cx="5210841" cy="2736900"/>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40487254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ideo,table, graph slide">
    <p:spTree>
      <p:nvGrpSpPr>
        <p:cNvPr id="1" name=""/>
        <p:cNvGrpSpPr/>
        <p:nvPr/>
      </p:nvGrpSpPr>
      <p:grpSpPr>
        <a:xfrm>
          <a:off x="0" y="0"/>
          <a:ext cx="0" cy="0"/>
          <a:chOff x="0" y="0"/>
          <a:chExt cx="0" cy="0"/>
        </a:xfrm>
      </p:grpSpPr>
      <p:sp>
        <p:nvSpPr>
          <p:cNvPr id="10" name="Freeform 1"/>
          <p:cNvSpPr>
            <a:spLocks noChangeArrowheads="1"/>
          </p:cNvSpPr>
          <p:nvPr userDrawn="1"/>
        </p:nvSpPr>
        <p:spPr bwMode="auto">
          <a:xfrm>
            <a:off x="287869" y="184051"/>
            <a:ext cx="11760793" cy="6480718"/>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sz="1800"/>
          </a:p>
        </p:txBody>
      </p:sp>
      <p:sp>
        <p:nvSpPr>
          <p:cNvPr id="9" name="Title Placeholder 1"/>
          <p:cNvSpPr>
            <a:spLocks noGrp="1"/>
          </p:cNvSpPr>
          <p:nvPr>
            <p:ph type="title"/>
          </p:nvPr>
        </p:nvSpPr>
        <p:spPr>
          <a:xfrm>
            <a:off x="719403" y="413792"/>
            <a:ext cx="10608997"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a:t>Click to edit Master title style</a:t>
            </a:r>
            <a:endParaRPr lang="en-US" dirty="0"/>
          </a:p>
        </p:txBody>
      </p:sp>
      <p:sp>
        <p:nvSpPr>
          <p:cNvPr id="7" name="Text Placeholder 9"/>
          <p:cNvSpPr>
            <a:spLocks noGrp="1"/>
          </p:cNvSpPr>
          <p:nvPr>
            <p:ph type="body" sz="quarter" idx="10"/>
          </p:nvPr>
        </p:nvSpPr>
        <p:spPr>
          <a:xfrm>
            <a:off x="719403" y="1938455"/>
            <a:ext cx="10608997" cy="4397258"/>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0949852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voice box divider">
    <p:spTree>
      <p:nvGrpSpPr>
        <p:cNvPr id="1" name=""/>
        <p:cNvGrpSpPr/>
        <p:nvPr/>
      </p:nvGrpSpPr>
      <p:grpSpPr>
        <a:xfrm>
          <a:off x="0" y="0"/>
          <a:ext cx="0" cy="0"/>
          <a:chOff x="0" y="0"/>
          <a:chExt cx="0" cy="0"/>
        </a:xfrm>
      </p:grpSpPr>
      <p:sp>
        <p:nvSpPr>
          <p:cNvPr id="15" name="Freeform 1"/>
          <p:cNvSpPr>
            <a:spLocks noChangeArrowheads="1"/>
          </p:cNvSpPr>
          <p:nvPr userDrawn="1"/>
        </p:nvSpPr>
        <p:spPr bwMode="auto">
          <a:xfrm>
            <a:off x="719403" y="1852588"/>
            <a:ext cx="10753195" cy="400248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endParaRPr lang="en-US" sz="1800" dirty="0"/>
          </a:p>
        </p:txBody>
      </p:sp>
      <p:pic>
        <p:nvPicPr>
          <p:cNvPr id="3" name="Picture 2" descr="CaritasAU_MasterLogo-tagline_H_REV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03986" y="6333946"/>
            <a:ext cx="2496277" cy="335414"/>
          </a:xfrm>
          <a:prstGeom prst="rect">
            <a:avLst/>
          </a:prstGeom>
        </p:spPr>
      </p:pic>
      <p:sp>
        <p:nvSpPr>
          <p:cNvPr id="8" name="Text Placeholder 15"/>
          <p:cNvSpPr>
            <a:spLocks noGrp="1"/>
          </p:cNvSpPr>
          <p:nvPr>
            <p:ph type="body" sz="quarter" idx="11"/>
          </p:nvPr>
        </p:nvSpPr>
        <p:spPr>
          <a:xfrm>
            <a:off x="1435100" y="2276872"/>
            <a:ext cx="9217024" cy="3096344"/>
          </a:xfrm>
          <a:prstGeom prst="rect">
            <a:avLst/>
          </a:prstGeom>
        </p:spPr>
        <p:txBody>
          <a:bodyPr>
            <a:noAutofit/>
          </a:bodyPr>
          <a:lstStyle>
            <a:lvl1pPr marL="0" indent="0">
              <a:buFontTx/>
              <a:buNone/>
              <a:defRPr sz="2000" b="0" i="0" baseline="0">
                <a:solidFill>
                  <a:srgbClr val="C1333C"/>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Tree>
    <p:extLst>
      <p:ext uri="{BB962C8B-B14F-4D97-AF65-F5344CB8AC3E}">
        <p14:creationId xmlns:p14="http://schemas.microsoft.com/office/powerpoint/2010/main" val="38916660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mage with highlight box">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a:solidFill>
            <a:schemeClr val="bg1">
              <a:lumMod val="85000"/>
            </a:schemeClr>
          </a:solidFill>
        </p:spPr>
        <p:txBody>
          <a:bodyPr/>
          <a:lstStyle>
            <a:lvl1pPr marL="0" indent="0">
              <a:buNone/>
              <a:defRPr sz="1050">
                <a:latin typeface="Arial"/>
                <a:cs typeface="Arial"/>
              </a:defRPr>
            </a:lvl1pPr>
          </a:lstStyle>
          <a:p>
            <a:endParaRPr lang="en-US" dirty="0"/>
          </a:p>
        </p:txBody>
      </p:sp>
      <p:sp>
        <p:nvSpPr>
          <p:cNvPr id="8" name="Title Placeholder 1"/>
          <p:cNvSpPr>
            <a:spLocks noGrp="1"/>
          </p:cNvSpPr>
          <p:nvPr>
            <p:ph type="title"/>
          </p:nvPr>
        </p:nvSpPr>
        <p:spPr>
          <a:xfrm>
            <a:off x="719403" y="413792"/>
            <a:ext cx="10464800"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a:t>Click to edit Master title style</a:t>
            </a:r>
            <a:endParaRPr lang="en-US" dirty="0"/>
          </a:p>
        </p:txBody>
      </p:sp>
      <p:sp>
        <p:nvSpPr>
          <p:cNvPr id="11" name="Text Placeholder 15"/>
          <p:cNvSpPr>
            <a:spLocks noGrp="1"/>
          </p:cNvSpPr>
          <p:nvPr>
            <p:ph type="body" sz="quarter" idx="11"/>
          </p:nvPr>
        </p:nvSpPr>
        <p:spPr>
          <a:xfrm>
            <a:off x="6768075" y="6558556"/>
            <a:ext cx="5210840" cy="470845"/>
          </a:xfrm>
          <a:prstGeom prst="rect">
            <a:avLst/>
          </a:prstGeom>
        </p:spPr>
        <p:txBody>
          <a:bodyPr>
            <a:noAutofit/>
          </a:bodyPr>
          <a:lstStyle>
            <a:lvl1pPr marL="0" indent="0" algn="r">
              <a:buFontTx/>
              <a:buNone/>
              <a:defRPr sz="1000">
                <a:solidFill>
                  <a:schemeClr val="tx1"/>
                </a:solidFill>
                <a:latin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Tree>
    <p:extLst>
      <p:ext uri="{BB962C8B-B14F-4D97-AF65-F5344CB8AC3E}">
        <p14:creationId xmlns:p14="http://schemas.microsoft.com/office/powerpoint/2010/main" val="40255166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image with voice box">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a:solidFill>
            <a:schemeClr val="bg1">
              <a:lumMod val="85000"/>
            </a:schemeClr>
          </a:solidFill>
        </p:spPr>
        <p:txBody>
          <a:bodyPr/>
          <a:lstStyle>
            <a:lvl1pPr marL="0" indent="0">
              <a:buNone/>
              <a:defRPr sz="1050">
                <a:latin typeface="Arial"/>
                <a:cs typeface="Arial"/>
              </a:defRPr>
            </a:lvl1pPr>
          </a:lstStyle>
          <a:p>
            <a:endParaRPr lang="en-US" dirty="0"/>
          </a:p>
        </p:txBody>
      </p:sp>
      <p:sp>
        <p:nvSpPr>
          <p:cNvPr id="11" name="Text Placeholder 15"/>
          <p:cNvSpPr>
            <a:spLocks noGrp="1"/>
          </p:cNvSpPr>
          <p:nvPr>
            <p:ph type="body" sz="quarter" idx="11"/>
          </p:nvPr>
        </p:nvSpPr>
        <p:spPr>
          <a:xfrm>
            <a:off x="6768075" y="6558556"/>
            <a:ext cx="5210840" cy="470845"/>
          </a:xfrm>
          <a:prstGeom prst="rect">
            <a:avLst/>
          </a:prstGeom>
        </p:spPr>
        <p:txBody>
          <a:bodyPr>
            <a:noAutofit/>
          </a:bodyPr>
          <a:lstStyle>
            <a:lvl1pPr marL="0" indent="0" algn="r">
              <a:buFontTx/>
              <a:buNone/>
              <a:defRPr sz="1000">
                <a:solidFill>
                  <a:schemeClr val="tx1"/>
                </a:solidFill>
                <a:latin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
        <p:nvSpPr>
          <p:cNvPr id="12" name="Text Placeholder 15"/>
          <p:cNvSpPr>
            <a:spLocks noGrp="1"/>
          </p:cNvSpPr>
          <p:nvPr>
            <p:ph type="body" sz="quarter" idx="12"/>
          </p:nvPr>
        </p:nvSpPr>
        <p:spPr>
          <a:xfrm>
            <a:off x="1055620" y="3800047"/>
            <a:ext cx="3456384" cy="2520280"/>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a:t>Click to edit Master text styles</a:t>
            </a:r>
          </a:p>
        </p:txBody>
      </p:sp>
    </p:spTree>
    <p:extLst>
      <p:ext uri="{BB962C8B-B14F-4D97-AF65-F5344CB8AC3E}">
        <p14:creationId xmlns:p14="http://schemas.microsoft.com/office/powerpoint/2010/main" val="29358619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agline voice box divider">
    <p:spTree>
      <p:nvGrpSpPr>
        <p:cNvPr id="1" name=""/>
        <p:cNvGrpSpPr/>
        <p:nvPr/>
      </p:nvGrpSpPr>
      <p:grpSpPr>
        <a:xfrm>
          <a:off x="0" y="0"/>
          <a:ext cx="0" cy="0"/>
          <a:chOff x="0" y="0"/>
          <a:chExt cx="0" cy="0"/>
        </a:xfrm>
      </p:grpSpPr>
      <p:pic>
        <p:nvPicPr>
          <p:cNvPr id="8" name="Picture 7" descr="Taglin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974459" y="1475748"/>
            <a:ext cx="6241888" cy="2828356"/>
          </a:xfrm>
          <a:prstGeom prst="rect">
            <a:avLst/>
          </a:prstGeom>
        </p:spPr>
      </p:pic>
      <p:pic>
        <p:nvPicPr>
          <p:cNvPr id="2" name="Picture 1" descr="CaritasAU_MasterLogo-tagline_H_REV_CMYK.png">
            <a:extLst>
              <a:ext uri="{FF2B5EF4-FFF2-40B4-BE49-F238E27FC236}">
                <a16:creationId xmlns:a16="http://schemas.microsoft.com/office/drawing/2014/main" id="{FCC961C2-3E33-E26E-D2CF-DB1CF6DF32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03986" y="6333946"/>
            <a:ext cx="2496277" cy="335414"/>
          </a:xfrm>
          <a:prstGeom prst="rect">
            <a:avLst/>
          </a:prstGeom>
        </p:spPr>
      </p:pic>
    </p:spTree>
    <p:extLst>
      <p:ext uri="{BB962C8B-B14F-4D97-AF65-F5344CB8AC3E}">
        <p14:creationId xmlns:p14="http://schemas.microsoft.com/office/powerpoint/2010/main" val="11055017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hank you tagline">
    <p:spTree>
      <p:nvGrpSpPr>
        <p:cNvPr id="1" name=""/>
        <p:cNvGrpSpPr/>
        <p:nvPr/>
      </p:nvGrpSpPr>
      <p:grpSpPr>
        <a:xfrm>
          <a:off x="0" y="0"/>
          <a:ext cx="0" cy="0"/>
          <a:chOff x="0" y="0"/>
          <a:chExt cx="0" cy="0"/>
        </a:xfrm>
      </p:grpSpPr>
      <p:pic>
        <p:nvPicPr>
          <p:cNvPr id="3" name="Picture 2" descr="CaritasAU_MasterLogo-tagline_H_REV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24191" y="5862205"/>
            <a:ext cx="3524036" cy="473509"/>
          </a:xfrm>
          <a:prstGeom prst="rect">
            <a:avLst/>
          </a:prstGeom>
        </p:spPr>
      </p:pic>
      <p:sp>
        <p:nvSpPr>
          <p:cNvPr id="4" name="Date Placeholder 3"/>
          <p:cNvSpPr>
            <a:spLocks noGrp="1"/>
          </p:cNvSpPr>
          <p:nvPr>
            <p:ph type="dt" sz="half" idx="10"/>
          </p:nvPr>
        </p:nvSpPr>
        <p:spPr>
          <a:xfrm>
            <a:off x="609600" y="6356351"/>
            <a:ext cx="2844800" cy="365125"/>
          </a:xfrm>
          <a:prstGeom prst="rect">
            <a:avLst/>
          </a:prstGeom>
        </p:spPr>
        <p:txBody>
          <a:bodyPr/>
          <a:lstStyle>
            <a:lvl1pPr>
              <a:defRPr sz="1000">
                <a:solidFill>
                  <a:schemeClr val="bg1"/>
                </a:solidFill>
                <a:latin typeface="Arial"/>
                <a:cs typeface="Arial"/>
              </a:defRPr>
            </a:lvl1pPr>
          </a:lstStyle>
          <a:p>
            <a:r>
              <a:rPr lang="en-US" dirty="0"/>
              <a:t>Last updated: </a:t>
            </a:r>
            <a:fld id="{EE8934FF-BD4A-0141-A604-8E0ACB03DCC7}" type="datetimeFigureOut">
              <a:rPr lang="en-US" smtClean="0"/>
              <a:pPr/>
              <a:t>5/20/2024</a:t>
            </a:fld>
            <a:endParaRPr lang="en-US" dirty="0"/>
          </a:p>
        </p:txBody>
      </p:sp>
      <p:pic>
        <p:nvPicPr>
          <p:cNvPr id="6" name="Picture 5" descr="Thank you.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023659" y="2393594"/>
            <a:ext cx="6144359" cy="1450751"/>
          </a:xfrm>
          <a:prstGeom prst="rect">
            <a:avLst/>
          </a:prstGeom>
        </p:spPr>
      </p:pic>
    </p:spTree>
    <p:extLst>
      <p:ext uri="{BB962C8B-B14F-4D97-AF65-F5344CB8AC3E}">
        <p14:creationId xmlns:p14="http://schemas.microsoft.com/office/powerpoint/2010/main" val="42799002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hank you descripto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1"/>
            <a:ext cx="2844800" cy="365125"/>
          </a:xfrm>
          <a:prstGeom prst="rect">
            <a:avLst/>
          </a:prstGeom>
        </p:spPr>
        <p:txBody>
          <a:bodyPr/>
          <a:lstStyle>
            <a:lvl1pPr>
              <a:defRPr sz="1000">
                <a:solidFill>
                  <a:schemeClr val="bg1"/>
                </a:solidFill>
                <a:latin typeface="Arial"/>
                <a:cs typeface="Arial"/>
              </a:defRPr>
            </a:lvl1pPr>
          </a:lstStyle>
          <a:p>
            <a:r>
              <a:rPr lang="en-US" dirty="0"/>
              <a:t>Last updated: </a:t>
            </a:r>
            <a:fld id="{EE8934FF-BD4A-0141-A604-8E0ACB03DCC7}" type="datetimeFigureOut">
              <a:rPr lang="en-US" smtClean="0"/>
              <a:pPr/>
              <a:t>5/20/2024</a:t>
            </a:fld>
            <a:endParaRPr lang="en-US" dirty="0"/>
          </a:p>
        </p:txBody>
      </p:sp>
      <p:pic>
        <p:nvPicPr>
          <p:cNvPr id="5" name="Picture 4" descr="CaritasAU_MasterLogo-descriptor_H_REV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36160" y="5858212"/>
            <a:ext cx="3840427" cy="477501"/>
          </a:xfrm>
          <a:prstGeom prst="rect">
            <a:avLst/>
          </a:prstGeom>
        </p:spPr>
      </p:pic>
      <p:pic>
        <p:nvPicPr>
          <p:cNvPr id="6" name="Picture 5" descr="Thank you.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023659" y="2393594"/>
            <a:ext cx="6144359" cy="1450751"/>
          </a:xfrm>
          <a:prstGeom prst="rect">
            <a:avLst/>
          </a:prstGeom>
        </p:spPr>
      </p:pic>
    </p:spTree>
    <p:extLst>
      <p:ext uri="{BB962C8B-B14F-4D97-AF65-F5344CB8AC3E}">
        <p14:creationId xmlns:p14="http://schemas.microsoft.com/office/powerpoint/2010/main" val="11219888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24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4000" b="1" cap="all" baseline="0">
                <a:solidFill>
                  <a:srgbClr val="0C244C"/>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42EEBFC7-1BF6-4349-B248-522AAC0AE8C3}"/>
              </a:ext>
            </a:extLst>
          </p:cNvPr>
          <p:cNvSpPr>
            <a:spLocks noGrp="1"/>
          </p:cNvSpPr>
          <p:nvPr>
            <p:ph type="pic" sz="quarter" idx="10"/>
          </p:nvPr>
        </p:nvSpPr>
        <p:spPr>
          <a:xfrm>
            <a:off x="0" y="2201146"/>
            <a:ext cx="12192000" cy="4032000"/>
          </a:xfrm>
          <a:prstGeom prst="rect">
            <a:avLst/>
          </a:prstGeom>
        </p:spPr>
        <p:txBody>
          <a:bodyPr/>
          <a:lstStyle>
            <a:lvl1pPr marL="0" indent="0">
              <a:buNone/>
              <a:defRPr/>
            </a:lvl1pPr>
          </a:lstStyle>
          <a:p>
            <a:r>
              <a:rPr lang="en-GB" dirty="0"/>
              <a:t>Click icon to add picture</a:t>
            </a:r>
            <a:endParaRPr lang="en-US" dirty="0"/>
          </a:p>
        </p:txBody>
      </p:sp>
    </p:spTree>
    <p:extLst>
      <p:ext uri="{BB962C8B-B14F-4D97-AF65-F5344CB8AC3E}">
        <p14:creationId xmlns:p14="http://schemas.microsoft.com/office/powerpoint/2010/main" val="21742780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3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D86075"/>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3" y="0"/>
            <a:ext cx="11644206" cy="971550"/>
          </a:xfrm>
          <a:prstGeom prst="round2DiagRect">
            <a:avLst>
              <a:gd name="adj1" fmla="val 4251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755169464"/>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image" Target="../media/image2.png"/><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image" Target="../media/image2.png"/><Relationship Id="rId3" Type="http://schemas.openxmlformats.org/officeDocument/2006/relationships/slideLayout" Target="../slideLayouts/slideLayout79.xml"/><Relationship Id="rId21" Type="http://schemas.openxmlformats.org/officeDocument/2006/relationships/slideLayout" Target="../slideLayouts/slideLayout97.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theme" Target="../theme/theme2.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bg object 17">
            <a:extLst>
              <a:ext uri="{FF2B5EF4-FFF2-40B4-BE49-F238E27FC236}">
                <a16:creationId xmlns:a16="http://schemas.microsoft.com/office/drawing/2014/main" id="{6242D198-E2DD-0341-A688-39C5FF3F8A86}"/>
              </a:ext>
            </a:extLst>
          </p:cNvPr>
          <p:cNvSpPr/>
          <p:nvPr/>
        </p:nvSpPr>
        <p:spPr>
          <a:xfrm>
            <a:off x="0" y="6309322"/>
            <a:ext cx="12192000" cy="548679"/>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a:p>
        </p:txBody>
      </p:sp>
      <p:pic>
        <p:nvPicPr>
          <p:cNvPr id="3" name="Picture 2">
            <a:extLst>
              <a:ext uri="{FF2B5EF4-FFF2-40B4-BE49-F238E27FC236}">
                <a16:creationId xmlns:a16="http://schemas.microsoft.com/office/drawing/2014/main" id="{883246BC-366E-CA46-8DD2-A93F93232E15}"/>
              </a:ext>
            </a:extLst>
          </p:cNvPr>
          <p:cNvPicPr>
            <a:picLocks noChangeAspect="1"/>
          </p:cNvPicPr>
          <p:nvPr/>
        </p:nvPicPr>
        <p:blipFill>
          <a:blip r:embed="rId78"/>
          <a:stretch>
            <a:fillRect/>
          </a:stretch>
        </p:blipFill>
        <p:spPr>
          <a:xfrm>
            <a:off x="10848528" y="6414549"/>
            <a:ext cx="1138684" cy="338223"/>
          </a:xfrm>
          <a:prstGeom prst="rect">
            <a:avLst/>
          </a:prstGeom>
        </p:spPr>
      </p:pic>
      <p:sp>
        <p:nvSpPr>
          <p:cNvPr id="4" name="bg object 17">
            <a:extLst>
              <a:ext uri="{FF2B5EF4-FFF2-40B4-BE49-F238E27FC236}">
                <a16:creationId xmlns:a16="http://schemas.microsoft.com/office/drawing/2014/main" id="{5CEE8032-5385-D94F-965F-00187829DB18}"/>
              </a:ext>
            </a:extLst>
          </p:cNvPr>
          <p:cNvSpPr/>
          <p:nvPr userDrawn="1"/>
        </p:nvSpPr>
        <p:spPr>
          <a:xfrm>
            <a:off x="0" y="6237312"/>
            <a:ext cx="12192000" cy="620693"/>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a:p>
        </p:txBody>
      </p:sp>
      <p:pic>
        <p:nvPicPr>
          <p:cNvPr id="6" name="Picture 5">
            <a:extLst>
              <a:ext uri="{FF2B5EF4-FFF2-40B4-BE49-F238E27FC236}">
                <a16:creationId xmlns:a16="http://schemas.microsoft.com/office/drawing/2014/main" id="{5BF299E0-5B36-43CD-8CC1-284A09C69FA1}"/>
              </a:ext>
            </a:extLst>
          </p:cNvPr>
          <p:cNvPicPr>
            <a:picLocks noChangeAspect="1"/>
          </p:cNvPicPr>
          <p:nvPr userDrawn="1"/>
        </p:nvPicPr>
        <p:blipFill>
          <a:blip r:embed="rId79" cstate="print">
            <a:extLst>
              <a:ext uri="{28A0092B-C50C-407E-A947-70E740481C1C}">
                <a14:useLocalDpi xmlns:a14="http://schemas.microsoft.com/office/drawing/2010/main"/>
              </a:ext>
            </a:extLst>
          </a:blip>
          <a:stretch>
            <a:fillRect/>
          </a:stretch>
        </p:blipFill>
        <p:spPr>
          <a:xfrm>
            <a:off x="10720029" y="6350859"/>
            <a:ext cx="1138684" cy="339406"/>
          </a:xfrm>
          <a:prstGeom prst="rect">
            <a:avLst/>
          </a:prstGeom>
        </p:spPr>
      </p:pic>
    </p:spTree>
    <p:extLst>
      <p:ext uri="{BB962C8B-B14F-4D97-AF65-F5344CB8AC3E}">
        <p14:creationId xmlns:p14="http://schemas.microsoft.com/office/powerpoint/2010/main" val="98630884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 id="2147483709" r:id="rId30"/>
    <p:sldLayoutId id="2147483710" r:id="rId31"/>
    <p:sldLayoutId id="2147483711" r:id="rId32"/>
    <p:sldLayoutId id="2147483712" r:id="rId33"/>
    <p:sldLayoutId id="2147483713" r:id="rId34"/>
    <p:sldLayoutId id="2147483714" r:id="rId35"/>
    <p:sldLayoutId id="2147483715" r:id="rId36"/>
    <p:sldLayoutId id="2147483716" r:id="rId37"/>
    <p:sldLayoutId id="2147483717" r:id="rId38"/>
    <p:sldLayoutId id="2147483718" r:id="rId39"/>
    <p:sldLayoutId id="2147483719" r:id="rId40"/>
    <p:sldLayoutId id="2147483720" r:id="rId41"/>
    <p:sldLayoutId id="2147483721" r:id="rId42"/>
    <p:sldLayoutId id="2147483722" r:id="rId43"/>
    <p:sldLayoutId id="2147483723" r:id="rId44"/>
    <p:sldLayoutId id="2147483724" r:id="rId45"/>
    <p:sldLayoutId id="2147483725" r:id="rId46"/>
    <p:sldLayoutId id="2147483726" r:id="rId47"/>
    <p:sldLayoutId id="2147483727" r:id="rId48"/>
    <p:sldLayoutId id="2147483728" r:id="rId49"/>
    <p:sldLayoutId id="2147483729" r:id="rId50"/>
    <p:sldLayoutId id="2147483730" r:id="rId51"/>
    <p:sldLayoutId id="2147483731" r:id="rId52"/>
    <p:sldLayoutId id="2147483732" r:id="rId53"/>
    <p:sldLayoutId id="2147483733" r:id="rId54"/>
    <p:sldLayoutId id="2147483734" r:id="rId55"/>
    <p:sldLayoutId id="2147483735" r:id="rId56"/>
    <p:sldLayoutId id="2147483736" r:id="rId57"/>
    <p:sldLayoutId id="2147483737" r:id="rId58"/>
    <p:sldLayoutId id="2147483738" r:id="rId59"/>
    <p:sldLayoutId id="2147483739" r:id="rId60"/>
    <p:sldLayoutId id="2147483740" r:id="rId61"/>
    <p:sldLayoutId id="2147483741" r:id="rId62"/>
    <p:sldLayoutId id="2147483742" r:id="rId63"/>
    <p:sldLayoutId id="2147483743" r:id="rId64"/>
    <p:sldLayoutId id="2147483744" r:id="rId65"/>
    <p:sldLayoutId id="2147483745" r:id="rId66"/>
    <p:sldLayoutId id="2147483746" r:id="rId67"/>
    <p:sldLayoutId id="2147483747" r:id="rId68"/>
    <p:sldLayoutId id="2147483748" r:id="rId69"/>
    <p:sldLayoutId id="2147483749" r:id="rId70"/>
    <p:sldLayoutId id="2147483750" r:id="rId71"/>
    <p:sldLayoutId id="2147483751" r:id="rId72"/>
    <p:sldLayoutId id="2147483752" r:id="rId73"/>
    <p:sldLayoutId id="2147483753" r:id="rId74"/>
    <p:sldLayoutId id="2147483754" r:id="rId75"/>
    <p:sldLayoutId id="2147483755" r:id="rId7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76200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911090-C610-C3E3-3532-D588A5BC37B3}"/>
              </a:ext>
            </a:extLst>
          </p:cNvPr>
          <p:cNvPicPr>
            <a:picLocks noChangeAspect="1"/>
          </p:cNvPicPr>
          <p:nvPr userDrawn="1"/>
        </p:nvPicPr>
        <p:blipFill>
          <a:blip r:embed="rId26" cstate="print">
            <a:extLst>
              <a:ext uri="{28A0092B-C50C-407E-A947-70E740481C1C}">
                <a14:useLocalDpi xmlns:a14="http://schemas.microsoft.com/office/drawing/2010/main"/>
              </a:ext>
            </a:extLst>
          </a:blip>
          <a:stretch>
            <a:fillRect/>
          </a:stretch>
        </p:blipFill>
        <p:spPr>
          <a:xfrm>
            <a:off x="10720029" y="6350859"/>
            <a:ext cx="1138684" cy="339406"/>
          </a:xfrm>
          <a:prstGeom prst="rect">
            <a:avLst/>
          </a:prstGeom>
        </p:spPr>
      </p:pic>
    </p:spTree>
    <p:extLst>
      <p:ext uri="{BB962C8B-B14F-4D97-AF65-F5344CB8AC3E}">
        <p14:creationId xmlns:p14="http://schemas.microsoft.com/office/powerpoint/2010/main" val="3349878718"/>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55" r:id="rId3"/>
    <p:sldLayoutId id="2147483656" r:id="rId4"/>
    <p:sldLayoutId id="2147483657" r:id="rId5"/>
    <p:sldLayoutId id="2147483658" r:id="rId6"/>
    <p:sldLayoutId id="2147483659" r:id="rId7"/>
    <p:sldLayoutId id="2147483660" r:id="rId8"/>
    <p:sldLayoutId id="2147483673"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72" r:id="rId18"/>
    <p:sldLayoutId id="2147483669" r:id="rId19"/>
    <p:sldLayoutId id="2147483670" r:id="rId20"/>
    <p:sldLayoutId id="2147483671" r:id="rId21"/>
    <p:sldLayoutId id="2147483676" r:id="rId22"/>
    <p:sldLayoutId id="2147483678" r:id="rId23"/>
    <p:sldLayoutId id="2147483674" r:id="rId2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1201F6-39A6-4698-9E2C-334961971478}"/>
              </a:ext>
            </a:extLst>
          </p:cNvPr>
          <p:cNvSpPr>
            <a:spLocks noGrp="1"/>
          </p:cNvSpPr>
          <p:nvPr>
            <p:ph type="ctrTitle"/>
          </p:nvPr>
        </p:nvSpPr>
        <p:spPr>
          <a:xfrm>
            <a:off x="408871" y="382227"/>
            <a:ext cx="9144000" cy="1577202"/>
          </a:xfrm>
        </p:spPr>
        <p:txBody>
          <a:bodyPr lIns="91440" tIns="45720" rIns="91440" bIns="45720" anchor="ctr"/>
          <a:lstStyle/>
          <a:p>
            <a:pPr>
              <a:lnSpc>
                <a:spcPct val="100000"/>
              </a:lnSpc>
            </a:pPr>
            <a:r>
              <a:rPr lang="en-US" dirty="0"/>
              <a:t>Beatitudes for </a:t>
            </a:r>
            <a:br>
              <a:rPr lang="en-US" dirty="0"/>
            </a:br>
            <a:r>
              <a:rPr lang="en-US" dirty="0"/>
              <a:t>modern Christians</a:t>
            </a:r>
            <a:br>
              <a:rPr lang="en-US" dirty="0"/>
            </a:br>
            <a:r>
              <a:rPr lang="en-US" sz="1400" dirty="0"/>
              <a:t>taken from Pope Francis’ Homily 1</a:t>
            </a:r>
            <a:r>
              <a:rPr lang="en-US" sz="1400" baseline="30000" dirty="0"/>
              <a:t>st</a:t>
            </a:r>
            <a:r>
              <a:rPr lang="en-US" sz="1400" dirty="0"/>
              <a:t> November 2016</a:t>
            </a:r>
            <a:br>
              <a:rPr lang="en-US" sz="1400" dirty="0"/>
            </a:br>
            <a:r>
              <a:rPr lang="en-US" sz="900" dirty="0"/>
              <a:t>Adapted May 2024</a:t>
            </a:r>
            <a:endParaRPr lang="en-AU" sz="900" dirty="0"/>
          </a:p>
        </p:txBody>
      </p:sp>
      <p:pic>
        <p:nvPicPr>
          <p:cNvPr id="3" name="Picture Placeholder 2" descr="A Caritas Ukraine volunteer standing next to two women. ">
            <a:extLst>
              <a:ext uri="{FF2B5EF4-FFF2-40B4-BE49-F238E27FC236}">
                <a16:creationId xmlns:a16="http://schemas.microsoft.com/office/drawing/2014/main" id="{ED40E1AA-09D1-CABA-5CA1-24FBD311ECBA}"/>
              </a:ext>
            </a:extLst>
          </p:cNvPr>
          <p:cNvPicPr>
            <a:picLocks noGrp="1" noChangeAspect="1"/>
          </p:cNvPicPr>
          <p:nvPr>
            <p:ph type="pic" sz="quarter" idx="10"/>
          </p:nvPr>
        </p:nvPicPr>
        <p:blipFill rotWithShape="1">
          <a:blip r:embed="rId3" cstate="hqprint">
            <a:extLst>
              <a:ext uri="{28A0092B-C50C-407E-A947-70E740481C1C}">
                <a14:useLocalDpi xmlns:a14="http://schemas.microsoft.com/office/drawing/2010/main"/>
              </a:ext>
            </a:extLst>
          </a:blip>
          <a:srcRect/>
          <a:stretch/>
        </p:blipFill>
        <p:spPr>
          <a:xfrm>
            <a:off x="0" y="2201146"/>
            <a:ext cx="12192000" cy="4058140"/>
          </a:xfrm>
        </p:spPr>
      </p:pic>
      <p:sp>
        <p:nvSpPr>
          <p:cNvPr id="6" name="TextBox 5">
            <a:extLst>
              <a:ext uri="{FF2B5EF4-FFF2-40B4-BE49-F238E27FC236}">
                <a16:creationId xmlns:a16="http://schemas.microsoft.com/office/drawing/2014/main" id="{5BC55733-3451-6A4B-FD6B-960FE6747DB1}"/>
              </a:ext>
            </a:extLst>
          </p:cNvPr>
          <p:cNvSpPr txBox="1"/>
          <p:nvPr/>
        </p:nvSpPr>
        <p:spPr>
          <a:xfrm>
            <a:off x="0" y="6374145"/>
            <a:ext cx="2917371" cy="369332"/>
          </a:xfrm>
          <a:prstGeom prst="rect">
            <a:avLst/>
          </a:prstGeom>
          <a:noFill/>
        </p:spPr>
        <p:txBody>
          <a:bodyPr wrap="square">
            <a:spAutoFit/>
          </a:bodyPr>
          <a:lstStyle/>
          <a:p>
            <a:r>
              <a:rPr lang="en-US" sz="900" dirty="0">
                <a:solidFill>
                  <a:schemeClr val="accent6"/>
                </a:solidFill>
              </a:rPr>
              <a:t>Caritas Ukraine providing emergency aid to displaced communities in Ukraine. Photo: Caritas Ukraine. </a:t>
            </a:r>
            <a:endParaRPr lang="en-AU" sz="900" dirty="0">
              <a:solidFill>
                <a:schemeClr val="accent6"/>
              </a:solidFill>
            </a:endParaRPr>
          </a:p>
        </p:txBody>
      </p:sp>
    </p:spTree>
    <p:extLst>
      <p:ext uri="{BB962C8B-B14F-4D97-AF65-F5344CB8AC3E}">
        <p14:creationId xmlns:p14="http://schemas.microsoft.com/office/powerpoint/2010/main" val="4180799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3C3A78-B88C-A7E5-B898-17EAF3B50605}"/>
              </a:ext>
            </a:extLst>
          </p:cNvPr>
          <p:cNvSpPr>
            <a:spLocks noGrp="1"/>
          </p:cNvSpPr>
          <p:nvPr>
            <p:ph type="body" sz="quarter" idx="10"/>
          </p:nvPr>
        </p:nvSpPr>
        <p:spPr>
          <a:xfrm>
            <a:off x="893741" y="1524000"/>
            <a:ext cx="10145037" cy="3402374"/>
          </a:xfrm>
        </p:spPr>
        <p:txBody>
          <a:bodyPr/>
          <a:lstStyle/>
          <a:p>
            <a:r>
              <a:rPr lang="en-US" sz="2400" dirty="0">
                <a:ea typeface="Roboto Light"/>
              </a:rPr>
              <a:t>“The Beatitudes are in some sense the Christian’s identity card. They identify us as followers of Jesus. We are called to be blessed, to be followers of Jesus, to confront the troubles and anxieties of our age with the spirit and love of Jesus. Thus, we ought to be able to recognize and respond to new situations with fresh spiritual energy.”</a:t>
            </a:r>
          </a:p>
          <a:p>
            <a:endParaRPr lang="en-US" sz="400" dirty="0">
              <a:solidFill>
                <a:schemeClr val="tx1"/>
              </a:solidFill>
              <a:latin typeface="+mn-lt"/>
            </a:endParaRPr>
          </a:p>
          <a:p>
            <a:r>
              <a:rPr lang="en-US" dirty="0">
                <a:ea typeface="Roboto Light"/>
              </a:rPr>
              <a:t>Pope Francis</a:t>
            </a:r>
          </a:p>
          <a:p>
            <a:r>
              <a:rPr lang="en-US" dirty="0">
                <a:ea typeface="Roboto Light"/>
              </a:rPr>
              <a:t>Holy Mass in Swedbank Station, Malmo,</a:t>
            </a:r>
          </a:p>
          <a:p>
            <a:r>
              <a:rPr lang="en-US" dirty="0">
                <a:ea typeface="Roboto Light"/>
              </a:rPr>
              <a:t>1st November 2016</a:t>
            </a:r>
            <a:endParaRPr lang="en-AU" dirty="0">
              <a:ea typeface="Roboto Light"/>
            </a:endParaRPr>
          </a:p>
          <a:p>
            <a:endParaRPr lang="en-AU" dirty="0">
              <a:solidFill>
                <a:schemeClr val="tx1"/>
              </a:solidFill>
            </a:endParaRPr>
          </a:p>
        </p:txBody>
      </p:sp>
    </p:spTree>
    <p:extLst>
      <p:ext uri="{BB962C8B-B14F-4D97-AF65-F5344CB8AC3E}">
        <p14:creationId xmlns:p14="http://schemas.microsoft.com/office/powerpoint/2010/main" val="4263108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Two displaced children wrapped up in winter clothing and a blanket, sitting with bags of items they have been able to bring with them.  ">
            <a:extLst>
              <a:ext uri="{FF2B5EF4-FFF2-40B4-BE49-F238E27FC236}">
                <a16:creationId xmlns:a16="http://schemas.microsoft.com/office/drawing/2014/main" id="{2FCE76EA-4BB5-745C-056B-E1C642F08B28}"/>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a:xfrm>
            <a:off x="0" y="2"/>
            <a:ext cx="12192000" cy="6270170"/>
          </a:xfrm>
        </p:spPr>
      </p:pic>
      <p:sp>
        <p:nvSpPr>
          <p:cNvPr id="11" name="Round Diagonal Corner Rectangle 1">
            <a:extLst>
              <a:ext uri="{FF2B5EF4-FFF2-40B4-BE49-F238E27FC236}">
                <a16:creationId xmlns:a16="http://schemas.microsoft.com/office/drawing/2014/main" id="{F5E7CA3C-DD19-86A7-C7A1-8FB5386E38EA}"/>
              </a:ext>
            </a:extLst>
          </p:cNvPr>
          <p:cNvSpPr/>
          <p:nvPr/>
        </p:nvSpPr>
        <p:spPr>
          <a:xfrm rot="16200000">
            <a:off x="309061" y="1234345"/>
            <a:ext cx="3296235" cy="3400850"/>
          </a:xfrm>
          <a:prstGeom prst="round2DiagRect">
            <a:avLst/>
          </a:prstGeom>
          <a:solidFill>
            <a:srgbClr val="E5DB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reeform: Shape 3">
            <a:extLst>
              <a:ext uri="{FF2B5EF4-FFF2-40B4-BE49-F238E27FC236}">
                <a16:creationId xmlns:a16="http://schemas.microsoft.com/office/drawing/2014/main" id="{EC8F758C-DEEC-7680-6DDF-F337F37696A4}"/>
              </a:ext>
            </a:extLst>
          </p:cNvPr>
          <p:cNvSpPr/>
          <p:nvPr/>
        </p:nvSpPr>
        <p:spPr>
          <a:xfrm>
            <a:off x="402452" y="1423750"/>
            <a:ext cx="265952"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rgbClr val="762000"/>
          </a:solidFill>
          <a:ln w="9525" cap="flat">
            <a:solidFill>
              <a:srgbClr val="762000"/>
            </a:solidFill>
            <a:prstDash val="solid"/>
            <a:miter/>
          </a:ln>
        </p:spPr>
        <p:txBody>
          <a:bodyPr rtlCol="0" anchor="ctr"/>
          <a:lstStyle/>
          <a:p>
            <a:endParaRPr lang="en-AU"/>
          </a:p>
        </p:txBody>
      </p:sp>
      <p:sp>
        <p:nvSpPr>
          <p:cNvPr id="2" name="TextBox 1">
            <a:extLst>
              <a:ext uri="{FF2B5EF4-FFF2-40B4-BE49-F238E27FC236}">
                <a16:creationId xmlns:a16="http://schemas.microsoft.com/office/drawing/2014/main" id="{53414F17-E4F7-5570-5665-3B3614FE2416}"/>
              </a:ext>
            </a:extLst>
          </p:cNvPr>
          <p:cNvSpPr txBox="1"/>
          <p:nvPr/>
        </p:nvSpPr>
        <p:spPr>
          <a:xfrm>
            <a:off x="668405" y="1659836"/>
            <a:ext cx="2782368" cy="2677656"/>
          </a:xfrm>
          <a:prstGeom prst="rect">
            <a:avLst/>
          </a:prstGeom>
          <a:noFill/>
        </p:spPr>
        <p:txBody>
          <a:bodyPr wrap="square" rtlCol="0">
            <a:spAutoFit/>
          </a:bodyPr>
          <a:lstStyle/>
          <a:p>
            <a:r>
              <a:rPr lang="en-US" sz="2400" dirty="0">
                <a:solidFill>
                  <a:srgbClr val="762000"/>
                </a:solidFill>
              </a:rPr>
              <a:t>Blessed are those who remain faithful while enduring evils inflicted on them by others and forgive them from their heart. </a:t>
            </a:r>
            <a:endParaRPr lang="en-AU" sz="2400" dirty="0">
              <a:solidFill>
                <a:srgbClr val="762000"/>
              </a:solidFill>
            </a:endParaRPr>
          </a:p>
        </p:txBody>
      </p:sp>
      <p:sp>
        <p:nvSpPr>
          <p:cNvPr id="14" name="Freeform: Shape 5">
            <a:extLst>
              <a:ext uri="{FF2B5EF4-FFF2-40B4-BE49-F238E27FC236}">
                <a16:creationId xmlns:a16="http://schemas.microsoft.com/office/drawing/2014/main" id="{CC9D3A47-F2CB-EFFA-A5A9-B8608D5FE4B3}"/>
              </a:ext>
            </a:extLst>
          </p:cNvPr>
          <p:cNvSpPr/>
          <p:nvPr/>
        </p:nvSpPr>
        <p:spPr>
          <a:xfrm>
            <a:off x="3269798" y="4247004"/>
            <a:ext cx="180975" cy="180975"/>
          </a:xfrm>
          <a:custGeom>
            <a:avLst/>
            <a:gdLst>
              <a:gd name="connsiteX0" fmla="*/ 121539 w 180975"/>
              <a:gd name="connsiteY0" fmla="*/ 20670 h 180975"/>
              <a:gd name="connsiteX1" fmla="*/ 121539 w 180975"/>
              <a:gd name="connsiteY1" fmla="*/ 107824 h 180975"/>
              <a:gd name="connsiteX2" fmla="*/ 107918 w 180975"/>
              <a:gd name="connsiteY2" fmla="*/ 121445 h 180975"/>
              <a:gd name="connsiteX3" fmla="*/ 20764 w 180975"/>
              <a:gd name="connsiteY3" fmla="*/ 121445 h 180975"/>
              <a:gd name="connsiteX4" fmla="*/ 7144 w 180975"/>
              <a:gd name="connsiteY4" fmla="*/ 135066 h 180975"/>
              <a:gd name="connsiteX5" fmla="*/ 7144 w 180975"/>
              <a:gd name="connsiteY5" fmla="*/ 165831 h 180975"/>
              <a:gd name="connsiteX6" fmla="*/ 20764 w 180975"/>
              <a:gd name="connsiteY6" fmla="*/ 179452 h 180975"/>
              <a:gd name="connsiteX7" fmla="*/ 121539 w 180975"/>
              <a:gd name="connsiteY7" fmla="*/ 179452 h 180975"/>
              <a:gd name="connsiteX8" fmla="*/ 165925 w 180975"/>
              <a:gd name="connsiteY8" fmla="*/ 179452 h 180975"/>
              <a:gd name="connsiteX9" fmla="*/ 179546 w 180975"/>
              <a:gd name="connsiteY9" fmla="*/ 165831 h 180975"/>
              <a:gd name="connsiteX10" fmla="*/ 179546 w 180975"/>
              <a:gd name="connsiteY10" fmla="*/ 121540 h 180975"/>
              <a:gd name="connsiteX11" fmla="*/ 179546 w 180975"/>
              <a:gd name="connsiteY11" fmla="*/ 20766 h 180975"/>
              <a:gd name="connsiteX12" fmla="*/ 165925 w 180975"/>
              <a:gd name="connsiteY12" fmla="*/ 7145 h 180975"/>
              <a:gd name="connsiteX13" fmla="*/ 135160 w 180975"/>
              <a:gd name="connsiteY13" fmla="*/ 7145 h 180975"/>
              <a:gd name="connsiteX14" fmla="*/ 121539 w 180975"/>
              <a:gd name="connsiteY14" fmla="*/ 2067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75" h="180975">
                <a:moveTo>
                  <a:pt x="121539" y="20670"/>
                </a:moveTo>
                <a:lnTo>
                  <a:pt x="121539" y="107824"/>
                </a:lnTo>
                <a:cubicBezTo>
                  <a:pt x="121539" y="115349"/>
                  <a:pt x="115443" y="121445"/>
                  <a:pt x="107918" y="121445"/>
                </a:cubicBezTo>
                <a:lnTo>
                  <a:pt x="20764" y="121445"/>
                </a:lnTo>
                <a:cubicBezTo>
                  <a:pt x="13240" y="121445"/>
                  <a:pt x="7144" y="127541"/>
                  <a:pt x="7144" y="135066"/>
                </a:cubicBezTo>
                <a:lnTo>
                  <a:pt x="7144" y="165831"/>
                </a:lnTo>
                <a:cubicBezTo>
                  <a:pt x="7144" y="173356"/>
                  <a:pt x="13240" y="179452"/>
                  <a:pt x="20764" y="179452"/>
                </a:cubicBezTo>
                <a:lnTo>
                  <a:pt x="121539" y="179452"/>
                </a:lnTo>
                <a:lnTo>
                  <a:pt x="165925" y="179452"/>
                </a:lnTo>
                <a:cubicBezTo>
                  <a:pt x="173450" y="179452"/>
                  <a:pt x="179546" y="173356"/>
                  <a:pt x="179546" y="165831"/>
                </a:cubicBezTo>
                <a:lnTo>
                  <a:pt x="179546" y="121540"/>
                </a:lnTo>
                <a:lnTo>
                  <a:pt x="179546" y="20766"/>
                </a:lnTo>
                <a:cubicBezTo>
                  <a:pt x="179546" y="13241"/>
                  <a:pt x="173450" y="7145"/>
                  <a:pt x="165925" y="7145"/>
                </a:cubicBezTo>
                <a:lnTo>
                  <a:pt x="135160" y="7145"/>
                </a:lnTo>
                <a:cubicBezTo>
                  <a:pt x="127635" y="7050"/>
                  <a:pt x="121539" y="13146"/>
                  <a:pt x="121539" y="20670"/>
                </a:cubicBezTo>
                <a:close/>
              </a:path>
            </a:pathLst>
          </a:custGeom>
          <a:solidFill>
            <a:srgbClr val="762000"/>
          </a:solidFill>
          <a:ln w="9525" cap="flat">
            <a:solidFill>
              <a:srgbClr val="762000"/>
            </a:solidFill>
            <a:prstDash val="solid"/>
            <a:miter/>
          </a:ln>
        </p:spPr>
        <p:txBody>
          <a:bodyPr rtlCol="0" anchor="ctr"/>
          <a:lstStyle/>
          <a:p>
            <a:endParaRPr lang="en-AU"/>
          </a:p>
        </p:txBody>
      </p:sp>
      <p:sp>
        <p:nvSpPr>
          <p:cNvPr id="4" name="TextBox 3">
            <a:extLst>
              <a:ext uri="{FF2B5EF4-FFF2-40B4-BE49-F238E27FC236}">
                <a16:creationId xmlns:a16="http://schemas.microsoft.com/office/drawing/2014/main" id="{B168F3FD-9C6A-59C1-A0C4-B09FC1AFBB29}"/>
              </a:ext>
            </a:extLst>
          </p:cNvPr>
          <p:cNvSpPr txBox="1"/>
          <p:nvPr/>
        </p:nvSpPr>
        <p:spPr>
          <a:xfrm>
            <a:off x="10886" y="6374612"/>
            <a:ext cx="3152775" cy="369332"/>
          </a:xfrm>
          <a:prstGeom prst="rect">
            <a:avLst/>
          </a:prstGeom>
          <a:noFill/>
        </p:spPr>
        <p:txBody>
          <a:bodyPr wrap="square">
            <a:spAutoFit/>
          </a:bodyPr>
          <a:lstStyle/>
          <a:p>
            <a:r>
              <a:rPr lang="en-US" sz="900" dirty="0">
                <a:solidFill>
                  <a:schemeClr val="accent6"/>
                </a:solidFill>
                <a:latin typeface="Arial (Body)"/>
              </a:rPr>
              <a:t>Refuges from Ukraine after arriving at a shelter in Poland. </a:t>
            </a:r>
          </a:p>
          <a:p>
            <a:r>
              <a:rPr lang="en-US" sz="900" dirty="0">
                <a:solidFill>
                  <a:schemeClr val="accent6"/>
                </a:solidFill>
                <a:latin typeface="Arial (Body)"/>
              </a:rPr>
              <a:t>Photo: Philipp </a:t>
            </a:r>
            <a:r>
              <a:rPr lang="en-US" sz="900" dirty="0" err="1">
                <a:solidFill>
                  <a:schemeClr val="accent6"/>
                </a:solidFill>
                <a:latin typeface="Arial (Body)"/>
              </a:rPr>
              <a:t>Spalek</a:t>
            </a:r>
            <a:r>
              <a:rPr lang="en-US" sz="900" dirty="0">
                <a:solidFill>
                  <a:schemeClr val="accent6"/>
                </a:solidFill>
                <a:latin typeface="Arial (Body)"/>
              </a:rPr>
              <a:t>/Caritas Germany.</a:t>
            </a:r>
          </a:p>
        </p:txBody>
      </p:sp>
    </p:spTree>
    <p:extLst>
      <p:ext uri="{BB962C8B-B14F-4D97-AF65-F5344CB8AC3E}">
        <p14:creationId xmlns:p14="http://schemas.microsoft.com/office/powerpoint/2010/main" val="2169563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young woman looks into her young son's eyes as she lifts him up in their small home.">
            <a:extLst>
              <a:ext uri="{FF2B5EF4-FFF2-40B4-BE49-F238E27FC236}">
                <a16:creationId xmlns:a16="http://schemas.microsoft.com/office/drawing/2014/main" id="{7253BC04-174B-829B-C732-A66975DD2FEE}"/>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xfrm>
            <a:off x="0" y="2"/>
            <a:ext cx="12192000" cy="6239288"/>
          </a:xfrm>
        </p:spPr>
      </p:pic>
      <p:sp>
        <p:nvSpPr>
          <p:cNvPr id="15" name="Round Diagonal Corner Rectangle 1">
            <a:extLst>
              <a:ext uri="{FF2B5EF4-FFF2-40B4-BE49-F238E27FC236}">
                <a16:creationId xmlns:a16="http://schemas.microsoft.com/office/drawing/2014/main" id="{66F9A88A-B594-CB84-7A8E-B4DA12B67CCF}"/>
              </a:ext>
            </a:extLst>
          </p:cNvPr>
          <p:cNvSpPr/>
          <p:nvPr/>
        </p:nvSpPr>
        <p:spPr>
          <a:xfrm rot="16200000">
            <a:off x="4842027" y="2282123"/>
            <a:ext cx="2098805" cy="5597812"/>
          </a:xfrm>
          <a:prstGeom prst="round2DiagRect">
            <a:avLst/>
          </a:prstGeom>
          <a:solidFill>
            <a:srgbClr val="E5DB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Box 6">
            <a:extLst>
              <a:ext uri="{FF2B5EF4-FFF2-40B4-BE49-F238E27FC236}">
                <a16:creationId xmlns:a16="http://schemas.microsoft.com/office/drawing/2014/main" id="{562D2265-177D-B45F-323B-D6B690023760}"/>
              </a:ext>
            </a:extLst>
          </p:cNvPr>
          <p:cNvSpPr txBox="1"/>
          <p:nvPr/>
        </p:nvSpPr>
        <p:spPr>
          <a:xfrm>
            <a:off x="3476749" y="4339484"/>
            <a:ext cx="4941528" cy="1569660"/>
          </a:xfrm>
          <a:prstGeom prst="rect">
            <a:avLst/>
          </a:prstGeom>
          <a:noFill/>
        </p:spPr>
        <p:txBody>
          <a:bodyPr wrap="square" rtlCol="0">
            <a:spAutoFit/>
          </a:bodyPr>
          <a:lstStyle/>
          <a:p>
            <a:r>
              <a:rPr lang="en-US" sz="2400" dirty="0">
                <a:solidFill>
                  <a:srgbClr val="762000"/>
                </a:solidFill>
              </a:rPr>
              <a:t>Blessed are those who look into the eyes of the abandoned and marginalized and show them their closeness. </a:t>
            </a:r>
            <a:endParaRPr lang="en-AU" sz="2400" dirty="0">
              <a:solidFill>
                <a:srgbClr val="762000"/>
              </a:solidFill>
            </a:endParaRPr>
          </a:p>
        </p:txBody>
      </p:sp>
      <p:sp>
        <p:nvSpPr>
          <p:cNvPr id="11" name="Freeform: Shape 3">
            <a:extLst>
              <a:ext uri="{FF2B5EF4-FFF2-40B4-BE49-F238E27FC236}">
                <a16:creationId xmlns:a16="http://schemas.microsoft.com/office/drawing/2014/main" id="{98D91046-E159-D335-9D3E-2D61F6C38EC7}"/>
              </a:ext>
            </a:extLst>
          </p:cNvPr>
          <p:cNvSpPr/>
          <p:nvPr/>
        </p:nvSpPr>
        <p:spPr>
          <a:xfrm>
            <a:off x="3238221" y="4168724"/>
            <a:ext cx="276225"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rgbClr val="762000"/>
          </a:solidFill>
          <a:ln w="9525" cap="flat">
            <a:solidFill>
              <a:srgbClr val="762000"/>
            </a:solidFill>
            <a:prstDash val="solid"/>
            <a:miter/>
          </a:ln>
        </p:spPr>
        <p:txBody>
          <a:bodyPr rtlCol="0" anchor="ctr"/>
          <a:lstStyle/>
          <a:p>
            <a:endParaRPr lang="en-AU"/>
          </a:p>
        </p:txBody>
      </p:sp>
      <p:sp>
        <p:nvSpPr>
          <p:cNvPr id="13" name="Freeform: Shape 5">
            <a:extLst>
              <a:ext uri="{FF2B5EF4-FFF2-40B4-BE49-F238E27FC236}">
                <a16:creationId xmlns:a16="http://schemas.microsoft.com/office/drawing/2014/main" id="{87FADE5F-C97F-AFA7-285F-32801851E3EF}"/>
              </a:ext>
            </a:extLst>
          </p:cNvPr>
          <p:cNvSpPr/>
          <p:nvPr/>
        </p:nvSpPr>
        <p:spPr>
          <a:xfrm>
            <a:off x="8199630" y="5714227"/>
            <a:ext cx="180975" cy="180975"/>
          </a:xfrm>
          <a:custGeom>
            <a:avLst/>
            <a:gdLst>
              <a:gd name="connsiteX0" fmla="*/ 121539 w 180975"/>
              <a:gd name="connsiteY0" fmla="*/ 20670 h 180975"/>
              <a:gd name="connsiteX1" fmla="*/ 121539 w 180975"/>
              <a:gd name="connsiteY1" fmla="*/ 107824 h 180975"/>
              <a:gd name="connsiteX2" fmla="*/ 107918 w 180975"/>
              <a:gd name="connsiteY2" fmla="*/ 121445 h 180975"/>
              <a:gd name="connsiteX3" fmla="*/ 20764 w 180975"/>
              <a:gd name="connsiteY3" fmla="*/ 121445 h 180975"/>
              <a:gd name="connsiteX4" fmla="*/ 7144 w 180975"/>
              <a:gd name="connsiteY4" fmla="*/ 135066 h 180975"/>
              <a:gd name="connsiteX5" fmla="*/ 7144 w 180975"/>
              <a:gd name="connsiteY5" fmla="*/ 165831 h 180975"/>
              <a:gd name="connsiteX6" fmla="*/ 20764 w 180975"/>
              <a:gd name="connsiteY6" fmla="*/ 179452 h 180975"/>
              <a:gd name="connsiteX7" fmla="*/ 121539 w 180975"/>
              <a:gd name="connsiteY7" fmla="*/ 179452 h 180975"/>
              <a:gd name="connsiteX8" fmla="*/ 165925 w 180975"/>
              <a:gd name="connsiteY8" fmla="*/ 179452 h 180975"/>
              <a:gd name="connsiteX9" fmla="*/ 179546 w 180975"/>
              <a:gd name="connsiteY9" fmla="*/ 165831 h 180975"/>
              <a:gd name="connsiteX10" fmla="*/ 179546 w 180975"/>
              <a:gd name="connsiteY10" fmla="*/ 121540 h 180975"/>
              <a:gd name="connsiteX11" fmla="*/ 179546 w 180975"/>
              <a:gd name="connsiteY11" fmla="*/ 20766 h 180975"/>
              <a:gd name="connsiteX12" fmla="*/ 165925 w 180975"/>
              <a:gd name="connsiteY12" fmla="*/ 7145 h 180975"/>
              <a:gd name="connsiteX13" fmla="*/ 135160 w 180975"/>
              <a:gd name="connsiteY13" fmla="*/ 7145 h 180975"/>
              <a:gd name="connsiteX14" fmla="*/ 121539 w 180975"/>
              <a:gd name="connsiteY14" fmla="*/ 2067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75" h="180975">
                <a:moveTo>
                  <a:pt x="121539" y="20670"/>
                </a:moveTo>
                <a:lnTo>
                  <a:pt x="121539" y="107824"/>
                </a:lnTo>
                <a:cubicBezTo>
                  <a:pt x="121539" y="115349"/>
                  <a:pt x="115443" y="121445"/>
                  <a:pt x="107918" y="121445"/>
                </a:cubicBezTo>
                <a:lnTo>
                  <a:pt x="20764" y="121445"/>
                </a:lnTo>
                <a:cubicBezTo>
                  <a:pt x="13240" y="121445"/>
                  <a:pt x="7144" y="127541"/>
                  <a:pt x="7144" y="135066"/>
                </a:cubicBezTo>
                <a:lnTo>
                  <a:pt x="7144" y="165831"/>
                </a:lnTo>
                <a:cubicBezTo>
                  <a:pt x="7144" y="173356"/>
                  <a:pt x="13240" y="179452"/>
                  <a:pt x="20764" y="179452"/>
                </a:cubicBezTo>
                <a:lnTo>
                  <a:pt x="121539" y="179452"/>
                </a:lnTo>
                <a:lnTo>
                  <a:pt x="165925" y="179452"/>
                </a:lnTo>
                <a:cubicBezTo>
                  <a:pt x="173450" y="179452"/>
                  <a:pt x="179546" y="173356"/>
                  <a:pt x="179546" y="165831"/>
                </a:cubicBezTo>
                <a:lnTo>
                  <a:pt x="179546" y="121540"/>
                </a:lnTo>
                <a:lnTo>
                  <a:pt x="179546" y="20766"/>
                </a:lnTo>
                <a:cubicBezTo>
                  <a:pt x="179546" y="13241"/>
                  <a:pt x="173450" y="7145"/>
                  <a:pt x="165925" y="7145"/>
                </a:cubicBezTo>
                <a:lnTo>
                  <a:pt x="135160" y="7145"/>
                </a:lnTo>
                <a:cubicBezTo>
                  <a:pt x="127635" y="7050"/>
                  <a:pt x="121539" y="13146"/>
                  <a:pt x="121539" y="20670"/>
                </a:cubicBezTo>
                <a:close/>
              </a:path>
            </a:pathLst>
          </a:custGeom>
          <a:solidFill>
            <a:srgbClr val="762000"/>
          </a:solidFill>
          <a:ln w="9525" cap="flat">
            <a:solidFill>
              <a:srgbClr val="762000"/>
            </a:solidFill>
            <a:prstDash val="solid"/>
            <a:miter/>
          </a:ln>
        </p:spPr>
        <p:txBody>
          <a:bodyPr rtlCol="0" anchor="ctr"/>
          <a:lstStyle/>
          <a:p>
            <a:endParaRPr lang="en-AU"/>
          </a:p>
        </p:txBody>
      </p:sp>
      <p:sp>
        <p:nvSpPr>
          <p:cNvPr id="3" name="TextBox 2">
            <a:extLst>
              <a:ext uri="{FF2B5EF4-FFF2-40B4-BE49-F238E27FC236}">
                <a16:creationId xmlns:a16="http://schemas.microsoft.com/office/drawing/2014/main" id="{B1C31F6C-CBF6-8A96-82FC-B6BACE26DB84}"/>
              </a:ext>
            </a:extLst>
          </p:cNvPr>
          <p:cNvSpPr txBox="1"/>
          <p:nvPr/>
        </p:nvSpPr>
        <p:spPr>
          <a:xfrm>
            <a:off x="9925" y="6354616"/>
            <a:ext cx="3434166"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err="1">
                <a:solidFill>
                  <a:schemeClr val="accent6"/>
                </a:solidFill>
                <a:effectLst/>
                <a:latin typeface="+mj-lt"/>
                <a:ea typeface="Arial Unicode MS"/>
              </a:rPr>
              <a:t>Ronita</a:t>
            </a:r>
            <a:r>
              <a:rPr lang="en-US" sz="900" dirty="0">
                <a:solidFill>
                  <a:schemeClr val="accent6"/>
                </a:solidFill>
                <a:effectLst/>
                <a:latin typeface="+mj-lt"/>
                <a:ea typeface="Arial Unicode MS"/>
              </a:rPr>
              <a:t> holds up her child in their small home in the Philippines.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solidFill>
                  <a:schemeClr val="accent6"/>
                </a:solidFill>
                <a:latin typeface="+mj-lt"/>
              </a:rPr>
              <a:t>Photo: Richard Wainwright/Caritas Australia</a:t>
            </a:r>
          </a:p>
        </p:txBody>
      </p:sp>
    </p:spTree>
    <p:extLst>
      <p:ext uri="{BB962C8B-B14F-4D97-AF65-F5344CB8AC3E}">
        <p14:creationId xmlns:p14="http://schemas.microsoft.com/office/powerpoint/2010/main" val="3150839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smiling man fixing his bicycle at home">
            <a:extLst>
              <a:ext uri="{FF2B5EF4-FFF2-40B4-BE49-F238E27FC236}">
                <a16:creationId xmlns:a16="http://schemas.microsoft.com/office/drawing/2014/main" id="{ACF29BAE-3699-417C-A821-9CCF7A49939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14" name="Round Diagonal Corner Rectangle 1">
            <a:extLst>
              <a:ext uri="{FF2B5EF4-FFF2-40B4-BE49-F238E27FC236}">
                <a16:creationId xmlns:a16="http://schemas.microsoft.com/office/drawing/2014/main" id="{A685EB5A-7C50-4A76-6C71-81F41D08E003}"/>
              </a:ext>
            </a:extLst>
          </p:cNvPr>
          <p:cNvSpPr/>
          <p:nvPr/>
        </p:nvSpPr>
        <p:spPr>
          <a:xfrm rot="16200000">
            <a:off x="8905633" y="2624574"/>
            <a:ext cx="1470639" cy="4231239"/>
          </a:xfrm>
          <a:prstGeom prst="round2DiagRect">
            <a:avLst/>
          </a:prstGeom>
          <a:solidFill>
            <a:srgbClr val="E5DB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Freeform: Shape 3">
            <a:extLst>
              <a:ext uri="{FF2B5EF4-FFF2-40B4-BE49-F238E27FC236}">
                <a16:creationId xmlns:a16="http://schemas.microsoft.com/office/drawing/2014/main" id="{CA2D6DB4-73D9-556B-7F26-EBC1CBF33D8A}"/>
              </a:ext>
            </a:extLst>
          </p:cNvPr>
          <p:cNvSpPr/>
          <p:nvPr/>
        </p:nvSpPr>
        <p:spPr>
          <a:xfrm>
            <a:off x="7671030" y="4141973"/>
            <a:ext cx="276225"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rgbClr val="762000"/>
          </a:solidFill>
          <a:ln w="9525" cap="flat">
            <a:solidFill>
              <a:srgbClr val="762000"/>
            </a:solidFill>
            <a:prstDash val="solid"/>
            <a:miter/>
          </a:ln>
        </p:spPr>
        <p:txBody>
          <a:bodyPr rtlCol="0" anchor="ctr"/>
          <a:lstStyle/>
          <a:p>
            <a:endParaRPr lang="en-AU"/>
          </a:p>
        </p:txBody>
      </p:sp>
      <p:sp>
        <p:nvSpPr>
          <p:cNvPr id="16" name="Freeform: Shape 5">
            <a:extLst>
              <a:ext uri="{FF2B5EF4-FFF2-40B4-BE49-F238E27FC236}">
                <a16:creationId xmlns:a16="http://schemas.microsoft.com/office/drawing/2014/main" id="{0FEB1194-EAB5-DCE7-53F3-838C891B0A00}"/>
              </a:ext>
            </a:extLst>
          </p:cNvPr>
          <p:cNvSpPr/>
          <p:nvPr/>
        </p:nvSpPr>
        <p:spPr>
          <a:xfrm>
            <a:off x="11390540" y="5094123"/>
            <a:ext cx="180975" cy="180975"/>
          </a:xfrm>
          <a:custGeom>
            <a:avLst/>
            <a:gdLst>
              <a:gd name="connsiteX0" fmla="*/ 121539 w 180975"/>
              <a:gd name="connsiteY0" fmla="*/ 20670 h 180975"/>
              <a:gd name="connsiteX1" fmla="*/ 121539 w 180975"/>
              <a:gd name="connsiteY1" fmla="*/ 107824 h 180975"/>
              <a:gd name="connsiteX2" fmla="*/ 107918 w 180975"/>
              <a:gd name="connsiteY2" fmla="*/ 121445 h 180975"/>
              <a:gd name="connsiteX3" fmla="*/ 20764 w 180975"/>
              <a:gd name="connsiteY3" fmla="*/ 121445 h 180975"/>
              <a:gd name="connsiteX4" fmla="*/ 7144 w 180975"/>
              <a:gd name="connsiteY4" fmla="*/ 135066 h 180975"/>
              <a:gd name="connsiteX5" fmla="*/ 7144 w 180975"/>
              <a:gd name="connsiteY5" fmla="*/ 165831 h 180975"/>
              <a:gd name="connsiteX6" fmla="*/ 20764 w 180975"/>
              <a:gd name="connsiteY6" fmla="*/ 179452 h 180975"/>
              <a:gd name="connsiteX7" fmla="*/ 121539 w 180975"/>
              <a:gd name="connsiteY7" fmla="*/ 179452 h 180975"/>
              <a:gd name="connsiteX8" fmla="*/ 165925 w 180975"/>
              <a:gd name="connsiteY8" fmla="*/ 179452 h 180975"/>
              <a:gd name="connsiteX9" fmla="*/ 179546 w 180975"/>
              <a:gd name="connsiteY9" fmla="*/ 165831 h 180975"/>
              <a:gd name="connsiteX10" fmla="*/ 179546 w 180975"/>
              <a:gd name="connsiteY10" fmla="*/ 121540 h 180975"/>
              <a:gd name="connsiteX11" fmla="*/ 179546 w 180975"/>
              <a:gd name="connsiteY11" fmla="*/ 20766 h 180975"/>
              <a:gd name="connsiteX12" fmla="*/ 165925 w 180975"/>
              <a:gd name="connsiteY12" fmla="*/ 7145 h 180975"/>
              <a:gd name="connsiteX13" fmla="*/ 135160 w 180975"/>
              <a:gd name="connsiteY13" fmla="*/ 7145 h 180975"/>
              <a:gd name="connsiteX14" fmla="*/ 121539 w 180975"/>
              <a:gd name="connsiteY14" fmla="*/ 2067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75" h="180975">
                <a:moveTo>
                  <a:pt x="121539" y="20670"/>
                </a:moveTo>
                <a:lnTo>
                  <a:pt x="121539" y="107824"/>
                </a:lnTo>
                <a:cubicBezTo>
                  <a:pt x="121539" y="115349"/>
                  <a:pt x="115443" y="121445"/>
                  <a:pt x="107918" y="121445"/>
                </a:cubicBezTo>
                <a:lnTo>
                  <a:pt x="20764" y="121445"/>
                </a:lnTo>
                <a:cubicBezTo>
                  <a:pt x="13240" y="121445"/>
                  <a:pt x="7144" y="127541"/>
                  <a:pt x="7144" y="135066"/>
                </a:cubicBezTo>
                <a:lnTo>
                  <a:pt x="7144" y="165831"/>
                </a:lnTo>
                <a:cubicBezTo>
                  <a:pt x="7144" y="173356"/>
                  <a:pt x="13240" y="179452"/>
                  <a:pt x="20764" y="179452"/>
                </a:cubicBezTo>
                <a:lnTo>
                  <a:pt x="121539" y="179452"/>
                </a:lnTo>
                <a:lnTo>
                  <a:pt x="165925" y="179452"/>
                </a:lnTo>
                <a:cubicBezTo>
                  <a:pt x="173450" y="179452"/>
                  <a:pt x="179546" y="173356"/>
                  <a:pt x="179546" y="165831"/>
                </a:cubicBezTo>
                <a:lnTo>
                  <a:pt x="179546" y="121540"/>
                </a:lnTo>
                <a:lnTo>
                  <a:pt x="179546" y="20766"/>
                </a:lnTo>
                <a:cubicBezTo>
                  <a:pt x="179546" y="13241"/>
                  <a:pt x="173450" y="7145"/>
                  <a:pt x="165925" y="7145"/>
                </a:cubicBezTo>
                <a:lnTo>
                  <a:pt x="135160" y="7145"/>
                </a:lnTo>
                <a:cubicBezTo>
                  <a:pt x="127635" y="7050"/>
                  <a:pt x="121539" y="13146"/>
                  <a:pt x="121539" y="20670"/>
                </a:cubicBezTo>
                <a:close/>
              </a:path>
            </a:pathLst>
          </a:custGeom>
          <a:solidFill>
            <a:srgbClr val="762000"/>
          </a:solidFill>
          <a:ln w="9525" cap="flat">
            <a:solidFill>
              <a:srgbClr val="762000"/>
            </a:solidFill>
            <a:prstDash val="solid"/>
            <a:miter/>
          </a:ln>
        </p:spPr>
        <p:txBody>
          <a:bodyPr rtlCol="0" anchor="ctr"/>
          <a:lstStyle/>
          <a:p>
            <a:endParaRPr lang="en-AU"/>
          </a:p>
        </p:txBody>
      </p:sp>
      <p:sp>
        <p:nvSpPr>
          <p:cNvPr id="7" name="TextBox 6">
            <a:extLst>
              <a:ext uri="{FF2B5EF4-FFF2-40B4-BE49-F238E27FC236}">
                <a16:creationId xmlns:a16="http://schemas.microsoft.com/office/drawing/2014/main" id="{389088F4-74D3-B7B9-ED8E-E026B45CD72D}"/>
              </a:ext>
            </a:extLst>
          </p:cNvPr>
          <p:cNvSpPr txBox="1"/>
          <p:nvPr/>
        </p:nvSpPr>
        <p:spPr>
          <a:xfrm>
            <a:off x="7906843" y="4353614"/>
            <a:ext cx="3664672" cy="830997"/>
          </a:xfrm>
          <a:prstGeom prst="rect">
            <a:avLst/>
          </a:prstGeom>
          <a:noFill/>
        </p:spPr>
        <p:txBody>
          <a:bodyPr wrap="square" rtlCol="0">
            <a:spAutoFit/>
          </a:bodyPr>
          <a:lstStyle/>
          <a:p>
            <a:r>
              <a:rPr lang="en-US" sz="2400" dirty="0">
                <a:solidFill>
                  <a:srgbClr val="762000"/>
                </a:solidFill>
              </a:rPr>
              <a:t>Blessed are those who see God in every person.</a:t>
            </a:r>
            <a:endParaRPr lang="en-AU" sz="2400" dirty="0">
              <a:solidFill>
                <a:srgbClr val="762000"/>
              </a:solidFill>
            </a:endParaRPr>
          </a:p>
        </p:txBody>
      </p:sp>
      <p:sp>
        <p:nvSpPr>
          <p:cNvPr id="3" name="TextBox 2">
            <a:extLst>
              <a:ext uri="{FF2B5EF4-FFF2-40B4-BE49-F238E27FC236}">
                <a16:creationId xmlns:a16="http://schemas.microsoft.com/office/drawing/2014/main" id="{62B3461B-DF7F-C74B-6C7A-BBF24E86B9B6}"/>
              </a:ext>
            </a:extLst>
          </p:cNvPr>
          <p:cNvSpPr txBox="1"/>
          <p:nvPr/>
        </p:nvSpPr>
        <p:spPr>
          <a:xfrm>
            <a:off x="0" y="6397220"/>
            <a:ext cx="4351564" cy="369332"/>
          </a:xfrm>
          <a:prstGeom prst="rect">
            <a:avLst/>
          </a:prstGeom>
          <a:noFill/>
        </p:spPr>
        <p:txBody>
          <a:bodyPr wrap="square">
            <a:spAutoFit/>
          </a:bodyPr>
          <a:lstStyle/>
          <a:p>
            <a:r>
              <a:rPr lang="en-AU" sz="900" dirty="0">
                <a:solidFill>
                  <a:schemeClr val="accent6"/>
                </a:solidFill>
                <a:latin typeface="+mj-lt"/>
                <a:ea typeface="Roboto" panose="02000000000000000000" pitchFamily="2" charset="0"/>
                <a:cs typeface="Roboto" panose="02000000000000000000" pitchFamily="2" charset="0"/>
              </a:rPr>
              <a:t>Thu fixes a bicycle at his home in Quang Tri province, Vietnam. </a:t>
            </a:r>
            <a:br>
              <a:rPr lang="en-AU" sz="900" dirty="0">
                <a:solidFill>
                  <a:schemeClr val="accent6"/>
                </a:solidFill>
                <a:latin typeface="+mj-lt"/>
                <a:ea typeface="Roboto" panose="02000000000000000000" pitchFamily="2" charset="0"/>
                <a:cs typeface="Roboto" panose="02000000000000000000" pitchFamily="2" charset="0"/>
              </a:rPr>
            </a:br>
            <a:r>
              <a:rPr lang="en-AU" sz="900" dirty="0">
                <a:solidFill>
                  <a:schemeClr val="accent6"/>
                </a:solidFill>
                <a:latin typeface="+mj-lt"/>
                <a:ea typeface="Roboto" panose="02000000000000000000" pitchFamily="2" charset="0"/>
                <a:cs typeface="Roboto" panose="02000000000000000000" pitchFamily="2" charset="0"/>
              </a:rPr>
              <a:t>Photo: Phan Tan Lam/Caritas Australia</a:t>
            </a:r>
            <a:endParaRPr lang="en-US" sz="900" dirty="0">
              <a:solidFill>
                <a:schemeClr val="accent6"/>
              </a:solidFill>
              <a:latin typeface="+mj-lt"/>
            </a:endParaRPr>
          </a:p>
        </p:txBody>
      </p:sp>
    </p:spTree>
    <p:extLst>
      <p:ext uri="{BB962C8B-B14F-4D97-AF65-F5344CB8AC3E}">
        <p14:creationId xmlns:p14="http://schemas.microsoft.com/office/powerpoint/2010/main" val="2750209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woman watering vegetables in a garden in Zimbabwe ">
            <a:extLst>
              <a:ext uri="{FF2B5EF4-FFF2-40B4-BE49-F238E27FC236}">
                <a16:creationId xmlns:a16="http://schemas.microsoft.com/office/drawing/2014/main" id="{976D86C5-7374-0DF4-306F-C9B6E9317B62}"/>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p:blipFill>
        <p:spPr>
          <a:xfrm>
            <a:off x="0" y="2"/>
            <a:ext cx="12192000" cy="6281056"/>
          </a:xfrm>
        </p:spPr>
      </p:pic>
      <p:sp>
        <p:nvSpPr>
          <p:cNvPr id="14" name="Round Diagonal Corner Rectangle 1">
            <a:extLst>
              <a:ext uri="{FF2B5EF4-FFF2-40B4-BE49-F238E27FC236}">
                <a16:creationId xmlns:a16="http://schemas.microsoft.com/office/drawing/2014/main" id="{F31D4A76-B84E-58EA-731C-21EF9A5BC4B7}"/>
              </a:ext>
            </a:extLst>
          </p:cNvPr>
          <p:cNvSpPr/>
          <p:nvPr/>
        </p:nvSpPr>
        <p:spPr>
          <a:xfrm rot="16200000">
            <a:off x="8799598" y="660613"/>
            <a:ext cx="1460500" cy="5219273"/>
          </a:xfrm>
          <a:prstGeom prst="round2DiagRect">
            <a:avLst/>
          </a:prstGeom>
          <a:solidFill>
            <a:srgbClr val="E5DB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Freeform: Shape 3">
            <a:extLst>
              <a:ext uri="{FF2B5EF4-FFF2-40B4-BE49-F238E27FC236}">
                <a16:creationId xmlns:a16="http://schemas.microsoft.com/office/drawing/2014/main" id="{D6331633-B427-D332-93C7-2CE11244E0A3}"/>
              </a:ext>
            </a:extLst>
          </p:cNvPr>
          <p:cNvSpPr/>
          <p:nvPr/>
        </p:nvSpPr>
        <p:spPr>
          <a:xfrm>
            <a:off x="7065907" y="2687656"/>
            <a:ext cx="276225"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rgbClr val="762000"/>
          </a:solidFill>
          <a:ln w="9525" cap="flat">
            <a:solidFill>
              <a:srgbClr val="762000"/>
            </a:solidFill>
            <a:prstDash val="solid"/>
            <a:miter/>
          </a:ln>
        </p:spPr>
        <p:txBody>
          <a:bodyPr rtlCol="0" anchor="ctr"/>
          <a:lstStyle/>
          <a:p>
            <a:endParaRPr lang="en-AU"/>
          </a:p>
        </p:txBody>
      </p:sp>
      <p:sp>
        <p:nvSpPr>
          <p:cNvPr id="16" name="Freeform: Shape 5">
            <a:extLst>
              <a:ext uri="{FF2B5EF4-FFF2-40B4-BE49-F238E27FC236}">
                <a16:creationId xmlns:a16="http://schemas.microsoft.com/office/drawing/2014/main" id="{6C2944EF-6DEF-091F-5B01-3B6B129C3DE8}"/>
              </a:ext>
            </a:extLst>
          </p:cNvPr>
          <p:cNvSpPr/>
          <p:nvPr/>
        </p:nvSpPr>
        <p:spPr>
          <a:xfrm>
            <a:off x="11729834" y="3655415"/>
            <a:ext cx="180975" cy="180975"/>
          </a:xfrm>
          <a:custGeom>
            <a:avLst/>
            <a:gdLst>
              <a:gd name="connsiteX0" fmla="*/ 121539 w 180975"/>
              <a:gd name="connsiteY0" fmla="*/ 20670 h 180975"/>
              <a:gd name="connsiteX1" fmla="*/ 121539 w 180975"/>
              <a:gd name="connsiteY1" fmla="*/ 107824 h 180975"/>
              <a:gd name="connsiteX2" fmla="*/ 107918 w 180975"/>
              <a:gd name="connsiteY2" fmla="*/ 121445 h 180975"/>
              <a:gd name="connsiteX3" fmla="*/ 20764 w 180975"/>
              <a:gd name="connsiteY3" fmla="*/ 121445 h 180975"/>
              <a:gd name="connsiteX4" fmla="*/ 7144 w 180975"/>
              <a:gd name="connsiteY4" fmla="*/ 135066 h 180975"/>
              <a:gd name="connsiteX5" fmla="*/ 7144 w 180975"/>
              <a:gd name="connsiteY5" fmla="*/ 165831 h 180975"/>
              <a:gd name="connsiteX6" fmla="*/ 20764 w 180975"/>
              <a:gd name="connsiteY6" fmla="*/ 179452 h 180975"/>
              <a:gd name="connsiteX7" fmla="*/ 121539 w 180975"/>
              <a:gd name="connsiteY7" fmla="*/ 179452 h 180975"/>
              <a:gd name="connsiteX8" fmla="*/ 165925 w 180975"/>
              <a:gd name="connsiteY8" fmla="*/ 179452 h 180975"/>
              <a:gd name="connsiteX9" fmla="*/ 179546 w 180975"/>
              <a:gd name="connsiteY9" fmla="*/ 165831 h 180975"/>
              <a:gd name="connsiteX10" fmla="*/ 179546 w 180975"/>
              <a:gd name="connsiteY10" fmla="*/ 121540 h 180975"/>
              <a:gd name="connsiteX11" fmla="*/ 179546 w 180975"/>
              <a:gd name="connsiteY11" fmla="*/ 20766 h 180975"/>
              <a:gd name="connsiteX12" fmla="*/ 165925 w 180975"/>
              <a:gd name="connsiteY12" fmla="*/ 7145 h 180975"/>
              <a:gd name="connsiteX13" fmla="*/ 135160 w 180975"/>
              <a:gd name="connsiteY13" fmla="*/ 7145 h 180975"/>
              <a:gd name="connsiteX14" fmla="*/ 121539 w 180975"/>
              <a:gd name="connsiteY14" fmla="*/ 2067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75" h="180975">
                <a:moveTo>
                  <a:pt x="121539" y="20670"/>
                </a:moveTo>
                <a:lnTo>
                  <a:pt x="121539" y="107824"/>
                </a:lnTo>
                <a:cubicBezTo>
                  <a:pt x="121539" y="115349"/>
                  <a:pt x="115443" y="121445"/>
                  <a:pt x="107918" y="121445"/>
                </a:cubicBezTo>
                <a:lnTo>
                  <a:pt x="20764" y="121445"/>
                </a:lnTo>
                <a:cubicBezTo>
                  <a:pt x="13240" y="121445"/>
                  <a:pt x="7144" y="127541"/>
                  <a:pt x="7144" y="135066"/>
                </a:cubicBezTo>
                <a:lnTo>
                  <a:pt x="7144" y="165831"/>
                </a:lnTo>
                <a:cubicBezTo>
                  <a:pt x="7144" y="173356"/>
                  <a:pt x="13240" y="179452"/>
                  <a:pt x="20764" y="179452"/>
                </a:cubicBezTo>
                <a:lnTo>
                  <a:pt x="121539" y="179452"/>
                </a:lnTo>
                <a:lnTo>
                  <a:pt x="165925" y="179452"/>
                </a:lnTo>
                <a:cubicBezTo>
                  <a:pt x="173450" y="179452"/>
                  <a:pt x="179546" y="173356"/>
                  <a:pt x="179546" y="165831"/>
                </a:cubicBezTo>
                <a:lnTo>
                  <a:pt x="179546" y="121540"/>
                </a:lnTo>
                <a:lnTo>
                  <a:pt x="179546" y="20766"/>
                </a:lnTo>
                <a:cubicBezTo>
                  <a:pt x="179546" y="13241"/>
                  <a:pt x="173450" y="7145"/>
                  <a:pt x="165925" y="7145"/>
                </a:cubicBezTo>
                <a:lnTo>
                  <a:pt x="135160" y="7145"/>
                </a:lnTo>
                <a:cubicBezTo>
                  <a:pt x="127635" y="7050"/>
                  <a:pt x="121539" y="13146"/>
                  <a:pt x="121539" y="20670"/>
                </a:cubicBezTo>
                <a:close/>
              </a:path>
            </a:pathLst>
          </a:custGeom>
          <a:solidFill>
            <a:srgbClr val="762000"/>
          </a:solidFill>
          <a:ln w="9525" cap="flat">
            <a:solidFill>
              <a:srgbClr val="762000"/>
            </a:solidFill>
            <a:prstDash val="solid"/>
            <a:miter/>
          </a:ln>
        </p:spPr>
        <p:txBody>
          <a:bodyPr rtlCol="0" anchor="ctr"/>
          <a:lstStyle/>
          <a:p>
            <a:endParaRPr lang="en-AU"/>
          </a:p>
        </p:txBody>
      </p:sp>
      <p:sp>
        <p:nvSpPr>
          <p:cNvPr id="7" name="TextBox 6">
            <a:extLst>
              <a:ext uri="{FF2B5EF4-FFF2-40B4-BE49-F238E27FC236}">
                <a16:creationId xmlns:a16="http://schemas.microsoft.com/office/drawing/2014/main" id="{7EBC06F3-0E87-17EC-4B93-DA571B879DBD}"/>
              </a:ext>
            </a:extLst>
          </p:cNvPr>
          <p:cNvSpPr txBox="1"/>
          <p:nvPr/>
        </p:nvSpPr>
        <p:spPr>
          <a:xfrm>
            <a:off x="7291622" y="2914906"/>
            <a:ext cx="4571488" cy="830997"/>
          </a:xfrm>
          <a:prstGeom prst="rect">
            <a:avLst/>
          </a:prstGeom>
          <a:noFill/>
        </p:spPr>
        <p:txBody>
          <a:bodyPr wrap="square" rtlCol="0">
            <a:spAutoFit/>
          </a:bodyPr>
          <a:lstStyle/>
          <a:p>
            <a:r>
              <a:rPr lang="en-US" sz="2400" dirty="0">
                <a:solidFill>
                  <a:srgbClr val="762000"/>
                </a:solidFill>
              </a:rPr>
              <a:t>Blessed are those who protect and care for our common home.</a:t>
            </a:r>
            <a:endParaRPr lang="en-AU" sz="2400" dirty="0">
              <a:solidFill>
                <a:srgbClr val="762000"/>
              </a:solidFill>
            </a:endParaRPr>
          </a:p>
        </p:txBody>
      </p:sp>
      <p:sp>
        <p:nvSpPr>
          <p:cNvPr id="3" name="TextBox 2">
            <a:extLst>
              <a:ext uri="{FF2B5EF4-FFF2-40B4-BE49-F238E27FC236}">
                <a16:creationId xmlns:a16="http://schemas.microsoft.com/office/drawing/2014/main" id="{BF9B630D-5AE5-EE7B-75E5-E7AF49F4EB80}"/>
              </a:ext>
            </a:extLst>
          </p:cNvPr>
          <p:cNvSpPr txBox="1"/>
          <p:nvPr/>
        </p:nvSpPr>
        <p:spPr>
          <a:xfrm>
            <a:off x="-1" y="6281058"/>
            <a:ext cx="4049487" cy="526106"/>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AU" sz="900" dirty="0">
                <a:solidFill>
                  <a:schemeClr val="accent6"/>
                </a:solidFill>
                <a:effectLst/>
                <a:latin typeface="+mj-lt"/>
                <a:ea typeface="Calibri" panose="020F0502020204030204" pitchFamily="34" charset="0"/>
                <a:cs typeface="Calibri" panose="020F0502020204030204" pitchFamily="34" charset="0"/>
              </a:rPr>
              <a:t>Priscilla holds a millet to water a patch of her vegetable garden at a community nutrition garden near her home in Hwange district, north-western Zimbabwe. </a:t>
            </a:r>
            <a:r>
              <a:rPr lang="en-US" sz="900" dirty="0">
                <a:solidFill>
                  <a:schemeClr val="accent6"/>
                </a:solidFill>
                <a:latin typeface="+mj-lt"/>
                <a:cs typeface="Calibri" panose="020F0502020204030204" pitchFamily="34" charset="0"/>
              </a:rPr>
              <a:t>Photo: Richard Wainwright/Caritas Australia</a:t>
            </a:r>
            <a:r>
              <a:rPr lang="en-AU" sz="900" dirty="0">
                <a:solidFill>
                  <a:schemeClr val="accent6"/>
                </a:solidFill>
                <a:latin typeface="+mj-lt"/>
                <a:cs typeface="Calibri" panose="020F0502020204030204" pitchFamily="34" charset="0"/>
              </a:rPr>
              <a:t>.</a:t>
            </a:r>
            <a:endParaRPr lang="en-US" sz="900" dirty="0">
              <a:solidFill>
                <a:schemeClr val="accent6"/>
              </a:solidFill>
              <a:latin typeface="+mj-lt"/>
              <a:cs typeface="Calibri" panose="020F0502020204030204" pitchFamily="34" charset="0"/>
            </a:endParaRPr>
          </a:p>
        </p:txBody>
      </p:sp>
    </p:spTree>
    <p:extLst>
      <p:ext uri="{BB962C8B-B14F-4D97-AF65-F5344CB8AC3E}">
        <p14:creationId xmlns:p14="http://schemas.microsoft.com/office/powerpoint/2010/main" val="4111883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women is standing in the middle of a circle of people, who are sitting, leading a group discussion. ">
            <a:extLst>
              <a:ext uri="{FF2B5EF4-FFF2-40B4-BE49-F238E27FC236}">
                <a16:creationId xmlns:a16="http://schemas.microsoft.com/office/drawing/2014/main" id="{5A550CFC-9604-261B-06B2-E1E94D8BA313}"/>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xfrm>
            <a:off x="0" y="2"/>
            <a:ext cx="12192000" cy="6270170"/>
          </a:xfrm>
        </p:spPr>
      </p:pic>
      <p:sp>
        <p:nvSpPr>
          <p:cNvPr id="10" name="Round Diagonal Corner Rectangle 1">
            <a:extLst>
              <a:ext uri="{FF2B5EF4-FFF2-40B4-BE49-F238E27FC236}">
                <a16:creationId xmlns:a16="http://schemas.microsoft.com/office/drawing/2014/main" id="{7C32D794-A94D-A130-7A5D-CC3451343169}"/>
              </a:ext>
            </a:extLst>
          </p:cNvPr>
          <p:cNvSpPr/>
          <p:nvPr/>
        </p:nvSpPr>
        <p:spPr>
          <a:xfrm rot="16200000">
            <a:off x="2309744" y="-1615234"/>
            <a:ext cx="1756883" cy="5358435"/>
          </a:xfrm>
          <a:prstGeom prst="round2DiagRect">
            <a:avLst/>
          </a:prstGeom>
          <a:solidFill>
            <a:srgbClr val="E5DB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Freeform: Shape 3">
            <a:extLst>
              <a:ext uri="{FF2B5EF4-FFF2-40B4-BE49-F238E27FC236}">
                <a16:creationId xmlns:a16="http://schemas.microsoft.com/office/drawing/2014/main" id="{FCEE43C3-E9B7-3BFF-3318-8ABC5D255224}"/>
              </a:ext>
            </a:extLst>
          </p:cNvPr>
          <p:cNvSpPr/>
          <p:nvPr/>
        </p:nvSpPr>
        <p:spPr>
          <a:xfrm>
            <a:off x="638858" y="321088"/>
            <a:ext cx="276225"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rgbClr val="762000"/>
          </a:solidFill>
          <a:ln w="9525" cap="flat">
            <a:solidFill>
              <a:srgbClr val="762000"/>
            </a:solidFill>
            <a:prstDash val="solid"/>
            <a:miter/>
          </a:ln>
        </p:spPr>
        <p:txBody>
          <a:bodyPr rtlCol="0" anchor="ctr"/>
          <a:lstStyle/>
          <a:p>
            <a:endParaRPr lang="en-AU"/>
          </a:p>
        </p:txBody>
      </p:sp>
      <p:sp>
        <p:nvSpPr>
          <p:cNvPr id="15" name="Freeform: Shape 5">
            <a:extLst>
              <a:ext uri="{FF2B5EF4-FFF2-40B4-BE49-F238E27FC236}">
                <a16:creationId xmlns:a16="http://schemas.microsoft.com/office/drawing/2014/main" id="{A7B3DB28-F93C-D5B0-2EB4-32BDAE51F292}"/>
              </a:ext>
            </a:extLst>
          </p:cNvPr>
          <p:cNvSpPr/>
          <p:nvPr/>
        </p:nvSpPr>
        <p:spPr>
          <a:xfrm>
            <a:off x="5483224" y="1528759"/>
            <a:ext cx="180975" cy="180975"/>
          </a:xfrm>
          <a:custGeom>
            <a:avLst/>
            <a:gdLst>
              <a:gd name="connsiteX0" fmla="*/ 121539 w 180975"/>
              <a:gd name="connsiteY0" fmla="*/ 20670 h 180975"/>
              <a:gd name="connsiteX1" fmla="*/ 121539 w 180975"/>
              <a:gd name="connsiteY1" fmla="*/ 107824 h 180975"/>
              <a:gd name="connsiteX2" fmla="*/ 107918 w 180975"/>
              <a:gd name="connsiteY2" fmla="*/ 121445 h 180975"/>
              <a:gd name="connsiteX3" fmla="*/ 20764 w 180975"/>
              <a:gd name="connsiteY3" fmla="*/ 121445 h 180975"/>
              <a:gd name="connsiteX4" fmla="*/ 7144 w 180975"/>
              <a:gd name="connsiteY4" fmla="*/ 135066 h 180975"/>
              <a:gd name="connsiteX5" fmla="*/ 7144 w 180975"/>
              <a:gd name="connsiteY5" fmla="*/ 165831 h 180975"/>
              <a:gd name="connsiteX6" fmla="*/ 20764 w 180975"/>
              <a:gd name="connsiteY6" fmla="*/ 179452 h 180975"/>
              <a:gd name="connsiteX7" fmla="*/ 121539 w 180975"/>
              <a:gd name="connsiteY7" fmla="*/ 179452 h 180975"/>
              <a:gd name="connsiteX8" fmla="*/ 165925 w 180975"/>
              <a:gd name="connsiteY8" fmla="*/ 179452 h 180975"/>
              <a:gd name="connsiteX9" fmla="*/ 179546 w 180975"/>
              <a:gd name="connsiteY9" fmla="*/ 165831 h 180975"/>
              <a:gd name="connsiteX10" fmla="*/ 179546 w 180975"/>
              <a:gd name="connsiteY10" fmla="*/ 121540 h 180975"/>
              <a:gd name="connsiteX11" fmla="*/ 179546 w 180975"/>
              <a:gd name="connsiteY11" fmla="*/ 20766 h 180975"/>
              <a:gd name="connsiteX12" fmla="*/ 165925 w 180975"/>
              <a:gd name="connsiteY12" fmla="*/ 7145 h 180975"/>
              <a:gd name="connsiteX13" fmla="*/ 135160 w 180975"/>
              <a:gd name="connsiteY13" fmla="*/ 7145 h 180975"/>
              <a:gd name="connsiteX14" fmla="*/ 121539 w 180975"/>
              <a:gd name="connsiteY14" fmla="*/ 2067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75" h="180975">
                <a:moveTo>
                  <a:pt x="121539" y="20670"/>
                </a:moveTo>
                <a:lnTo>
                  <a:pt x="121539" y="107824"/>
                </a:lnTo>
                <a:cubicBezTo>
                  <a:pt x="121539" y="115349"/>
                  <a:pt x="115443" y="121445"/>
                  <a:pt x="107918" y="121445"/>
                </a:cubicBezTo>
                <a:lnTo>
                  <a:pt x="20764" y="121445"/>
                </a:lnTo>
                <a:cubicBezTo>
                  <a:pt x="13240" y="121445"/>
                  <a:pt x="7144" y="127541"/>
                  <a:pt x="7144" y="135066"/>
                </a:cubicBezTo>
                <a:lnTo>
                  <a:pt x="7144" y="165831"/>
                </a:lnTo>
                <a:cubicBezTo>
                  <a:pt x="7144" y="173356"/>
                  <a:pt x="13240" y="179452"/>
                  <a:pt x="20764" y="179452"/>
                </a:cubicBezTo>
                <a:lnTo>
                  <a:pt x="121539" y="179452"/>
                </a:lnTo>
                <a:lnTo>
                  <a:pt x="165925" y="179452"/>
                </a:lnTo>
                <a:cubicBezTo>
                  <a:pt x="173450" y="179452"/>
                  <a:pt x="179546" y="173356"/>
                  <a:pt x="179546" y="165831"/>
                </a:cubicBezTo>
                <a:lnTo>
                  <a:pt x="179546" y="121540"/>
                </a:lnTo>
                <a:lnTo>
                  <a:pt x="179546" y="20766"/>
                </a:lnTo>
                <a:cubicBezTo>
                  <a:pt x="179546" y="13241"/>
                  <a:pt x="173450" y="7145"/>
                  <a:pt x="165925" y="7145"/>
                </a:cubicBezTo>
                <a:lnTo>
                  <a:pt x="135160" y="7145"/>
                </a:lnTo>
                <a:cubicBezTo>
                  <a:pt x="127635" y="7050"/>
                  <a:pt x="121539" y="13146"/>
                  <a:pt x="121539" y="20670"/>
                </a:cubicBezTo>
                <a:close/>
              </a:path>
            </a:pathLst>
          </a:custGeom>
          <a:solidFill>
            <a:srgbClr val="762000"/>
          </a:solidFill>
          <a:ln w="9525" cap="flat">
            <a:solidFill>
              <a:srgbClr val="762000"/>
            </a:solidFill>
            <a:prstDash val="solid"/>
            <a:miter/>
          </a:ln>
        </p:spPr>
        <p:txBody>
          <a:bodyPr rtlCol="0" anchor="ctr"/>
          <a:lstStyle/>
          <a:p>
            <a:endParaRPr lang="en-AU"/>
          </a:p>
        </p:txBody>
      </p:sp>
      <p:sp>
        <p:nvSpPr>
          <p:cNvPr id="7" name="TextBox 6">
            <a:extLst>
              <a:ext uri="{FF2B5EF4-FFF2-40B4-BE49-F238E27FC236}">
                <a16:creationId xmlns:a16="http://schemas.microsoft.com/office/drawing/2014/main" id="{933897AD-EF02-4E56-E567-329250074DB0}"/>
              </a:ext>
            </a:extLst>
          </p:cNvPr>
          <p:cNvSpPr txBox="1"/>
          <p:nvPr/>
        </p:nvSpPr>
        <p:spPr>
          <a:xfrm>
            <a:off x="851582" y="509405"/>
            <a:ext cx="4812617" cy="1200329"/>
          </a:xfrm>
          <a:prstGeom prst="rect">
            <a:avLst/>
          </a:prstGeom>
          <a:noFill/>
        </p:spPr>
        <p:txBody>
          <a:bodyPr wrap="square" rtlCol="0">
            <a:spAutoFit/>
          </a:bodyPr>
          <a:lstStyle/>
          <a:p>
            <a:r>
              <a:rPr lang="en-US" sz="2400" dirty="0">
                <a:solidFill>
                  <a:srgbClr val="762000"/>
                </a:solidFill>
              </a:rPr>
              <a:t>Blessed are those who renounce their own comfort in order to help others. </a:t>
            </a:r>
            <a:endParaRPr lang="en-AU" sz="2400" dirty="0">
              <a:solidFill>
                <a:srgbClr val="762000"/>
              </a:solidFill>
            </a:endParaRPr>
          </a:p>
        </p:txBody>
      </p:sp>
      <p:sp>
        <p:nvSpPr>
          <p:cNvPr id="3" name="TextBox 2">
            <a:extLst>
              <a:ext uri="{FF2B5EF4-FFF2-40B4-BE49-F238E27FC236}">
                <a16:creationId xmlns:a16="http://schemas.microsoft.com/office/drawing/2014/main" id="{58F096DF-82F6-B38E-7636-0E9632B5022D}"/>
              </a:ext>
            </a:extLst>
          </p:cNvPr>
          <p:cNvSpPr txBox="1"/>
          <p:nvPr/>
        </p:nvSpPr>
        <p:spPr>
          <a:xfrm>
            <a:off x="-1" y="6302830"/>
            <a:ext cx="3766457" cy="5078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solidFill>
                  <a:schemeClr val="accent6"/>
                </a:solidFill>
                <a:latin typeface="+mj-lt"/>
              </a:rPr>
              <a:t>Rosalie meeting with members of her community in Democratic Republic of the Congo as the president of Saving and Internal Lending Community group. Photo: </a:t>
            </a:r>
            <a:r>
              <a:rPr lang="en-AU" sz="900" b="0" i="0" dirty="0">
                <a:solidFill>
                  <a:schemeClr val="accent6"/>
                </a:solidFill>
                <a:effectLst/>
                <a:latin typeface="+mj-lt"/>
              </a:rPr>
              <a:t>Arlette </a:t>
            </a:r>
            <a:r>
              <a:rPr lang="en-AU" sz="900" b="0" i="0" dirty="0" err="1">
                <a:solidFill>
                  <a:schemeClr val="accent6"/>
                </a:solidFill>
                <a:effectLst/>
                <a:latin typeface="+mj-lt"/>
              </a:rPr>
              <a:t>Bashizi</a:t>
            </a:r>
            <a:r>
              <a:rPr lang="en-AU" sz="900" b="0" i="0" dirty="0">
                <a:solidFill>
                  <a:schemeClr val="accent6"/>
                </a:solidFill>
                <a:effectLst/>
                <a:latin typeface="+mj-lt"/>
              </a:rPr>
              <a:t>/Caritas Australia</a:t>
            </a:r>
            <a:r>
              <a:rPr lang="en-US" sz="900" b="0" i="0" dirty="0">
                <a:solidFill>
                  <a:schemeClr val="accent6"/>
                </a:solidFill>
                <a:effectLst/>
                <a:latin typeface="+mj-lt"/>
              </a:rPr>
              <a:t>.</a:t>
            </a:r>
            <a:endParaRPr lang="en-US" sz="900" dirty="0">
              <a:solidFill>
                <a:schemeClr val="accent6"/>
              </a:solidFill>
              <a:latin typeface="+mj-lt"/>
            </a:endParaRPr>
          </a:p>
        </p:txBody>
      </p:sp>
    </p:spTree>
    <p:extLst>
      <p:ext uri="{BB962C8B-B14F-4D97-AF65-F5344CB8AC3E}">
        <p14:creationId xmlns:p14="http://schemas.microsoft.com/office/powerpoint/2010/main" val="1543186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rayer space that has been created using primary coloured material, candles, native greenery, a gospel book and school logos. ">
            <a:extLst>
              <a:ext uri="{FF2B5EF4-FFF2-40B4-BE49-F238E27FC236}">
                <a16:creationId xmlns:a16="http://schemas.microsoft.com/office/drawing/2014/main" id="{FD40F3A0-FBC9-3C35-BF9E-002F8055247B}"/>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xfrm>
            <a:off x="1" y="0"/>
            <a:ext cx="12191999" cy="6270170"/>
          </a:xfrm>
        </p:spPr>
      </p:pic>
      <p:sp>
        <p:nvSpPr>
          <p:cNvPr id="10" name="Round Diagonal Corner Rectangle 1">
            <a:extLst>
              <a:ext uri="{FF2B5EF4-FFF2-40B4-BE49-F238E27FC236}">
                <a16:creationId xmlns:a16="http://schemas.microsoft.com/office/drawing/2014/main" id="{AFBA6B7F-DCC1-1EAD-3339-9400E9B5EF7A}"/>
              </a:ext>
            </a:extLst>
          </p:cNvPr>
          <p:cNvSpPr/>
          <p:nvPr/>
        </p:nvSpPr>
        <p:spPr>
          <a:xfrm rot="16200000">
            <a:off x="9105157" y="-496043"/>
            <a:ext cx="2044048" cy="3694210"/>
          </a:xfrm>
          <a:prstGeom prst="round2DiagRect">
            <a:avLst/>
          </a:prstGeom>
          <a:solidFill>
            <a:srgbClr val="E5DB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Freeform: Shape 3">
            <a:extLst>
              <a:ext uri="{FF2B5EF4-FFF2-40B4-BE49-F238E27FC236}">
                <a16:creationId xmlns:a16="http://schemas.microsoft.com/office/drawing/2014/main" id="{728879FA-C460-7E0B-2602-747A2BAC2F00}"/>
              </a:ext>
            </a:extLst>
          </p:cNvPr>
          <p:cNvSpPr/>
          <p:nvPr/>
        </p:nvSpPr>
        <p:spPr>
          <a:xfrm>
            <a:off x="8425772" y="466138"/>
            <a:ext cx="276225"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rgbClr val="762000"/>
          </a:solidFill>
          <a:ln w="9525" cap="flat">
            <a:solidFill>
              <a:srgbClr val="762000"/>
            </a:solidFill>
            <a:prstDash val="solid"/>
            <a:miter/>
          </a:ln>
        </p:spPr>
        <p:txBody>
          <a:bodyPr rtlCol="0" anchor="ctr"/>
          <a:lstStyle/>
          <a:p>
            <a:endParaRPr lang="en-AU"/>
          </a:p>
        </p:txBody>
      </p:sp>
      <p:sp>
        <p:nvSpPr>
          <p:cNvPr id="15" name="Freeform: Shape 5">
            <a:extLst>
              <a:ext uri="{FF2B5EF4-FFF2-40B4-BE49-F238E27FC236}">
                <a16:creationId xmlns:a16="http://schemas.microsoft.com/office/drawing/2014/main" id="{7B4D541A-66B8-9911-D560-1C085AE50A04}"/>
              </a:ext>
            </a:extLst>
          </p:cNvPr>
          <p:cNvSpPr/>
          <p:nvPr/>
        </p:nvSpPr>
        <p:spPr>
          <a:xfrm>
            <a:off x="11619138" y="1996003"/>
            <a:ext cx="180975" cy="180975"/>
          </a:xfrm>
          <a:custGeom>
            <a:avLst/>
            <a:gdLst>
              <a:gd name="connsiteX0" fmla="*/ 121539 w 180975"/>
              <a:gd name="connsiteY0" fmla="*/ 20670 h 180975"/>
              <a:gd name="connsiteX1" fmla="*/ 121539 w 180975"/>
              <a:gd name="connsiteY1" fmla="*/ 107824 h 180975"/>
              <a:gd name="connsiteX2" fmla="*/ 107918 w 180975"/>
              <a:gd name="connsiteY2" fmla="*/ 121445 h 180975"/>
              <a:gd name="connsiteX3" fmla="*/ 20764 w 180975"/>
              <a:gd name="connsiteY3" fmla="*/ 121445 h 180975"/>
              <a:gd name="connsiteX4" fmla="*/ 7144 w 180975"/>
              <a:gd name="connsiteY4" fmla="*/ 135066 h 180975"/>
              <a:gd name="connsiteX5" fmla="*/ 7144 w 180975"/>
              <a:gd name="connsiteY5" fmla="*/ 165831 h 180975"/>
              <a:gd name="connsiteX6" fmla="*/ 20764 w 180975"/>
              <a:gd name="connsiteY6" fmla="*/ 179452 h 180975"/>
              <a:gd name="connsiteX7" fmla="*/ 121539 w 180975"/>
              <a:gd name="connsiteY7" fmla="*/ 179452 h 180975"/>
              <a:gd name="connsiteX8" fmla="*/ 165925 w 180975"/>
              <a:gd name="connsiteY8" fmla="*/ 179452 h 180975"/>
              <a:gd name="connsiteX9" fmla="*/ 179546 w 180975"/>
              <a:gd name="connsiteY9" fmla="*/ 165831 h 180975"/>
              <a:gd name="connsiteX10" fmla="*/ 179546 w 180975"/>
              <a:gd name="connsiteY10" fmla="*/ 121540 h 180975"/>
              <a:gd name="connsiteX11" fmla="*/ 179546 w 180975"/>
              <a:gd name="connsiteY11" fmla="*/ 20766 h 180975"/>
              <a:gd name="connsiteX12" fmla="*/ 165925 w 180975"/>
              <a:gd name="connsiteY12" fmla="*/ 7145 h 180975"/>
              <a:gd name="connsiteX13" fmla="*/ 135160 w 180975"/>
              <a:gd name="connsiteY13" fmla="*/ 7145 h 180975"/>
              <a:gd name="connsiteX14" fmla="*/ 121539 w 180975"/>
              <a:gd name="connsiteY14" fmla="*/ 2067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975" h="180975">
                <a:moveTo>
                  <a:pt x="121539" y="20670"/>
                </a:moveTo>
                <a:lnTo>
                  <a:pt x="121539" y="107824"/>
                </a:lnTo>
                <a:cubicBezTo>
                  <a:pt x="121539" y="115349"/>
                  <a:pt x="115443" y="121445"/>
                  <a:pt x="107918" y="121445"/>
                </a:cubicBezTo>
                <a:lnTo>
                  <a:pt x="20764" y="121445"/>
                </a:lnTo>
                <a:cubicBezTo>
                  <a:pt x="13240" y="121445"/>
                  <a:pt x="7144" y="127541"/>
                  <a:pt x="7144" y="135066"/>
                </a:cubicBezTo>
                <a:lnTo>
                  <a:pt x="7144" y="165831"/>
                </a:lnTo>
                <a:cubicBezTo>
                  <a:pt x="7144" y="173356"/>
                  <a:pt x="13240" y="179452"/>
                  <a:pt x="20764" y="179452"/>
                </a:cubicBezTo>
                <a:lnTo>
                  <a:pt x="121539" y="179452"/>
                </a:lnTo>
                <a:lnTo>
                  <a:pt x="165925" y="179452"/>
                </a:lnTo>
                <a:cubicBezTo>
                  <a:pt x="173450" y="179452"/>
                  <a:pt x="179546" y="173356"/>
                  <a:pt x="179546" y="165831"/>
                </a:cubicBezTo>
                <a:lnTo>
                  <a:pt x="179546" y="121540"/>
                </a:lnTo>
                <a:lnTo>
                  <a:pt x="179546" y="20766"/>
                </a:lnTo>
                <a:cubicBezTo>
                  <a:pt x="179546" y="13241"/>
                  <a:pt x="173450" y="7145"/>
                  <a:pt x="165925" y="7145"/>
                </a:cubicBezTo>
                <a:lnTo>
                  <a:pt x="135160" y="7145"/>
                </a:lnTo>
                <a:cubicBezTo>
                  <a:pt x="127635" y="7050"/>
                  <a:pt x="121539" y="13146"/>
                  <a:pt x="121539" y="20670"/>
                </a:cubicBezTo>
                <a:close/>
              </a:path>
            </a:pathLst>
          </a:custGeom>
          <a:solidFill>
            <a:srgbClr val="762000"/>
          </a:solidFill>
          <a:ln w="9525" cap="flat">
            <a:solidFill>
              <a:srgbClr val="762000"/>
            </a:solidFill>
            <a:prstDash val="solid"/>
            <a:miter/>
          </a:ln>
        </p:spPr>
        <p:txBody>
          <a:bodyPr rtlCol="0" anchor="ctr"/>
          <a:lstStyle/>
          <a:p>
            <a:endParaRPr lang="en-AU"/>
          </a:p>
        </p:txBody>
      </p:sp>
      <p:sp>
        <p:nvSpPr>
          <p:cNvPr id="7" name="TextBox 6">
            <a:extLst>
              <a:ext uri="{FF2B5EF4-FFF2-40B4-BE49-F238E27FC236}">
                <a16:creationId xmlns:a16="http://schemas.microsoft.com/office/drawing/2014/main" id="{6157D563-1215-56F9-CEBD-2E1790F0E6FF}"/>
              </a:ext>
            </a:extLst>
          </p:cNvPr>
          <p:cNvSpPr txBox="1"/>
          <p:nvPr/>
        </p:nvSpPr>
        <p:spPr>
          <a:xfrm>
            <a:off x="8701996" y="607318"/>
            <a:ext cx="3098117" cy="1569660"/>
          </a:xfrm>
          <a:prstGeom prst="rect">
            <a:avLst/>
          </a:prstGeom>
          <a:noFill/>
        </p:spPr>
        <p:txBody>
          <a:bodyPr wrap="square" rtlCol="0">
            <a:spAutoFit/>
          </a:bodyPr>
          <a:lstStyle/>
          <a:p>
            <a:r>
              <a:rPr lang="en-US" sz="2400" dirty="0">
                <a:solidFill>
                  <a:srgbClr val="762000"/>
                </a:solidFill>
              </a:rPr>
              <a:t>Blessed are those who pray and work for full communion between Christians.</a:t>
            </a:r>
            <a:endParaRPr lang="en-AU" sz="2400" dirty="0">
              <a:solidFill>
                <a:srgbClr val="762000"/>
              </a:solidFill>
            </a:endParaRPr>
          </a:p>
        </p:txBody>
      </p:sp>
      <p:sp>
        <p:nvSpPr>
          <p:cNvPr id="3" name="TextBox 2">
            <a:extLst>
              <a:ext uri="{FF2B5EF4-FFF2-40B4-BE49-F238E27FC236}">
                <a16:creationId xmlns:a16="http://schemas.microsoft.com/office/drawing/2014/main" id="{944855FC-9F4D-D579-07EB-B3208622D398}"/>
              </a:ext>
            </a:extLst>
          </p:cNvPr>
          <p:cNvSpPr txBox="1"/>
          <p:nvPr/>
        </p:nvSpPr>
        <p:spPr>
          <a:xfrm>
            <a:off x="78922" y="6371549"/>
            <a:ext cx="288199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solidFill>
                  <a:schemeClr val="accent6"/>
                </a:solidFill>
              </a:rPr>
              <a:t>Prayer space at Sandhurst Justice Matters Camp.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a:solidFill>
                  <a:schemeClr val="accent6"/>
                </a:solidFill>
              </a:rPr>
              <a:t>Photo: Caritas Australia</a:t>
            </a:r>
          </a:p>
        </p:txBody>
      </p:sp>
    </p:spTree>
    <p:extLst>
      <p:ext uri="{BB962C8B-B14F-4D97-AF65-F5344CB8AC3E}">
        <p14:creationId xmlns:p14="http://schemas.microsoft.com/office/powerpoint/2010/main" val="2241389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g object 17">
            <a:extLst>
              <a:ext uri="{FF2B5EF4-FFF2-40B4-BE49-F238E27FC236}">
                <a16:creationId xmlns:a16="http://schemas.microsoft.com/office/drawing/2014/main" id="{D9570D0A-0515-8301-E810-31DDEEDCBDAF}"/>
              </a:ext>
            </a:extLst>
          </p:cNvPr>
          <p:cNvSpPr/>
          <p:nvPr/>
        </p:nvSpPr>
        <p:spPr>
          <a:xfrm>
            <a:off x="2785269" y="1804199"/>
            <a:ext cx="452755" cy="452120"/>
          </a:xfrm>
          <a:custGeom>
            <a:avLst/>
            <a:gdLst/>
            <a:ahLst/>
            <a:cxnLst/>
            <a:rect l="l" t="t" r="r" b="b"/>
            <a:pathLst>
              <a:path w="452754" h="452120">
                <a:moveTo>
                  <a:pt x="452742" y="180340"/>
                </a:moveTo>
                <a:lnTo>
                  <a:pt x="272135" y="180340"/>
                </a:lnTo>
                <a:lnTo>
                  <a:pt x="272135" y="0"/>
                </a:lnTo>
                <a:lnTo>
                  <a:pt x="180619" y="0"/>
                </a:lnTo>
                <a:lnTo>
                  <a:pt x="180619" y="180340"/>
                </a:lnTo>
                <a:lnTo>
                  <a:pt x="0" y="180340"/>
                </a:lnTo>
                <a:lnTo>
                  <a:pt x="0" y="271780"/>
                </a:lnTo>
                <a:lnTo>
                  <a:pt x="180619" y="271780"/>
                </a:lnTo>
                <a:lnTo>
                  <a:pt x="180619" y="452120"/>
                </a:lnTo>
                <a:lnTo>
                  <a:pt x="272135" y="452120"/>
                </a:lnTo>
                <a:lnTo>
                  <a:pt x="272135" y="271780"/>
                </a:lnTo>
                <a:lnTo>
                  <a:pt x="452742" y="271780"/>
                </a:lnTo>
                <a:lnTo>
                  <a:pt x="452742" y="180340"/>
                </a:lnTo>
                <a:close/>
              </a:path>
            </a:pathLst>
          </a:custGeom>
          <a:solidFill>
            <a:srgbClr val="FFFFFF"/>
          </a:solidFill>
        </p:spPr>
        <p:txBody>
          <a:bodyPr wrap="square" lIns="0" tIns="0" rIns="0" bIns="0" rtlCol="0"/>
          <a:lstStyle/>
          <a:p>
            <a:endParaRPr>
              <a:latin typeface="Arial" panose="020B0604020202020204" pitchFamily="34" charset="0"/>
            </a:endParaRPr>
          </a:p>
        </p:txBody>
      </p:sp>
      <p:sp>
        <p:nvSpPr>
          <p:cNvPr id="5" name="TextBox 4">
            <a:extLst>
              <a:ext uri="{FF2B5EF4-FFF2-40B4-BE49-F238E27FC236}">
                <a16:creationId xmlns:a16="http://schemas.microsoft.com/office/drawing/2014/main" id="{2E7CDBD0-09C9-AA1B-377F-BB7AA6BF7078}"/>
              </a:ext>
            </a:extLst>
          </p:cNvPr>
          <p:cNvSpPr txBox="1"/>
          <p:nvPr/>
        </p:nvSpPr>
        <p:spPr>
          <a:xfrm>
            <a:off x="3143673" y="2204865"/>
            <a:ext cx="6612941" cy="800347"/>
          </a:xfrm>
          <a:prstGeom prst="rect">
            <a:avLst/>
          </a:prstGeom>
          <a:noFill/>
        </p:spPr>
        <p:txBody>
          <a:bodyPr wrap="square" rtlCol="0">
            <a:spAutoFit/>
          </a:bodyPr>
          <a:lstStyle/>
          <a:p>
            <a:r>
              <a:rPr lang="en-US" sz="4601" b="1" dirty="0">
                <a:solidFill>
                  <a:schemeClr val="bg1"/>
                </a:solidFill>
                <a:latin typeface="Arial" panose="020B0604020202020204" pitchFamily="34" charset="0"/>
              </a:rPr>
              <a:t>END POVERTY</a:t>
            </a:r>
          </a:p>
        </p:txBody>
      </p:sp>
      <p:sp>
        <p:nvSpPr>
          <p:cNvPr id="6" name="TextBox 5">
            <a:extLst>
              <a:ext uri="{FF2B5EF4-FFF2-40B4-BE49-F238E27FC236}">
                <a16:creationId xmlns:a16="http://schemas.microsoft.com/office/drawing/2014/main" id="{1F0FDDD6-3557-161B-B7B0-FC9576B892F8}"/>
              </a:ext>
            </a:extLst>
          </p:cNvPr>
          <p:cNvSpPr txBox="1"/>
          <p:nvPr/>
        </p:nvSpPr>
        <p:spPr>
          <a:xfrm>
            <a:off x="3143673" y="2820641"/>
            <a:ext cx="6612941" cy="800347"/>
          </a:xfrm>
          <a:prstGeom prst="rect">
            <a:avLst/>
          </a:prstGeom>
          <a:noFill/>
        </p:spPr>
        <p:txBody>
          <a:bodyPr wrap="square" rtlCol="0">
            <a:spAutoFit/>
          </a:bodyPr>
          <a:lstStyle/>
          <a:p>
            <a:r>
              <a:rPr lang="en-US" sz="4601" b="1" dirty="0">
                <a:solidFill>
                  <a:schemeClr val="bg1"/>
                </a:solidFill>
                <a:latin typeface="Arial" panose="020B0604020202020204" pitchFamily="34" charset="0"/>
              </a:rPr>
              <a:t>PROMOTE JUSTICE</a:t>
            </a:r>
          </a:p>
        </p:txBody>
      </p:sp>
      <p:sp>
        <p:nvSpPr>
          <p:cNvPr id="7" name="TextBox 6">
            <a:extLst>
              <a:ext uri="{FF2B5EF4-FFF2-40B4-BE49-F238E27FC236}">
                <a16:creationId xmlns:a16="http://schemas.microsoft.com/office/drawing/2014/main" id="{597AA896-E0CA-A185-B050-DB6ECD9D10DD}"/>
              </a:ext>
            </a:extLst>
          </p:cNvPr>
          <p:cNvSpPr txBox="1"/>
          <p:nvPr/>
        </p:nvSpPr>
        <p:spPr>
          <a:xfrm>
            <a:off x="3143672" y="3494049"/>
            <a:ext cx="5415614" cy="800347"/>
          </a:xfrm>
          <a:prstGeom prst="rect">
            <a:avLst/>
          </a:prstGeom>
          <a:noFill/>
        </p:spPr>
        <p:txBody>
          <a:bodyPr wrap="square" rtlCol="0">
            <a:spAutoFit/>
          </a:bodyPr>
          <a:lstStyle/>
          <a:p>
            <a:r>
              <a:rPr lang="en-US" sz="4601" b="1" dirty="0">
                <a:solidFill>
                  <a:schemeClr val="bg1"/>
                </a:solidFill>
                <a:latin typeface="Arial" panose="020B0604020202020204" pitchFamily="34" charset="0"/>
              </a:rPr>
              <a:t>UPHOLD DIGNITY</a:t>
            </a:r>
          </a:p>
        </p:txBody>
      </p:sp>
      <p:sp>
        <p:nvSpPr>
          <p:cNvPr id="8" name="bg object 21">
            <a:extLst>
              <a:ext uri="{FF2B5EF4-FFF2-40B4-BE49-F238E27FC236}">
                <a16:creationId xmlns:a16="http://schemas.microsoft.com/office/drawing/2014/main" id="{9C5BB01E-B843-C1A0-72E6-91A5C5BC2979}"/>
              </a:ext>
            </a:extLst>
          </p:cNvPr>
          <p:cNvSpPr>
            <a:spLocks noChangeAspect="1"/>
          </p:cNvSpPr>
          <p:nvPr/>
        </p:nvSpPr>
        <p:spPr>
          <a:xfrm>
            <a:off x="8419293" y="3855752"/>
            <a:ext cx="304196" cy="303783"/>
          </a:xfrm>
          <a:prstGeom prst="rect">
            <a:avLst/>
          </a:prstGeom>
          <a:blipFill>
            <a:blip r:embed="rId3" cstate="print"/>
            <a:stretch>
              <a:fillRect/>
            </a:stretch>
          </a:blipFill>
        </p:spPr>
        <p:txBody>
          <a:bodyPr wrap="square" lIns="0" tIns="0" rIns="0" bIns="0" rtlCol="0"/>
          <a:lstStyle/>
          <a:p>
            <a:endParaRPr>
              <a:latin typeface="Arial" panose="020B0604020202020204" pitchFamily="34" charset="0"/>
            </a:endParaRPr>
          </a:p>
        </p:txBody>
      </p:sp>
    </p:spTree>
    <p:extLst>
      <p:ext uri="{BB962C8B-B14F-4D97-AF65-F5344CB8AC3E}">
        <p14:creationId xmlns:p14="http://schemas.microsoft.com/office/powerpoint/2010/main" val="30159263"/>
      </p:ext>
    </p:extLst>
  </p:cSld>
  <p:clrMapOvr>
    <a:masterClrMapping/>
  </p:clrMapOvr>
</p:sld>
</file>

<file path=ppt/theme/theme1.xml><?xml version="1.0" encoding="utf-8"?>
<a:theme xmlns:a="http://schemas.openxmlformats.org/drawingml/2006/main" name="Education PPT Template">
  <a:themeElements>
    <a:clrScheme name="Education Updated">
      <a:dk1>
        <a:srgbClr val="05243F"/>
      </a:dk1>
      <a:lt1>
        <a:sysClr val="window" lastClr="FFFFFF"/>
      </a:lt1>
      <a:dk2>
        <a:srgbClr val="05243F"/>
      </a:dk2>
      <a:lt2>
        <a:srgbClr val="FFFFFF"/>
      </a:lt2>
      <a:accent1>
        <a:srgbClr val="63B1A4"/>
      </a:accent1>
      <a:accent2>
        <a:srgbClr val="C3DDD7"/>
      </a:accent2>
      <a:accent3>
        <a:srgbClr val="D86075"/>
      </a:accent3>
      <a:accent4>
        <a:srgbClr val="DF918A"/>
      </a:accent4>
      <a:accent5>
        <a:srgbClr val="762000"/>
      </a:accent5>
      <a:accent6>
        <a:srgbClr val="E5DBCB"/>
      </a:accent6>
      <a:hlink>
        <a:srgbClr val="3296EE"/>
      </a:hlink>
      <a:folHlink>
        <a:srgbClr val="80B7A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PPT Template" id="{2F90A112-E7F6-BC42-8CD5-5C3B570A3003}" vid="{3B365C36-3C37-6946-9ED8-AF5DEA2842EB}"/>
    </a:ext>
  </a:extLst>
</a:theme>
</file>

<file path=ppt/theme/theme2.xml><?xml version="1.0" encoding="utf-8"?>
<a:theme xmlns:a="http://schemas.openxmlformats.org/drawingml/2006/main" name="Office Theme">
  <a:themeElements>
    <a:clrScheme name="Caritas Colour Palette">
      <a:dk1>
        <a:srgbClr val="000000"/>
      </a:dk1>
      <a:lt1>
        <a:srgbClr val="FFFFFF"/>
      </a:lt1>
      <a:dk2>
        <a:srgbClr val="A7170A"/>
      </a:dk2>
      <a:lt2>
        <a:srgbClr val="FFFFFF"/>
      </a:lt2>
      <a:accent1>
        <a:srgbClr val="61A7E7"/>
      </a:accent1>
      <a:accent2>
        <a:srgbClr val="EBC012"/>
      </a:accent2>
      <a:accent3>
        <a:srgbClr val="91B728"/>
      </a:accent3>
      <a:accent4>
        <a:srgbClr val="753B85"/>
      </a:accent4>
      <a:accent5>
        <a:srgbClr val="710049"/>
      </a:accent5>
      <a:accent6>
        <a:srgbClr val="C4512F"/>
      </a:accent6>
      <a:hlink>
        <a:srgbClr val="0A5677"/>
      </a:hlink>
      <a:folHlink>
        <a:srgbClr val="749FA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5B4263F7BA4B4FB1DEE6AB7F3265F0" ma:contentTypeVersion="39" ma:contentTypeDescription="Create a new document." ma:contentTypeScope="" ma:versionID="9dd2aa3506707fee0b0fdff51dd23b3b">
  <xsd:schema xmlns:xsd="http://www.w3.org/2001/XMLSchema" xmlns:xs="http://www.w3.org/2001/XMLSchema" xmlns:p="http://schemas.microsoft.com/office/2006/metadata/properties" xmlns:ns2="a74f41e8-2c9a-4a9a-8a86-1b2eca9cb15f" xmlns:ns3="http://schemas.microsoft.com/sharepoint/v3/fields" xmlns:ns4="d0426e0c-4a75-4487-8a8c-05f70a1c3a62" targetNamespace="http://schemas.microsoft.com/office/2006/metadata/properties" ma:root="true" ma:fieldsID="41acfa0cfe686720ac037204149f2cc8" ns2:_="" ns3:_="" ns4:_="">
    <xsd:import namespace="a74f41e8-2c9a-4a9a-8a86-1b2eca9cb15f"/>
    <xsd:import namespace="http://schemas.microsoft.com/sharepoint/v3/fields"/>
    <xsd:import namespace="d0426e0c-4a75-4487-8a8c-05f70a1c3a62"/>
    <xsd:element name="properties">
      <xsd:complexType>
        <xsd:sequence>
          <xsd:element name="documentManagement">
            <xsd:complexType>
              <xsd:all>
                <xsd:element ref="ns2:Calendar_x0020_Year" minOccurs="0"/>
                <xsd:element ref="ns2:Document_x0020_Status" minOccurs="0"/>
                <xsd:element ref="ns3:_ResourceType" minOccurs="0"/>
                <xsd:element ref="ns4:bc52f877b74e4892aa9edc07f5db4423" minOccurs="0"/>
                <xsd:element ref="ns2:TaxCatchAll" minOccurs="0"/>
                <xsd:element ref="ns4:MediaServiceMetadata" minOccurs="0"/>
                <xsd:element ref="ns4:MediaServiceFastMetadata" minOccurs="0"/>
                <xsd:element ref="ns4:MediaServiceDateTaken" minOccurs="0"/>
                <xsd:element ref="ns4:MediaLengthInSeconds" minOccurs="0"/>
                <xsd:element ref="ns4:lcf76f155ced4ddcb4097134ff3c332f" minOccurs="0"/>
                <xsd:element ref="ns4:MediaServiceGenerationTime" minOccurs="0"/>
                <xsd:element ref="ns4:MediaServiceEventHashCode" minOccurs="0"/>
                <xsd:element ref="ns4:MediaServiceOCR" minOccurs="0"/>
                <xsd:element ref="ns2:TaxKeywordTaxHTField" minOccurs="0"/>
                <xsd:element ref="ns4:Cross_x002d_Curriculum_x0020_Priorities" minOccurs="0"/>
                <xsd:element ref="ns4:General_x0020_Capabilities" minOccurs="0"/>
                <xsd:element ref="ns2:SharedWithUsers" minOccurs="0"/>
                <xsd:element ref="ns2:SharedWithDetails" minOccurs="0"/>
                <xsd:element ref="ns4:ResourcesType" minOccurs="0"/>
                <xsd:element ref="ns4:ResourceAudience" minOccurs="0"/>
                <xsd:element ref="ns4:ResourceTopic" minOccurs="0"/>
                <xsd:element ref="ns4:Curriculum" minOccurs="0"/>
                <xsd:element ref="ns4:Term" minOccurs="0"/>
                <xsd:element ref="ns4:MediaServiceObjectDetectorVersions" minOccurs="0"/>
                <xsd:element ref="ns4:MediaServiceLocation"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f41e8-2c9a-4a9a-8a86-1b2eca9cb15f" elementFormDefault="qualified">
    <xsd:import namespace="http://schemas.microsoft.com/office/2006/documentManagement/types"/>
    <xsd:import namespace="http://schemas.microsoft.com/office/infopath/2007/PartnerControls"/>
    <xsd:element name="Calendar_x0020_Year" ma:index="8" nillable="true" ma:displayName="Calendar Year" ma:list="{efc841cf-c008-4849-acd6-eb31f33685a0}" ma:internalName="Calendar_x0020_Year" ma:showField="CalendarYear" ma:web="a74f41e8-2c9a-4a9a-8a86-1b2eca9cb15f">
      <xsd:simpleType>
        <xsd:restriction base="dms:Lookup"/>
      </xsd:simpleType>
    </xsd:element>
    <xsd:element name="Document_x0020_Status" ma:index="9" nillable="true" ma:displayName="Document Status" ma:list="{c6e27091-794f-4218-8873-7e1e6bc71942}" ma:internalName="Document_x0020_Status" ma:showField="Documentstatus" ma:web="a74f41e8-2c9a-4a9a-8a86-1b2eca9cb15f">
      <xsd:simpleType>
        <xsd:restriction base="dms:Lookup"/>
      </xsd:simpleType>
    </xsd:element>
    <xsd:element name="TaxCatchAll" ma:index="13" nillable="true" ma:displayName="Taxonomy Catch All Column" ma:hidden="true" ma:list="{0f3ffeea-cf0c-4ca3-804a-6fa494fe2746}" ma:internalName="TaxCatchAll" ma:showField="CatchAllData" ma:web="a74f41e8-2c9a-4a9a-8a86-1b2eca9cb15f">
      <xsd:complexType>
        <xsd:complexContent>
          <xsd:extension base="dms:MultiChoiceLookup">
            <xsd:sequence>
              <xsd:element name="Value" type="dms:Lookup" maxOccurs="unbounded" minOccurs="0" nillable="true"/>
            </xsd:sequence>
          </xsd:extension>
        </xsd:complexContent>
      </xsd:complexType>
    </xsd:element>
    <xsd:element name="TaxKeywordTaxHTField" ma:index="24" nillable="true" ma:taxonomy="true" ma:internalName="TaxKeywordTaxHTField" ma:taxonomyFieldName="TaxKeyword" ma:displayName="Enterprise Keywords" ma:fieldId="{23f27201-bee3-471e-b2e7-b64fd8b7ca38}" ma:taxonomyMulti="true" ma:sspId="fba56b17-20de-4e09-aefb-c97c0efd6dbe" ma:termSetId="00000000-0000-0000-0000-000000000000" ma:anchorId="00000000-0000-0000-0000-000000000000" ma:open="true" ma:isKeyword="true">
      <xsd:complexType>
        <xsd:sequence>
          <xsd:element ref="pc:Terms" minOccurs="0" maxOccurs="1"/>
        </xsd:sequence>
      </xsd:complexType>
    </xsd:element>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ResourceType" ma:index="10" nillable="true" ma:displayName="Resource Type" ma:description="A set of categories, functions, genres or aggregation levels" ma:internalName="_ResourceTyp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426e0c-4a75-4487-8a8c-05f70a1c3a62" elementFormDefault="qualified">
    <xsd:import namespace="http://schemas.microsoft.com/office/2006/documentManagement/types"/>
    <xsd:import namespace="http://schemas.microsoft.com/office/infopath/2007/PartnerControls"/>
    <xsd:element name="bc52f877b74e4892aa9edc07f5db4423" ma:index="12" nillable="true" ma:taxonomy="true" ma:internalName="bc52f877b74e4892aa9edc07f5db4423" ma:taxonomyFieldName="Topic" ma:displayName="Topic" ma:default="" ma:fieldId="{bc52f877-b74e-4892-aa9e-dc07f5db4423}" ma:sspId="fba56b17-20de-4e09-aefb-c97c0efd6dbe" ma:termSetId="43fe0924-5d85-4bf5-8df1-467cebe12fdd" ma:anchorId="00000000-0000-0000-0000-000000000000" ma:open="false" ma:isKeyword="false">
      <xsd:complexType>
        <xsd:sequence>
          <xsd:element ref="pc:Terms" minOccurs="0" maxOccurs="1"/>
        </xsd:sequence>
      </xsd:complex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ba56b17-20de-4e09-aefb-c97c0efd6dbe"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Cross_x002d_Curriculum_x0020_Priorities" ma:index="25" nillable="true" ma:displayName="Cross-Curriculum Priorities" ma:format="Dropdown" ma:internalName="Cross_x002d_Curriculum_x0020_Priorities">
      <xsd:complexType>
        <xsd:complexContent>
          <xsd:extension base="dms:MultiChoice">
            <xsd:sequence>
              <xsd:element name="Value" maxOccurs="unbounded" minOccurs="0" nillable="true">
                <xsd:simpleType>
                  <xsd:restriction base="dms:Choice">
                    <xsd:enumeration value="Aboriginal and Torres Strait Islander Histories and Cultures"/>
                    <xsd:enumeration value="Asia and Australia's Engagement with Asia"/>
                    <xsd:enumeration value="Sustainability"/>
                  </xsd:restriction>
                </xsd:simpleType>
              </xsd:element>
            </xsd:sequence>
          </xsd:extension>
        </xsd:complexContent>
      </xsd:complexType>
    </xsd:element>
    <xsd:element name="General_x0020_Capabilities" ma:index="26" nillable="true" ma:displayName="General Capabilities" ma:format="Dropdown" ma:internalName="General_x0020_Capabilities">
      <xsd:complexType>
        <xsd:complexContent>
          <xsd:extension base="dms:MultiChoice">
            <xsd:sequence>
              <xsd:element name="Value" maxOccurs="unbounded" minOccurs="0" nillable="true">
                <xsd:simpleType>
                  <xsd:restriction base="dms:Choice">
                    <xsd:enumeration value="Literacy"/>
                    <xsd:enumeration value="Numeracy"/>
                    <xsd:enumeration value="Information and Communication Technology (ICT) Capability"/>
                    <xsd:enumeration value="Critical and Creative Thinking"/>
                    <xsd:enumeration value="Personal and Social Capability"/>
                    <xsd:enumeration value="Ethical Understanding"/>
                    <xsd:enumeration value="Intercultural Understanding"/>
                  </xsd:restriction>
                </xsd:simpleType>
              </xsd:element>
            </xsd:sequence>
          </xsd:extension>
        </xsd:complexContent>
      </xsd:complexType>
    </xsd:element>
    <xsd:element name="ResourcesType" ma:index="29" nillable="true" ma:displayName="Resources Type" ma:format="Dropdown" ma:internalName="ResourcesType">
      <xsd:complexType>
        <xsd:complexContent>
          <xsd:extension base="dms:MultiChoice">
            <xsd:sequence>
              <xsd:element name="Value" maxOccurs="unbounded" minOccurs="0" nillable="true">
                <xsd:simpleType>
                  <xsd:restriction base="dms:Choice">
                    <xsd:enumeration value="Assembly"/>
                    <xsd:enumeration value="Fact Sheet and Report"/>
                    <xsd:enumeration value="Film"/>
                    <xsd:enumeration value="Fundraising"/>
                    <xsd:enumeration value="Game"/>
                    <xsd:enumeration value="Guide"/>
                    <xsd:enumeration value="Image"/>
                    <xsd:enumeration value="Lesson and Unit"/>
                    <xsd:enumeration value="Poster"/>
                    <xsd:enumeration value="Prayer / Reflection"/>
                    <xsd:enumeration value="Quiz"/>
                    <xsd:enumeration value="Case Study"/>
                  </xsd:restriction>
                </xsd:simpleType>
              </xsd:element>
            </xsd:sequence>
          </xsd:extension>
        </xsd:complexContent>
      </xsd:complexType>
    </xsd:element>
    <xsd:element name="ResourceAudience" ma:index="30" nillable="true" ma:displayName="Resource Audience" ma:format="Dropdown" ma:internalName="ResourceAudience">
      <xsd:complexType>
        <xsd:complexContent>
          <xsd:extension base="dms:MultiChoice">
            <xsd:sequence>
              <xsd:element name="Value" maxOccurs="unbounded" minOccurs="0" nillable="true">
                <xsd:simpleType>
                  <xsd:restriction base="dms:Choice">
                    <xsd:enumeration value="Lower Primary F-2"/>
                    <xsd:enumeration value="Middle primary 3-4"/>
                    <xsd:enumeration value="Upper Primary 5-6"/>
                    <xsd:enumeration value="Upper Primary 3-6"/>
                    <xsd:enumeration value="Secondary"/>
                    <xsd:enumeration value="Youth"/>
                    <xsd:enumeration value="Parish"/>
                    <xsd:enumeration value="Teacher"/>
                    <xsd:enumeration value="Choice 9"/>
                  </xsd:restriction>
                </xsd:simpleType>
              </xsd:element>
            </xsd:sequence>
          </xsd:extension>
        </xsd:complexContent>
      </xsd:complexType>
    </xsd:element>
    <xsd:element name="ResourceTopic" ma:index="31" nillable="true" ma:displayName="Resource Topic" ma:format="Dropdown" ma:internalName="ResourceTopic">
      <xsd:complexType>
        <xsd:complexContent>
          <xsd:extension base="dms:MultiChoice">
            <xsd:sequence>
              <xsd:element name="Value" maxOccurs="unbounded" minOccurs="0" nillable="true">
                <xsd:simpleType>
                  <xsd:restriction base="dms:Choice">
                    <xsd:enumeration value="About Caritas"/>
                    <xsd:enumeration value="Advocacy and Campaigns"/>
                    <xsd:enumeration value="Catholic Identity"/>
                    <xsd:enumeration value="Catholic Social Teaching"/>
                    <xsd:enumeration value="Disability"/>
                    <xsd:enumeration value="Emergencies"/>
                    <xsd:enumeration value="Environment, Climate Justice, DRR"/>
                    <xsd:enumeration value="Food Security and Agriculture"/>
                    <xsd:enumeration value="Gender Equality / Women"/>
                    <xsd:enumeration value="Health"/>
                    <xsd:enumeration value="Human Trafficking, Modern Slavery and Fair Trade"/>
                    <xsd:enumeration value="Indigenous Peoples"/>
                    <xsd:enumeration value="Laudato Si'"/>
                    <xsd:enumeration value="Peace and Conflict"/>
                    <xsd:enumeration value="Poverty"/>
                    <xsd:enumeration value="Project Compassion"/>
                    <xsd:enumeration value="Refugees and Forced Migration"/>
                    <xsd:enumeration value="Sustainable Development Goals and Human Rights"/>
                    <xsd:enumeration value="Water and Sanitation"/>
                    <xsd:enumeration value="Religion"/>
                    <xsd:enumeration value="First Nations Australians"/>
                    <xsd:enumeration value="Choice 22"/>
                  </xsd:restriction>
                </xsd:simpleType>
              </xsd:element>
            </xsd:sequence>
          </xsd:extension>
        </xsd:complexContent>
      </xsd:complexType>
    </xsd:element>
    <xsd:element name="Curriculum" ma:index="32" nillable="true" ma:displayName="Curriculum" ma:format="Dropdown" ma:internalName="Curriculum">
      <xsd:complexType>
        <xsd:complexContent>
          <xsd:extension base="dms:MultiChoice">
            <xsd:sequence>
              <xsd:element name="Value" maxOccurs="unbounded" minOccurs="0" nillable="true">
                <xsd:simpleType>
                  <xsd:restriction base="dms:Choice">
                    <xsd:enumeration value="Civics and Citizenship"/>
                    <xsd:enumeration value="Economics and Business"/>
                    <xsd:enumeration value="English"/>
                    <xsd:enumeration value="Geography"/>
                    <xsd:enumeration value="HASS"/>
                    <xsd:enumeration value="Health and PE"/>
                    <xsd:enumeration value="History"/>
                    <xsd:enumeration value="Languages"/>
                    <xsd:enumeration value="Mathematics"/>
                    <xsd:enumeration value="Religious Education"/>
                    <xsd:enumeration value="Science"/>
                    <xsd:enumeration value="Technologies "/>
                    <xsd:enumeration value="Choice 13"/>
                  </xsd:restriction>
                </xsd:simpleType>
              </xsd:element>
            </xsd:sequence>
          </xsd:extension>
        </xsd:complexContent>
      </xsd:complexType>
    </xsd:element>
    <xsd:element name="Term" ma:index="33" nillable="true" ma:displayName="Term" ma:format="Dropdown" ma:internalName="Term">
      <xsd:complexType>
        <xsd:complexContent>
          <xsd:extension base="dms:MultiChoice">
            <xsd:sequence>
              <xsd:element name="Value" maxOccurs="unbounded" minOccurs="0" nillable="true">
                <xsd:simpleType>
                  <xsd:restriction base="dms:Choice">
                    <xsd:enumeration value="Term 1 "/>
                    <xsd:enumeration value="Term 2"/>
                    <xsd:enumeration value="Term 3"/>
                    <xsd:enumeration value="Term 4"/>
                  </xsd:restriction>
                </xsd:simpleType>
              </xsd:element>
            </xsd:sequence>
          </xsd:extension>
        </xsd:complexContent>
      </xsd:complexType>
    </xsd:element>
    <xsd:element name="MediaServiceObjectDetectorVersions" ma:index="34" nillable="true" ma:displayName="MediaServiceObjectDetectorVersions" ma:hidden="true" ma:indexed="true" ma:internalName="MediaServiceObjectDetectorVersions" ma:readOnly="true">
      <xsd:simpleType>
        <xsd:restriction base="dms:Text"/>
      </xsd:simpleType>
    </xsd:element>
    <xsd:element name="MediaServiceLocation" ma:index="35" nillable="true" ma:displayName="Location" ma:indexed="true" ma:internalName="MediaServiceLocation" ma:readOnly="true">
      <xsd:simpleType>
        <xsd:restriction base="dms:Text"/>
      </xsd:simpleType>
    </xsd:element>
    <xsd:element name="MediaServiceSearchProperties" ma:index="3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a74f41e8-2c9a-4a9a-8a86-1b2eca9cb15f">
      <Terms xmlns="http://schemas.microsoft.com/office/infopath/2007/PartnerControls"/>
    </TaxKeywordTaxHTField>
    <lcf76f155ced4ddcb4097134ff3c332f xmlns="d0426e0c-4a75-4487-8a8c-05f70a1c3a62">
      <Terms xmlns="http://schemas.microsoft.com/office/infopath/2007/PartnerControls"/>
    </lcf76f155ced4ddcb4097134ff3c332f>
    <TaxCatchAll xmlns="a74f41e8-2c9a-4a9a-8a86-1b2eca9cb15f" xsi:nil="true"/>
    <Calendar_x0020_Year xmlns="a74f41e8-2c9a-4a9a-8a86-1b2eca9cb15f">8</Calendar_x0020_Year>
    <Cross_x002d_Curriculum_x0020_Priorities xmlns="d0426e0c-4a75-4487-8a8c-05f70a1c3a62" xsi:nil="true"/>
    <bc52f877b74e4892aa9edc07f5db4423 xmlns="d0426e0c-4a75-4487-8a8c-05f70a1c3a62">
      <Terms xmlns="http://schemas.microsoft.com/office/infopath/2007/PartnerControls"/>
    </bc52f877b74e4892aa9edc07f5db4423>
    <Curriculum xmlns="d0426e0c-4a75-4487-8a8c-05f70a1c3a62">
      <Value>Civics and Citizenship</Value>
    </Curriculum>
    <_ResourceType xmlns="http://schemas.microsoft.com/sharepoint/v3/fields" xsi:nil="true"/>
    <Document_x0020_Status xmlns="a74f41e8-2c9a-4a9a-8a86-1b2eca9cb15f" xsi:nil="true"/>
    <General_x0020_Capabilities xmlns="d0426e0c-4a75-4487-8a8c-05f70a1c3a62" xsi:nil="true"/>
    <MediaLengthInSeconds xmlns="d0426e0c-4a75-4487-8a8c-05f70a1c3a62" xsi:nil="true"/>
    <ResourcesType xmlns="d0426e0c-4a75-4487-8a8c-05f70a1c3a62" xsi:nil="true"/>
    <ResourceAudience xmlns="d0426e0c-4a75-4487-8a8c-05f70a1c3a62" xsi:nil="true"/>
    <ResourceTopic xmlns="d0426e0c-4a75-4487-8a8c-05f70a1c3a62" xsi:nil="true"/>
    <Term xmlns="d0426e0c-4a75-4487-8a8c-05f70a1c3a6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A27AE4-0802-4E21-A8C7-78AEBA4473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f41e8-2c9a-4a9a-8a86-1b2eca9cb15f"/>
    <ds:schemaRef ds:uri="http://schemas.microsoft.com/sharepoint/v3/fields"/>
    <ds:schemaRef ds:uri="d0426e0c-4a75-4487-8a8c-05f70a1c3a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CE9FC7-F488-4CBC-BC57-3C13B4B4EA8E}">
  <ds:schemaRefs>
    <ds:schemaRef ds:uri="http://www.w3.org/XML/1998/namespace"/>
    <ds:schemaRef ds:uri="http://schemas.microsoft.com/office/2006/documentManagement/types"/>
    <ds:schemaRef ds:uri="a74f41e8-2c9a-4a9a-8a86-1b2eca9cb15f"/>
    <ds:schemaRef ds:uri="http://schemas.microsoft.com/sharepoint/v3/fields"/>
    <ds:schemaRef ds:uri="http://purl.org/dc/elements/1.1/"/>
    <ds:schemaRef ds:uri="http://schemas.microsoft.com/office/infopath/2007/PartnerControls"/>
    <ds:schemaRef ds:uri="http://schemas.openxmlformats.org/package/2006/metadata/core-properties"/>
    <ds:schemaRef ds:uri="d0426e0c-4a75-4487-8a8c-05f70a1c3a62"/>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7010F89C-9F27-40E2-B07B-DA746ED61B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Foundry.thmx</Template>
  <TotalTime>210</TotalTime>
  <Words>361</Words>
  <Application>Microsoft Office PowerPoint</Application>
  <PresentationFormat>Widescreen</PresentationFormat>
  <Paragraphs>33</Paragraphs>
  <Slides>9</Slides>
  <Notes>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9</vt:i4>
      </vt:variant>
    </vt:vector>
  </HeadingPairs>
  <TitlesOfParts>
    <vt:vector size="21" baseType="lpstr">
      <vt:lpstr>Arial</vt:lpstr>
      <vt:lpstr>Arial (Body)</vt:lpstr>
      <vt:lpstr>Arial Unicode MS</vt:lpstr>
      <vt:lpstr>Calibri</vt:lpstr>
      <vt:lpstr>Felt Tip Roman</vt:lpstr>
      <vt:lpstr>Roboto</vt:lpstr>
      <vt:lpstr>Roboto light</vt:lpstr>
      <vt:lpstr>Roboto light</vt:lpstr>
      <vt:lpstr>Roboto Slab</vt:lpstr>
      <vt:lpstr>Times New Roman</vt:lpstr>
      <vt:lpstr>Education PPT Template</vt:lpstr>
      <vt:lpstr>Office Theme</vt:lpstr>
      <vt:lpstr>Beatitudes for  modern Christians taken from Pope Francis’ Homily 1st November 2016 Adapted May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Beatitudes for Modern Christians</dc:title>
  <dc:creator>Marlin Communications</dc:creator>
  <cp:lastModifiedBy>Nicole Dobrohotoff</cp:lastModifiedBy>
  <cp:revision>3</cp:revision>
  <dcterms:created xsi:type="dcterms:W3CDTF">2014-11-30T23:21:17Z</dcterms:created>
  <dcterms:modified xsi:type="dcterms:W3CDTF">2024-05-20T05:14:59Z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0x0101007A5B4263F7BA4B4FB1DEE6AB7F3265F0</vt:lpwstr>
  </property>
  <property fmtid="{D5CDD505-2E9C-101B-9397-08002B2CF9AE}" pid="3" name="_dlc_DocIdItemGuid">
    <vt:lpwstr>d1a554a2-e323-4f6f-a984-cd630c1c2ae9</vt:lpwstr>
  </property>
  <property fmtid="{D5CDD505-2E9C-101B-9397-08002B2CF9AE}" pid="4" name="Topic">
    <vt:lpwstr/>
  </property>
  <property fmtid="{D5CDD505-2E9C-101B-9397-08002B2CF9AE}" pid="5" name="Calendar Year">
    <vt:lpwstr>8</vt:lpwstr>
  </property>
  <property fmtid="{D5CDD505-2E9C-101B-9397-08002B2CF9AE}" pid="6" name="_ExtendedDescription">
    <vt:lpwstr>A moving PowerPoint of images to pray and reflect on The Beatitudes for Modern Christians proposed by Pope Francis on 1 November 2016. </vt:lpwstr>
  </property>
  <property fmtid="{D5CDD505-2E9C-101B-9397-08002B2CF9AE}" pid="7" name="Document Status">
    <vt:lpwstr>5</vt:lpwstr>
  </property>
  <property fmtid="{D5CDD505-2E9C-101B-9397-08002B2CF9AE}" pid="8" name="Order">
    <vt:r8>1583900</vt:r8>
  </property>
  <property fmtid="{D5CDD505-2E9C-101B-9397-08002B2CF9AE}" pid="9" name="TaxKeyword">
    <vt:lpwstr/>
  </property>
  <property fmtid="{D5CDD505-2E9C-101B-9397-08002B2CF9AE}" pid="10" name="xd_Signature">
    <vt:bool>false</vt:bool>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TriggerFlowInfo">
    <vt:lpwstr/>
  </property>
  <property fmtid="{D5CDD505-2E9C-101B-9397-08002B2CF9AE}" pid="15" name="MediaServiceImageTags">
    <vt:lpwstr/>
  </property>
  <property fmtid="{D5CDD505-2E9C-101B-9397-08002B2CF9AE}" pid="16" name="Res Type">
    <vt:lpwstr>;#Assembly;#</vt:lpwstr>
  </property>
  <property fmtid="{D5CDD505-2E9C-101B-9397-08002B2CF9AE}" pid="17" name="Resource Topic">
    <vt:lpwstr>;#About Caritas;#</vt:lpwstr>
  </property>
</Properties>
</file>