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5.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50" r:id="rId5"/>
  </p:sldMasterIdLst>
  <p:notesMasterIdLst>
    <p:notesMasterId r:id="rId33"/>
  </p:notesMasterIdLst>
  <p:sldIdLst>
    <p:sldId id="314" r:id="rId6"/>
    <p:sldId id="378" r:id="rId7"/>
    <p:sldId id="377" r:id="rId8"/>
    <p:sldId id="331" r:id="rId9"/>
    <p:sldId id="366" r:id="rId10"/>
    <p:sldId id="381" r:id="rId11"/>
    <p:sldId id="367" r:id="rId12"/>
    <p:sldId id="382" r:id="rId13"/>
    <p:sldId id="339" r:id="rId14"/>
    <p:sldId id="354" r:id="rId15"/>
    <p:sldId id="363" r:id="rId16"/>
    <p:sldId id="362" r:id="rId17"/>
    <p:sldId id="368" r:id="rId18"/>
    <p:sldId id="370" r:id="rId19"/>
    <p:sldId id="345" r:id="rId20"/>
    <p:sldId id="371" r:id="rId21"/>
    <p:sldId id="353" r:id="rId22"/>
    <p:sldId id="365" r:id="rId23"/>
    <p:sldId id="336" r:id="rId24"/>
    <p:sldId id="334" r:id="rId25"/>
    <p:sldId id="385" r:id="rId26"/>
    <p:sldId id="386" r:id="rId27"/>
    <p:sldId id="387" r:id="rId28"/>
    <p:sldId id="384" r:id="rId29"/>
    <p:sldId id="372" r:id="rId30"/>
    <p:sldId id="380" r:id="rId31"/>
    <p:sldId id="379" r:id="rId32"/>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A8A"/>
    <a:srgbClr val="006C71"/>
    <a:srgbClr val="83C4F0"/>
    <a:srgbClr val="BADDF8"/>
    <a:srgbClr val="3276B2"/>
    <a:srgbClr val="1896B7"/>
    <a:srgbClr val="008BB0"/>
    <a:srgbClr val="B90000"/>
    <a:srgbClr val="A1C035"/>
    <a:srgbClr val="76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771" autoAdjust="0"/>
    <p:restoredTop sz="92164" autoAdjust="0"/>
  </p:normalViewPr>
  <p:slideViewPr>
    <p:cSldViewPr snapToGrid="0">
      <p:cViewPr>
        <p:scale>
          <a:sx n="86" d="100"/>
          <a:sy n="86" d="100"/>
        </p:scale>
        <p:origin x="2190" y="43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customXml" Target="../customXml/item5.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cole" userId="c5537a2c55a204da" providerId="OrgId" clId="{3FB59669-E8E5-42A0-93CA-6AA2C9355B94}"/>
    <pc:docChg chg="modSld">
      <pc:chgData name="Nicole" userId="c5537a2c55a204da" providerId="OrgId" clId="{3FB59669-E8E5-42A0-93CA-6AA2C9355B94}" dt="2021-03-10T03:08:00.041" v="29" actId="1076"/>
      <pc:docMkLst>
        <pc:docMk/>
      </pc:docMkLst>
      <pc:sldChg chg="addSp modSp">
        <pc:chgData name="Nicole" userId="c5537a2c55a204da" providerId="OrgId" clId="{3FB59669-E8E5-42A0-93CA-6AA2C9355B94}" dt="2021-03-10T03:08:00.041" v="29" actId="1076"/>
        <pc:sldMkLst>
          <pc:docMk/>
          <pc:sldMk cId="0" sldId="314"/>
        </pc:sldMkLst>
        <pc:spChg chg="add mod">
          <ac:chgData name="Nicole" userId="c5537a2c55a204da" providerId="OrgId" clId="{3FB59669-E8E5-42A0-93CA-6AA2C9355B94}" dt="2021-03-10T03:08:00.041" v="29" actId="1076"/>
          <ac:spMkLst>
            <pc:docMk/>
            <pc:sldMk cId="0" sldId="314"/>
            <ac:spMk id="2" creationId="{712D932B-80E3-4693-80F3-14AA04CC49D7}"/>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070BF175-A2C6-4714-BEB0-13BBD2246604}" type="datetimeFigureOut">
              <a:rPr lang="en-US"/>
              <a:pPr>
                <a:defRPr/>
              </a:pPr>
              <a:t>3/10/2021</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AU"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96AFE614-490D-4B41-9324-25610BB19C13}" type="slidenum">
              <a:rPr lang="en-AU" altLang="en-US"/>
              <a:pPr>
                <a:defRPr/>
              </a:pPr>
              <a:t>‹#›</a:t>
            </a:fld>
            <a:endParaRPr lang="en-AU" altLang="en-US"/>
          </a:p>
        </p:txBody>
      </p:sp>
    </p:spTree>
    <p:extLst>
      <p:ext uri="{BB962C8B-B14F-4D97-AF65-F5344CB8AC3E}">
        <p14:creationId xmlns:p14="http://schemas.microsoft.com/office/powerpoint/2010/main" val="23784734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ater.org/water-crisis/womens-crisis/"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www.data.unicef.org/overview/water-sanitation-hygiene-data.html"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www.data.unicef.org/corecode/uploads/document6/uploaded_pdfs/corecode/Progress-on-Sanitation-and-Drinking-Water_234.pdf"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27652"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DEAD8EE-C654-4351-9119-731C9F510F45}" type="slidenum">
              <a:rPr lang="en-US" altLang="en-US" smtClean="0"/>
              <a:pPr>
                <a:spcBef>
                  <a:spcPct val="0"/>
                </a:spcBef>
              </a:pPr>
              <a:t>1</a:t>
            </a:fld>
            <a:endParaRPr lang="en-US" altLang="en-US"/>
          </a:p>
        </p:txBody>
      </p:sp>
    </p:spTree>
    <p:extLst>
      <p:ext uri="{BB962C8B-B14F-4D97-AF65-F5344CB8AC3E}">
        <p14:creationId xmlns:p14="http://schemas.microsoft.com/office/powerpoint/2010/main" val="16116035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a:t>Source: </a:t>
            </a:r>
            <a:r>
              <a:rPr lang="en-US" dirty="0"/>
              <a:t>http://www.un.org/sustainabledevelopment/water-and-sanitation/</a:t>
            </a:r>
          </a:p>
          <a:p>
            <a:endParaRPr lang="en-US" dirty="0"/>
          </a:p>
        </p:txBody>
      </p:sp>
      <p:sp>
        <p:nvSpPr>
          <p:cNvPr id="4" name="Slide Number Placeholder 3"/>
          <p:cNvSpPr>
            <a:spLocks noGrp="1"/>
          </p:cNvSpPr>
          <p:nvPr>
            <p:ph type="sldNum" sz="quarter" idx="10"/>
          </p:nvPr>
        </p:nvSpPr>
        <p:spPr/>
        <p:txBody>
          <a:bodyPr/>
          <a:lstStyle/>
          <a:p>
            <a:pPr>
              <a:defRPr/>
            </a:pPr>
            <a:fld id="{96AFE614-490D-4B41-9324-25610BB19C13}" type="slidenum">
              <a:rPr lang="en-AU" altLang="en-US" smtClean="0"/>
              <a:pPr>
                <a:defRPr/>
              </a:pPr>
              <a:t>10</a:t>
            </a:fld>
            <a:endParaRPr lang="en-AU" altLang="en-US"/>
          </a:p>
        </p:txBody>
      </p:sp>
    </p:spTree>
    <p:extLst>
      <p:ext uri="{BB962C8B-B14F-4D97-AF65-F5344CB8AC3E}">
        <p14:creationId xmlns:p14="http://schemas.microsoft.com/office/powerpoint/2010/main" val="5969245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Source: </a:t>
            </a:r>
            <a:r>
              <a:rPr lang="en-US" dirty="0"/>
              <a:t>http://www.un.org/sustainabledevelopment/water-and-sanitation/</a:t>
            </a:r>
          </a:p>
          <a:p>
            <a:endParaRPr lang="en-US" dirty="0"/>
          </a:p>
        </p:txBody>
      </p:sp>
      <p:sp>
        <p:nvSpPr>
          <p:cNvPr id="4" name="Slide Number Placeholder 3"/>
          <p:cNvSpPr>
            <a:spLocks noGrp="1"/>
          </p:cNvSpPr>
          <p:nvPr>
            <p:ph type="sldNum" sz="quarter" idx="10"/>
          </p:nvPr>
        </p:nvSpPr>
        <p:spPr/>
        <p:txBody>
          <a:bodyPr/>
          <a:lstStyle/>
          <a:p>
            <a:pPr>
              <a:defRPr/>
            </a:pPr>
            <a:fld id="{96AFE614-490D-4B41-9324-25610BB19C13}" type="slidenum">
              <a:rPr lang="en-AU" altLang="en-US" smtClean="0"/>
              <a:pPr>
                <a:defRPr/>
              </a:pPr>
              <a:t>11</a:t>
            </a:fld>
            <a:endParaRPr lang="en-AU" altLang="en-US"/>
          </a:p>
        </p:txBody>
      </p:sp>
    </p:spTree>
    <p:extLst>
      <p:ext uri="{BB962C8B-B14F-4D97-AF65-F5344CB8AC3E}">
        <p14:creationId xmlns:p14="http://schemas.microsoft.com/office/powerpoint/2010/main" val="5626918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Source:</a:t>
            </a:r>
            <a:r>
              <a:rPr lang="en-US" baseline="0" dirty="0"/>
              <a:t> </a:t>
            </a:r>
            <a:r>
              <a:rPr lang="en-US" dirty="0">
                <a:hlinkClick r:id="rId3"/>
              </a:rPr>
              <a:t>http://water.org/water-crisis/womens-crisis/</a:t>
            </a:r>
            <a:r>
              <a:rPr lang="en-US" dirty="0"/>
              <a:t> and </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a:t>http://www.worldtoiletday.info/wp-content/uploads/2015/11/SAFE-SANITATION-INFOGRAPHIC.pdf</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t> </a:t>
            </a:r>
          </a:p>
          <a:p>
            <a:endParaRPr lang="en-US" dirty="0"/>
          </a:p>
        </p:txBody>
      </p:sp>
      <p:sp>
        <p:nvSpPr>
          <p:cNvPr id="4" name="Slide Number Placeholder 3"/>
          <p:cNvSpPr>
            <a:spLocks noGrp="1"/>
          </p:cNvSpPr>
          <p:nvPr>
            <p:ph type="sldNum" sz="quarter" idx="10"/>
          </p:nvPr>
        </p:nvSpPr>
        <p:spPr/>
        <p:txBody>
          <a:bodyPr/>
          <a:lstStyle/>
          <a:p>
            <a:pPr>
              <a:defRPr/>
            </a:pPr>
            <a:fld id="{96AFE614-490D-4B41-9324-25610BB19C13}" type="slidenum">
              <a:rPr lang="en-AU" altLang="en-US" smtClean="0"/>
              <a:pPr>
                <a:defRPr/>
              </a:pPr>
              <a:t>12</a:t>
            </a:fld>
            <a:endParaRPr lang="en-AU" altLang="en-US"/>
          </a:p>
        </p:txBody>
      </p:sp>
    </p:spTree>
    <p:extLst>
      <p:ext uri="{BB962C8B-B14F-4D97-AF65-F5344CB8AC3E}">
        <p14:creationId xmlns:p14="http://schemas.microsoft.com/office/powerpoint/2010/main" val="33661608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http://apps.who.int/iris/bitstream/10665/177752/1/9789241509145_eng.pdf?ua=1</a:t>
            </a:r>
          </a:p>
        </p:txBody>
      </p:sp>
      <p:sp>
        <p:nvSpPr>
          <p:cNvPr id="4" name="Slide Number Placeholder 3"/>
          <p:cNvSpPr>
            <a:spLocks noGrp="1"/>
          </p:cNvSpPr>
          <p:nvPr>
            <p:ph type="sldNum" sz="quarter" idx="10"/>
          </p:nvPr>
        </p:nvSpPr>
        <p:spPr/>
        <p:txBody>
          <a:bodyPr/>
          <a:lstStyle/>
          <a:p>
            <a:pPr>
              <a:defRPr/>
            </a:pPr>
            <a:fld id="{96AFE614-490D-4B41-9324-25610BB19C13}" type="slidenum">
              <a:rPr lang="en-AU" altLang="en-US" smtClean="0"/>
              <a:pPr>
                <a:defRPr/>
              </a:pPr>
              <a:t>13</a:t>
            </a:fld>
            <a:endParaRPr lang="en-AU" altLang="en-US"/>
          </a:p>
        </p:txBody>
      </p:sp>
    </p:spTree>
    <p:extLst>
      <p:ext uri="{BB962C8B-B14F-4D97-AF65-F5344CB8AC3E}">
        <p14:creationId xmlns:p14="http://schemas.microsoft.com/office/powerpoint/2010/main" val="41641296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2015,</a:t>
            </a:r>
            <a:r>
              <a:rPr lang="en-US" baseline="0" dirty="0"/>
              <a:t> </a:t>
            </a:r>
            <a:r>
              <a:rPr lang="en-US" baseline="0" dirty="0" err="1"/>
              <a:t>Unicef</a:t>
            </a:r>
            <a:r>
              <a:rPr lang="en-US" baseline="0" dirty="0"/>
              <a:t> and World Health </a:t>
            </a:r>
            <a:r>
              <a:rPr lang="en-US" baseline="0" dirty="0" err="1"/>
              <a:t>Organisation</a:t>
            </a:r>
            <a:r>
              <a:rPr lang="en-US" baseline="0" dirty="0"/>
              <a:t>, ‘</a:t>
            </a:r>
            <a:r>
              <a:rPr lang="en-US" dirty="0"/>
              <a:t>25 Years Progress on Sanitation and Drinking</a:t>
            </a:r>
            <a:r>
              <a:rPr lang="en-US" baseline="0" dirty="0"/>
              <a:t> water, 2015 Update and MDG Assessment’ Accessible at</a:t>
            </a:r>
            <a:br>
              <a:rPr lang="en-US" baseline="0" dirty="0"/>
            </a:br>
            <a:r>
              <a:rPr lang="en-US" dirty="0"/>
              <a:t>http://apps.who.int/iris/bitstream/10665/177752/1/9789241509145_eng.pdf?ua=1</a:t>
            </a:r>
          </a:p>
        </p:txBody>
      </p:sp>
      <p:sp>
        <p:nvSpPr>
          <p:cNvPr id="4" name="Slide Number Placeholder 3"/>
          <p:cNvSpPr>
            <a:spLocks noGrp="1"/>
          </p:cNvSpPr>
          <p:nvPr>
            <p:ph type="sldNum" sz="quarter" idx="10"/>
          </p:nvPr>
        </p:nvSpPr>
        <p:spPr/>
        <p:txBody>
          <a:bodyPr/>
          <a:lstStyle/>
          <a:p>
            <a:pPr>
              <a:defRPr/>
            </a:pPr>
            <a:fld id="{96AFE614-490D-4B41-9324-25610BB19C13}" type="slidenum">
              <a:rPr lang="en-AU" altLang="en-US" smtClean="0"/>
              <a:pPr>
                <a:defRPr/>
              </a:pPr>
              <a:t>14</a:t>
            </a:fld>
            <a:endParaRPr lang="en-AU" altLang="en-US"/>
          </a:p>
        </p:txBody>
      </p:sp>
    </p:spTree>
    <p:extLst>
      <p:ext uri="{BB962C8B-B14F-4D97-AF65-F5344CB8AC3E}">
        <p14:creationId xmlns:p14="http://schemas.microsoft.com/office/powerpoint/2010/main" val="18203334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a:t>TASK SUGGESTION</a:t>
            </a:r>
          </a:p>
          <a:p>
            <a:r>
              <a:rPr lang="en-US" baseline="0" dirty="0"/>
              <a:t>Compare Australia’s results with a country that Caritas Australia works in. </a:t>
            </a:r>
            <a:r>
              <a:rPr lang="en-AU" sz="1200" b="0" i="0" kern="1200" dirty="0">
                <a:solidFill>
                  <a:schemeClr val="tx1"/>
                </a:solidFill>
                <a:effectLst/>
                <a:latin typeface="+mn-lt"/>
                <a:ea typeface="+mn-ea"/>
                <a:cs typeface="+mn-cs"/>
              </a:rPr>
              <a:t>How many more people now have access to piped water in the two</a:t>
            </a:r>
            <a:r>
              <a:rPr lang="en-AU" sz="1200" b="0" i="0" kern="1200" baseline="0" dirty="0">
                <a:solidFill>
                  <a:schemeClr val="tx1"/>
                </a:solidFill>
                <a:effectLst/>
                <a:latin typeface="+mn-lt"/>
                <a:ea typeface="+mn-ea"/>
                <a:cs typeface="+mn-cs"/>
              </a:rPr>
              <a:t> countries since 1990</a:t>
            </a:r>
            <a:r>
              <a:rPr lang="en-AU" sz="1200" b="0" i="0" kern="1200" dirty="0">
                <a:solidFill>
                  <a:schemeClr val="tx1"/>
                </a:solidFill>
                <a:effectLst/>
                <a:latin typeface="+mn-lt"/>
                <a:ea typeface="+mn-ea"/>
                <a:cs typeface="+mn-cs"/>
              </a:rPr>
              <a:t>? To what extent has open defecation decreased since 1990?</a:t>
            </a:r>
            <a:endParaRPr lang="en-US" baseline="0" dirty="0"/>
          </a:p>
          <a:p>
            <a:r>
              <a:rPr lang="en-US" baseline="0" dirty="0"/>
              <a:t>Compare a country in the Asia-Pacific region to  a country in Africa.</a:t>
            </a:r>
          </a:p>
          <a:p>
            <a:endParaRPr lang="en-US" baseline="0" dirty="0"/>
          </a:p>
          <a:p>
            <a:endParaRPr lang="en-US" baseline="0" dirty="0"/>
          </a:p>
          <a:p>
            <a:endParaRPr lang="en-US"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hlinkClick r:id="rId3"/>
              </a:rPr>
              <a:t>http://www.data.unicef.org/overview/water-sanitation-hygiene-data.html</a:t>
            </a:r>
            <a:endParaRPr lang="en-US" dirty="0"/>
          </a:p>
          <a:p>
            <a:endParaRPr lang="en-US"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hlinkClick r:id="rId4"/>
              </a:rPr>
              <a:t>http://www.data.unicef.org/corecode/uploads/document6/uploaded_pdfs/corecode/Progress-on-Sanitation-and-Drinking-Water_234.pdf</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96AFE614-490D-4B41-9324-25610BB19C13}" type="slidenum">
              <a:rPr lang="en-AU" altLang="en-US" smtClean="0"/>
              <a:pPr>
                <a:defRPr/>
              </a:pPr>
              <a:t>15</a:t>
            </a:fld>
            <a:endParaRPr lang="en-AU" altLang="en-US"/>
          </a:p>
        </p:txBody>
      </p:sp>
    </p:spTree>
    <p:extLst>
      <p:ext uri="{BB962C8B-B14F-4D97-AF65-F5344CB8AC3E}">
        <p14:creationId xmlns:p14="http://schemas.microsoft.com/office/powerpoint/2010/main" val="3077703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a:t>Discuss:</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t>What</a:t>
            </a:r>
            <a:r>
              <a:rPr lang="en-US" baseline="0" dirty="0"/>
              <a:t> parallels do you see between the aims of the SDG’s and the Caritas Australia mission included in the logo on the bottom right hand corner of the slide?</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t>The</a:t>
            </a:r>
            <a:r>
              <a:rPr lang="en-US" baseline="0" dirty="0"/>
              <a:t> Sustainable Development Goals are also called the Global Goals.</a:t>
            </a:r>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t>Image</a:t>
            </a:r>
            <a:r>
              <a:rPr lang="en-US" baseline="0" dirty="0"/>
              <a:t> source: </a:t>
            </a:r>
            <a:r>
              <a:rPr lang="en-US" dirty="0"/>
              <a:t>https://sustainabledevelopment.un.org/?menu=1300</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t>For more</a:t>
            </a:r>
            <a:r>
              <a:rPr lang="en-US" baseline="0" dirty="0"/>
              <a:t> information on the Sustainable Development Goals, please visit: http://</a:t>
            </a:r>
            <a:r>
              <a:rPr lang="en-US" baseline="0" dirty="0" err="1"/>
              <a:t>www.caritas.org.au</a:t>
            </a:r>
            <a:r>
              <a:rPr lang="en-US" baseline="0" dirty="0"/>
              <a:t>/learn/</a:t>
            </a:r>
            <a:r>
              <a:rPr lang="en-US" baseline="0" dirty="0" err="1"/>
              <a:t>sdg</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96AFE614-490D-4B41-9324-25610BB19C13}" type="slidenum">
              <a:rPr lang="en-AU" altLang="en-US" smtClean="0"/>
              <a:pPr>
                <a:defRPr/>
              </a:pPr>
              <a:t>16</a:t>
            </a:fld>
            <a:endParaRPr lang="en-AU" altLang="en-US"/>
          </a:p>
        </p:txBody>
      </p:sp>
    </p:spTree>
    <p:extLst>
      <p:ext uri="{BB962C8B-B14F-4D97-AF65-F5344CB8AC3E}">
        <p14:creationId xmlns:p14="http://schemas.microsoft.com/office/powerpoint/2010/main" val="37762132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Image</a:t>
            </a:r>
            <a:r>
              <a:rPr lang="en-US" baseline="0" dirty="0"/>
              <a:t> source: </a:t>
            </a:r>
            <a:r>
              <a:rPr lang="en-US" dirty="0"/>
              <a:t>https://</a:t>
            </a:r>
            <a:r>
              <a:rPr lang="en-US" dirty="0" err="1"/>
              <a:t>sustainabledevelopment.un.org</a:t>
            </a:r>
            <a:r>
              <a:rPr lang="en-US" dirty="0"/>
              <a:t>/?menu=1300</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t>For the</a:t>
            </a:r>
            <a:r>
              <a:rPr lang="en-US" baseline="0" dirty="0"/>
              <a:t> rest of the targets for Goal 6 please go to http://www.globalgoals.org/global-goals/clean-water-sanitation/</a:t>
            </a:r>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t>For more</a:t>
            </a:r>
            <a:r>
              <a:rPr lang="en-US" baseline="0" dirty="0"/>
              <a:t> information on the Sustainable Development Goals, please visit: http://www.caritas.org.au/learn/sdg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96AFE614-490D-4B41-9324-25610BB19C13}" type="slidenum">
              <a:rPr lang="en-AU" altLang="en-US" smtClean="0"/>
              <a:pPr>
                <a:defRPr/>
              </a:pPr>
              <a:t>17</a:t>
            </a:fld>
            <a:endParaRPr lang="en-AU" altLang="en-US"/>
          </a:p>
        </p:txBody>
      </p:sp>
    </p:spTree>
    <p:extLst>
      <p:ext uri="{BB962C8B-B14F-4D97-AF65-F5344CB8AC3E}">
        <p14:creationId xmlns:p14="http://schemas.microsoft.com/office/powerpoint/2010/main" val="25273624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a:defRPr/>
            </a:pPr>
            <a:fld id="{96AFE614-490D-4B41-9324-25610BB19C13}" type="slidenum">
              <a:rPr lang="en-AU" altLang="en-US" smtClean="0"/>
              <a:pPr>
                <a:defRPr/>
              </a:pPr>
              <a:t>19</a:t>
            </a:fld>
            <a:endParaRPr lang="en-AU" altLang="en-US"/>
          </a:p>
        </p:txBody>
      </p:sp>
    </p:spTree>
    <p:extLst>
      <p:ext uri="{BB962C8B-B14F-4D97-AF65-F5344CB8AC3E}">
        <p14:creationId xmlns:p14="http://schemas.microsoft.com/office/powerpoint/2010/main" val="895667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6AFE614-490D-4B41-9324-25610BB19C13}" type="slidenum">
              <a:rPr lang="en-AU" altLang="en-US" smtClean="0"/>
              <a:pPr>
                <a:defRPr/>
              </a:pPr>
              <a:t>20</a:t>
            </a:fld>
            <a:endParaRPr lang="en-AU" altLang="en-US"/>
          </a:p>
        </p:txBody>
      </p:sp>
    </p:spTree>
    <p:extLst>
      <p:ext uri="{BB962C8B-B14F-4D97-AF65-F5344CB8AC3E}">
        <p14:creationId xmlns:p14="http://schemas.microsoft.com/office/powerpoint/2010/main" val="34763292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ltLang="en-US" dirty="0"/>
          </a:p>
        </p:txBody>
      </p:sp>
      <p:sp>
        <p:nvSpPr>
          <p:cNvPr id="30724"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DC42BAD-9648-40FA-B72F-16584B0369A4}" type="slidenum">
              <a:rPr lang="en-AU" altLang="en-US" smtClean="0">
                <a:latin typeface="Calibri" panose="020F0502020204030204" pitchFamily="34" charset="0"/>
              </a:rPr>
              <a:pPr/>
              <a:t>2</a:t>
            </a:fld>
            <a:endParaRPr lang="en-AU" altLang="en-US">
              <a:latin typeface="Calibri" panose="020F0502020204030204" pitchFamily="34" charset="0"/>
            </a:endParaRPr>
          </a:p>
        </p:txBody>
      </p:sp>
    </p:spTree>
    <p:extLst>
      <p:ext uri="{BB962C8B-B14F-4D97-AF65-F5344CB8AC3E}">
        <p14:creationId xmlns:p14="http://schemas.microsoft.com/office/powerpoint/2010/main" val="18010351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err="1"/>
              <a:t>Thandolwayo’s</a:t>
            </a:r>
            <a:r>
              <a:rPr lang="en-AU" dirty="0"/>
              <a:t> story was featured during Project Compassion 2019. </a:t>
            </a:r>
          </a:p>
          <a:p>
            <a:r>
              <a:rPr lang="en-AU" dirty="0"/>
              <a:t>Watch</a:t>
            </a:r>
            <a:r>
              <a:rPr lang="en-AU" baseline="0" dirty="0"/>
              <a:t> her story: https://www.youtube.com/watch?v=JroUjoBwHYA</a:t>
            </a:r>
          </a:p>
          <a:p>
            <a:endParaRPr lang="en-AU" dirty="0"/>
          </a:p>
        </p:txBody>
      </p:sp>
      <p:sp>
        <p:nvSpPr>
          <p:cNvPr id="4" name="Slide Number Placeholder 3"/>
          <p:cNvSpPr>
            <a:spLocks noGrp="1"/>
          </p:cNvSpPr>
          <p:nvPr>
            <p:ph type="sldNum" sz="quarter" idx="10"/>
          </p:nvPr>
        </p:nvSpPr>
        <p:spPr/>
        <p:txBody>
          <a:bodyPr/>
          <a:lstStyle/>
          <a:p>
            <a:pPr>
              <a:defRPr/>
            </a:pPr>
            <a:fld id="{96AFE614-490D-4B41-9324-25610BB19C13}" type="slidenum">
              <a:rPr lang="en-AU" altLang="en-US" smtClean="0"/>
              <a:pPr>
                <a:defRPr/>
              </a:pPr>
              <a:t>21</a:t>
            </a:fld>
            <a:endParaRPr lang="en-AU" altLang="en-US"/>
          </a:p>
        </p:txBody>
      </p:sp>
    </p:spTree>
    <p:extLst>
      <p:ext uri="{BB962C8B-B14F-4D97-AF65-F5344CB8AC3E}">
        <p14:creationId xmlns:p14="http://schemas.microsoft.com/office/powerpoint/2010/main" val="3562904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Watch a film</a:t>
            </a:r>
            <a:r>
              <a:rPr lang="en-AU" baseline="0" dirty="0"/>
              <a:t> about the water pump: https://www.youtube.com/watch?v=urdXnzCCx6M</a:t>
            </a:r>
          </a:p>
          <a:p>
            <a:endParaRPr lang="en-AU"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90689D6-08F4-9246-8340-6E1C330F9F5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29595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490689D6-08F4-9246-8340-6E1C330F9F5D}" type="slidenum">
              <a:rPr lang="en-US" smtClean="0"/>
              <a:t>23</a:t>
            </a:fld>
            <a:endParaRPr lang="en-US"/>
          </a:p>
        </p:txBody>
      </p:sp>
    </p:spTree>
    <p:extLst>
      <p:ext uri="{BB962C8B-B14F-4D97-AF65-F5344CB8AC3E}">
        <p14:creationId xmlns:p14="http://schemas.microsoft.com/office/powerpoint/2010/main" val="9202216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a:defRPr/>
            </a:pPr>
            <a:fld id="{96AFE614-490D-4B41-9324-25610BB19C13}" type="slidenum">
              <a:rPr lang="en-AU" altLang="en-US" smtClean="0"/>
              <a:pPr>
                <a:defRPr/>
              </a:pPr>
              <a:t>24</a:t>
            </a:fld>
            <a:endParaRPr lang="en-AU" altLang="en-US"/>
          </a:p>
        </p:txBody>
      </p:sp>
    </p:spTree>
    <p:extLst>
      <p:ext uri="{BB962C8B-B14F-4D97-AF65-F5344CB8AC3E}">
        <p14:creationId xmlns:p14="http://schemas.microsoft.com/office/powerpoint/2010/main" val="6985254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Discuss:</a:t>
            </a:r>
          </a:p>
          <a:p>
            <a:r>
              <a:rPr lang="en-AU" dirty="0"/>
              <a:t>How</a:t>
            </a:r>
            <a:r>
              <a:rPr lang="en-AU" baseline="0" dirty="0"/>
              <a:t> can you and your school work towards Global Goal 6- ensure access to water and sanitation for all? How can you raise awareness of this important issue?</a:t>
            </a:r>
            <a:endParaRPr lang="en-AU" dirty="0"/>
          </a:p>
        </p:txBody>
      </p:sp>
      <p:sp>
        <p:nvSpPr>
          <p:cNvPr id="4" name="Slide Number Placeholder 3"/>
          <p:cNvSpPr>
            <a:spLocks noGrp="1"/>
          </p:cNvSpPr>
          <p:nvPr>
            <p:ph type="sldNum" sz="quarter" idx="10"/>
          </p:nvPr>
        </p:nvSpPr>
        <p:spPr/>
        <p:txBody>
          <a:bodyPr/>
          <a:lstStyle/>
          <a:p>
            <a:pPr>
              <a:defRPr/>
            </a:pPr>
            <a:fld id="{96AFE614-490D-4B41-9324-25610BB19C13}" type="slidenum">
              <a:rPr lang="en-AU" altLang="en-US" smtClean="0"/>
              <a:pPr>
                <a:defRPr/>
              </a:pPr>
              <a:t>25</a:t>
            </a:fld>
            <a:endParaRPr lang="en-AU" altLang="en-US"/>
          </a:p>
        </p:txBody>
      </p:sp>
    </p:spTree>
    <p:extLst>
      <p:ext uri="{BB962C8B-B14F-4D97-AF65-F5344CB8AC3E}">
        <p14:creationId xmlns:p14="http://schemas.microsoft.com/office/powerpoint/2010/main" val="27636630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1" dirty="0"/>
          </a:p>
        </p:txBody>
      </p:sp>
      <p:sp>
        <p:nvSpPr>
          <p:cNvPr id="4" name="Slide Number Placeholder 3"/>
          <p:cNvSpPr>
            <a:spLocks noGrp="1"/>
          </p:cNvSpPr>
          <p:nvPr>
            <p:ph type="sldNum" sz="quarter" idx="10"/>
          </p:nvPr>
        </p:nvSpPr>
        <p:spPr/>
        <p:txBody>
          <a:bodyPr/>
          <a:lstStyle/>
          <a:p>
            <a:pPr>
              <a:defRPr/>
            </a:pPr>
            <a:fld id="{96AFE614-490D-4B41-9324-25610BB19C13}" type="slidenum">
              <a:rPr lang="en-AU" altLang="en-US" smtClean="0"/>
              <a:pPr>
                <a:defRPr/>
              </a:pPr>
              <a:t>27</a:t>
            </a:fld>
            <a:endParaRPr lang="en-AU" altLang="en-US"/>
          </a:p>
        </p:txBody>
      </p:sp>
    </p:spTree>
    <p:extLst>
      <p:ext uri="{BB962C8B-B14F-4D97-AF65-F5344CB8AC3E}">
        <p14:creationId xmlns:p14="http://schemas.microsoft.com/office/powerpoint/2010/main" val="25209032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27652"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DEAD8EE-C654-4351-9119-731C9F510F45}" type="slidenum">
              <a:rPr lang="en-US" altLang="en-US" smtClean="0"/>
              <a:pPr>
                <a:spcBef>
                  <a:spcPct val="0"/>
                </a:spcBef>
              </a:pPr>
              <a:t>3</a:t>
            </a:fld>
            <a:endParaRPr lang="en-US" altLang="en-US"/>
          </a:p>
        </p:txBody>
      </p:sp>
    </p:spTree>
    <p:extLst>
      <p:ext uri="{BB962C8B-B14F-4D97-AF65-F5344CB8AC3E}">
        <p14:creationId xmlns:p14="http://schemas.microsoft.com/office/powerpoint/2010/main" val="3714022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Additional information:</a:t>
            </a:r>
          </a:p>
          <a:p>
            <a:pPr marL="0" marR="0" indent="0" algn="l" defTabSz="914400" rtl="0" eaLnBrk="0" fontAlgn="base" latinLnBrk="0" hangingPunct="0">
              <a:lnSpc>
                <a:spcPct val="100000"/>
              </a:lnSpc>
              <a:spcBef>
                <a:spcPct val="30000"/>
              </a:spcBef>
              <a:spcAft>
                <a:spcPct val="0"/>
              </a:spcAft>
              <a:buClrTx/>
              <a:buSzTx/>
              <a:buFontTx/>
              <a:buNone/>
              <a:tabLst/>
              <a:defRPr/>
            </a:pPr>
            <a:r>
              <a:rPr lang="en-AU" sz="1200" b="0" i="0" u="none" strike="noStrike" kern="1200" baseline="0" dirty="0" err="1">
                <a:solidFill>
                  <a:schemeClr val="tx1"/>
                </a:solidFill>
                <a:latin typeface="+mn-lt"/>
                <a:ea typeface="+mn-ea"/>
                <a:cs typeface="+mn-cs"/>
              </a:rPr>
              <a:t>Thandolwayo</a:t>
            </a:r>
            <a:r>
              <a:rPr lang="en-AU" sz="1200" b="0" i="0" u="none" strike="noStrike" kern="1200" baseline="0" dirty="0">
                <a:solidFill>
                  <a:schemeClr val="tx1"/>
                </a:solidFill>
                <a:latin typeface="+mn-lt"/>
                <a:ea typeface="+mn-ea"/>
                <a:cs typeface="+mn-cs"/>
              </a:rPr>
              <a:t> drinks from the newly installed solar powered piped water system. Before the pipe was installed she would often get sick and miss school from illness and being tired from collecting water </a:t>
            </a:r>
            <a:r>
              <a:rPr lang="en-AU" sz="1200" b="0" i="0" u="none" strike="noStrike" kern="1200" baseline="0" dirty="0" err="1">
                <a:solidFill>
                  <a:schemeClr val="tx1"/>
                </a:solidFill>
                <a:latin typeface="+mn-lt"/>
                <a:ea typeface="+mn-ea"/>
                <a:cs typeface="+mn-cs"/>
              </a:rPr>
              <a:t>forher</a:t>
            </a:r>
            <a:r>
              <a:rPr lang="en-AU" sz="1200" b="0" i="0" u="none" strike="noStrike" kern="1200" baseline="0" dirty="0">
                <a:solidFill>
                  <a:schemeClr val="tx1"/>
                </a:solidFill>
                <a:latin typeface="+mn-lt"/>
                <a:ea typeface="+mn-ea"/>
                <a:cs typeface="+mn-cs"/>
              </a:rPr>
              <a:t> family in Zimbabwe. </a:t>
            </a:r>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err="1"/>
              <a:t>Youtube</a:t>
            </a:r>
            <a:r>
              <a:rPr lang="en-US" dirty="0"/>
              <a:t> link: https://youtu.be/JroUjoBwHYA</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t>Vimeo Link: https://vimeo.com/299131948</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96AFE614-490D-4B41-9324-25610BB19C13}" type="slidenum">
              <a:rPr lang="en-AU" altLang="en-US" smtClean="0"/>
              <a:pPr>
                <a:defRPr/>
              </a:pPr>
              <a:t>4</a:t>
            </a:fld>
            <a:endParaRPr lang="en-AU" altLang="en-US"/>
          </a:p>
        </p:txBody>
      </p:sp>
    </p:spTree>
    <p:extLst>
      <p:ext uri="{BB962C8B-B14F-4D97-AF65-F5344CB8AC3E}">
        <p14:creationId xmlns:p14="http://schemas.microsoft.com/office/powerpoint/2010/main" val="35972965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Tune into the topic</a:t>
            </a:r>
            <a:r>
              <a:rPr lang="en-US" baseline="0" dirty="0"/>
              <a:t> for middle and upper secondary students.</a:t>
            </a:r>
            <a:endParaRPr lang="en-US" dirty="0"/>
          </a:p>
          <a:p>
            <a:endParaRPr lang="en-US" dirty="0"/>
          </a:p>
          <a:p>
            <a:r>
              <a:rPr lang="en-US" dirty="0"/>
              <a:t>Source:  2015,</a:t>
            </a:r>
            <a:r>
              <a:rPr lang="en-US" baseline="0" dirty="0"/>
              <a:t> </a:t>
            </a:r>
            <a:r>
              <a:rPr lang="en-US" baseline="0" dirty="0" err="1"/>
              <a:t>Unicef</a:t>
            </a:r>
            <a:r>
              <a:rPr lang="en-US" baseline="0" dirty="0"/>
              <a:t> and World Health </a:t>
            </a:r>
            <a:r>
              <a:rPr lang="en-US" baseline="0" dirty="0" err="1"/>
              <a:t>Organisation</a:t>
            </a:r>
            <a:r>
              <a:rPr lang="en-US" baseline="0" dirty="0"/>
              <a:t>, ‘</a:t>
            </a:r>
            <a:r>
              <a:rPr lang="en-US" dirty="0"/>
              <a:t>25 Years Progress on Sanitation and Drinking</a:t>
            </a:r>
            <a:r>
              <a:rPr lang="en-US" baseline="0" dirty="0"/>
              <a:t> water, 2015 Update and MDG Assessment’ Accessible at</a:t>
            </a:r>
            <a:br>
              <a:rPr lang="en-US" baseline="0" dirty="0"/>
            </a:br>
            <a:r>
              <a:rPr lang="en-US" dirty="0"/>
              <a:t>http://apps.who.int/iris/bitstream/10665/177752/1/9789241509145_eng.pdf?ua=1</a:t>
            </a:r>
          </a:p>
        </p:txBody>
      </p:sp>
      <p:sp>
        <p:nvSpPr>
          <p:cNvPr id="4" name="Slide Number Placeholder 3"/>
          <p:cNvSpPr>
            <a:spLocks noGrp="1"/>
          </p:cNvSpPr>
          <p:nvPr>
            <p:ph type="sldNum" sz="quarter" idx="10"/>
          </p:nvPr>
        </p:nvSpPr>
        <p:spPr/>
        <p:txBody>
          <a:bodyPr/>
          <a:lstStyle/>
          <a:p>
            <a:pPr>
              <a:defRPr/>
            </a:pPr>
            <a:fld id="{96AFE614-490D-4B41-9324-25610BB19C13}" type="slidenum">
              <a:rPr lang="en-AU" altLang="en-US" smtClean="0"/>
              <a:pPr>
                <a:defRPr/>
              </a:pPr>
              <a:t>5</a:t>
            </a:fld>
            <a:endParaRPr lang="en-AU" altLang="en-US"/>
          </a:p>
        </p:txBody>
      </p:sp>
    </p:spTree>
    <p:extLst>
      <p:ext uri="{BB962C8B-B14F-4D97-AF65-F5344CB8AC3E}">
        <p14:creationId xmlns:p14="http://schemas.microsoft.com/office/powerpoint/2010/main" val="7613880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a:defRPr/>
            </a:pPr>
            <a:fld id="{96AFE614-490D-4B41-9324-25610BB19C13}" type="slidenum">
              <a:rPr lang="en-AU" altLang="en-US" smtClean="0"/>
              <a:pPr>
                <a:defRPr/>
              </a:pPr>
              <a:t>6</a:t>
            </a:fld>
            <a:endParaRPr lang="en-AU" altLang="en-US"/>
          </a:p>
        </p:txBody>
      </p:sp>
    </p:spTree>
    <p:extLst>
      <p:ext uri="{BB962C8B-B14F-4D97-AF65-F5344CB8AC3E}">
        <p14:creationId xmlns:p14="http://schemas.microsoft.com/office/powerpoint/2010/main" val="29520045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6AFE614-490D-4B41-9324-25610BB19C13}" type="slidenum">
              <a:rPr lang="en-AU" altLang="en-US" smtClean="0"/>
              <a:pPr>
                <a:defRPr/>
              </a:pPr>
              <a:t>7</a:t>
            </a:fld>
            <a:endParaRPr lang="en-AU" altLang="en-US"/>
          </a:p>
        </p:txBody>
      </p:sp>
    </p:spTree>
    <p:extLst>
      <p:ext uri="{BB962C8B-B14F-4D97-AF65-F5344CB8AC3E}">
        <p14:creationId xmlns:p14="http://schemas.microsoft.com/office/powerpoint/2010/main" val="7271348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Additional information</a:t>
            </a:r>
            <a:r>
              <a:rPr lang="en-AU" b="0" dirty="0"/>
              <a:t> </a:t>
            </a:r>
          </a:p>
          <a:p>
            <a:r>
              <a:rPr lang="en-AU" dirty="0">
                <a:solidFill>
                  <a:schemeClr val="bg1"/>
                </a:solidFill>
              </a:rPr>
              <a:t>A young woman standing outside the toilet facilities in the province of </a:t>
            </a:r>
            <a:r>
              <a:rPr lang="en-AU" dirty="0" err="1">
                <a:solidFill>
                  <a:schemeClr val="bg1"/>
                </a:solidFill>
              </a:rPr>
              <a:t>Pursat</a:t>
            </a:r>
            <a:r>
              <a:rPr lang="en-AU" dirty="0">
                <a:solidFill>
                  <a:schemeClr val="bg1"/>
                </a:solidFill>
              </a:rPr>
              <a:t> in Cambodia.  Our partner is AK and the program is part of the Sustainable Change with Dignity program which is implemented by our office (ACR) in Cambodia. </a:t>
            </a:r>
            <a:endParaRPr lang="en-AU" b="1" dirty="0"/>
          </a:p>
        </p:txBody>
      </p:sp>
      <p:sp>
        <p:nvSpPr>
          <p:cNvPr id="4" name="Slide Number Placeholder 3"/>
          <p:cNvSpPr>
            <a:spLocks noGrp="1"/>
          </p:cNvSpPr>
          <p:nvPr>
            <p:ph type="sldNum" sz="quarter" idx="10"/>
          </p:nvPr>
        </p:nvSpPr>
        <p:spPr/>
        <p:txBody>
          <a:bodyPr/>
          <a:lstStyle/>
          <a:p>
            <a:pPr>
              <a:defRPr/>
            </a:pPr>
            <a:fld id="{96AFE614-490D-4B41-9324-25610BB19C13}" type="slidenum">
              <a:rPr lang="en-AU" altLang="en-US" smtClean="0"/>
              <a:pPr>
                <a:defRPr/>
              </a:pPr>
              <a:t>8</a:t>
            </a:fld>
            <a:endParaRPr lang="en-AU" altLang="en-US"/>
          </a:p>
        </p:txBody>
      </p:sp>
    </p:spTree>
    <p:extLst>
      <p:ext uri="{BB962C8B-B14F-4D97-AF65-F5344CB8AC3E}">
        <p14:creationId xmlns:p14="http://schemas.microsoft.com/office/powerpoint/2010/main" val="11530712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AU" sz="1200" b="0" i="0" kern="1200" dirty="0">
                <a:solidFill>
                  <a:schemeClr val="tx1"/>
                </a:solidFill>
                <a:effectLst/>
                <a:latin typeface="+mn-lt"/>
                <a:ea typeface="+mn-ea"/>
                <a:cs typeface="+mn-cs"/>
              </a:rPr>
              <a:t>Clean, accessible water for all is an essential part of the world we want to live in and there is sufficient fresh water on the planet to achieve this. However, due to bad economics or poor infrastructure, millions of people including children die every year from diseases associated with inadequate water supply, sanitation and hygiene.</a:t>
            </a:r>
          </a:p>
          <a:p>
            <a:r>
              <a:rPr lang="en-AU" sz="1200" b="0" i="0" kern="1200" dirty="0">
                <a:solidFill>
                  <a:schemeClr val="tx1"/>
                </a:solidFill>
                <a:effectLst/>
                <a:latin typeface="+mn-lt"/>
                <a:ea typeface="+mn-ea"/>
                <a:cs typeface="+mn-cs"/>
              </a:rPr>
              <a:t>Water scarcity, poor water quality and inadequate sanitation negatively impact food security, livelihood choices and educational opportunities for poor families across the world. At the current time, more than 2 billion people are living with the risk of reduced access to freshwater resources and by 2050, at least one in four people is likely to live in a country affected by chronic or recurring shortages of fresh water. Drought in specific afflicts some of the world’s poorest countries, worsening hunger and malnutrition. Fortunately, there has been great progress made in the past decade regarding drinking sources and sanitation, whereby over 90% of the world’s population now has access to improved sources of drinking water.</a:t>
            </a:r>
          </a:p>
          <a:p>
            <a:r>
              <a:rPr lang="en-AU" sz="1200" b="0" i="0" kern="1200" dirty="0">
                <a:solidFill>
                  <a:schemeClr val="tx1"/>
                </a:solidFill>
                <a:effectLst/>
                <a:latin typeface="+mn-lt"/>
                <a:ea typeface="+mn-ea"/>
                <a:cs typeface="+mn-cs"/>
              </a:rPr>
              <a:t>To improve sanitation and access to drinking water, there needs to be increased investment in management of freshwater ecosystems and sanitation facilities on a local level in several developing countries within Sub-Saharan Africa, Central Asia, Southern Asia, Eastern Asia and South-Eastern Asia.</a:t>
            </a:r>
          </a:p>
          <a:p>
            <a:endParaRPr lang="en-AU" sz="1200" b="0" i="0" kern="1200" dirty="0">
              <a:solidFill>
                <a:schemeClr val="tx1"/>
              </a:solidFill>
              <a:effectLst/>
              <a:latin typeface="+mn-lt"/>
              <a:ea typeface="+mn-ea"/>
              <a:cs typeface="+mn-cs"/>
            </a:endParaRPr>
          </a:p>
          <a:p>
            <a:r>
              <a:rPr lang="en-AU" dirty="0"/>
              <a:t>Source: https://www.un.org/sustainabledevelopment/water-and-sanitation/</a:t>
            </a:r>
          </a:p>
          <a:p>
            <a:endParaRPr lang="en-AU" dirty="0"/>
          </a:p>
          <a:p>
            <a:r>
              <a:rPr lang="en-AU" dirty="0"/>
              <a:t>Read more: The UN Sustainable</a:t>
            </a:r>
            <a:r>
              <a:rPr lang="en-AU" baseline="0" dirty="0"/>
              <a:t> Development Goals 2018 Report </a:t>
            </a:r>
          </a:p>
          <a:p>
            <a:r>
              <a:rPr lang="en-AU" dirty="0"/>
              <a:t>https://unstats.un.org/sdgs/files/report/2018/TheSustainableDevelopmentGoalsReport2018-EN.pdf</a:t>
            </a:r>
          </a:p>
          <a:p>
            <a:endParaRPr lang="en-AU" dirty="0"/>
          </a:p>
        </p:txBody>
      </p:sp>
      <p:sp>
        <p:nvSpPr>
          <p:cNvPr id="4" name="Slide Number Placeholder 3"/>
          <p:cNvSpPr>
            <a:spLocks noGrp="1"/>
          </p:cNvSpPr>
          <p:nvPr>
            <p:ph type="sldNum" sz="quarter" idx="10"/>
          </p:nvPr>
        </p:nvSpPr>
        <p:spPr/>
        <p:txBody>
          <a:bodyPr/>
          <a:lstStyle/>
          <a:p>
            <a:pPr>
              <a:defRPr/>
            </a:pPr>
            <a:fld id="{96AFE614-490D-4B41-9324-25610BB19C13}" type="slidenum">
              <a:rPr lang="en-AU" altLang="en-US" smtClean="0"/>
              <a:pPr>
                <a:defRPr/>
              </a:pPr>
              <a:t>9</a:t>
            </a:fld>
            <a:endParaRPr lang="en-AU" altLang="en-US"/>
          </a:p>
        </p:txBody>
      </p:sp>
    </p:spTree>
    <p:extLst>
      <p:ext uri="{BB962C8B-B14F-4D97-AF65-F5344CB8AC3E}">
        <p14:creationId xmlns:p14="http://schemas.microsoft.com/office/powerpoint/2010/main" val="20691549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37706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page - descriptor">
    <p:bg>
      <p:bgPr>
        <a:solidFill>
          <a:srgbClr val="006A8A"/>
        </a:solidFill>
        <a:effectLst/>
      </p:bgPr>
    </p:bg>
    <p:spTree>
      <p:nvGrpSpPr>
        <p:cNvPr id="1" name=""/>
        <p:cNvGrpSpPr/>
        <p:nvPr/>
      </p:nvGrpSpPr>
      <p:grpSpPr>
        <a:xfrm>
          <a:off x="0" y="0"/>
          <a:ext cx="0" cy="0"/>
          <a:chOff x="0" y="0"/>
          <a:chExt cx="0" cy="0"/>
        </a:xfrm>
      </p:grpSpPr>
      <p:pic>
        <p:nvPicPr>
          <p:cNvPr id="6" name="Picture 1" descr="CaritasAU_MasterLogo-descriptor_H_REV_CMYK.pn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5651500" y="5857875"/>
            <a:ext cx="2881313" cy="4778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Title Placeholder 1"/>
          <p:cNvSpPr>
            <a:spLocks noGrp="1"/>
          </p:cNvSpPr>
          <p:nvPr>
            <p:ph type="title"/>
          </p:nvPr>
        </p:nvSpPr>
        <p:spPr>
          <a:xfrm>
            <a:off x="539552" y="413792"/>
            <a:ext cx="7848600" cy="1143000"/>
          </a:xfrm>
          <a:prstGeom prst="rect">
            <a:avLst/>
          </a:prstGeom>
        </p:spPr>
        <p:txBody>
          <a:bodyPr vert="horz" lIns="91440" tIns="45720" rIns="91440" bIns="45720" rtlCol="0" anchor="t" anchorCtr="0">
            <a:noAutofit/>
          </a:bodyPr>
          <a:lstStyle>
            <a:lvl1pPr algn="l">
              <a:defRPr b="1" i="0" cap="all" normalizeH="0" baseline="0">
                <a:solidFill>
                  <a:schemeClr val="bg1"/>
                </a:solidFill>
                <a:latin typeface="Arial"/>
                <a:cs typeface="Arial"/>
              </a:defRPr>
            </a:lvl1pPr>
          </a:lstStyle>
          <a:p>
            <a:r>
              <a:rPr lang="en-US"/>
              <a:t>Click to edit Master title style</a:t>
            </a:r>
            <a:endParaRPr lang="en-US" dirty="0"/>
          </a:p>
        </p:txBody>
      </p:sp>
      <p:sp>
        <p:nvSpPr>
          <p:cNvPr id="15" name="Picture Placeholder 4"/>
          <p:cNvSpPr>
            <a:spLocks noGrp="1"/>
          </p:cNvSpPr>
          <p:nvPr>
            <p:ph type="pic" sz="quarter" idx="10"/>
          </p:nvPr>
        </p:nvSpPr>
        <p:spPr>
          <a:xfrm>
            <a:off x="1187450" y="2433240"/>
            <a:ext cx="2189163" cy="2147888"/>
          </a:xfrm>
          <a:prstGeom prst="rect">
            <a:avLst/>
          </a:prstGeom>
        </p:spPr>
        <p:txBody>
          <a:bodyPr vert="horz"/>
          <a:lstStyle>
            <a:lvl1pPr>
              <a:defRPr sz="1050">
                <a:latin typeface="Arial"/>
                <a:cs typeface="Arial"/>
              </a:defRPr>
            </a:lvl1pPr>
          </a:lstStyle>
          <a:p>
            <a:pPr lvl="0"/>
            <a:r>
              <a:rPr lang="en-US" noProof="0"/>
              <a:t>Click icon to add picture</a:t>
            </a:r>
            <a:endParaRPr lang="en-US" noProof="0" dirty="0"/>
          </a:p>
        </p:txBody>
      </p:sp>
      <p:sp>
        <p:nvSpPr>
          <p:cNvPr id="16" name="Picture Placeholder 4"/>
          <p:cNvSpPr>
            <a:spLocks noGrp="1"/>
          </p:cNvSpPr>
          <p:nvPr>
            <p:ph type="pic" sz="quarter" idx="11"/>
          </p:nvPr>
        </p:nvSpPr>
        <p:spPr>
          <a:xfrm>
            <a:off x="3462957" y="2433240"/>
            <a:ext cx="2189163" cy="2147888"/>
          </a:xfrm>
          <a:prstGeom prst="rect">
            <a:avLst/>
          </a:prstGeom>
        </p:spPr>
        <p:txBody>
          <a:bodyPr vert="horz"/>
          <a:lstStyle>
            <a:lvl1pPr>
              <a:defRPr sz="1050">
                <a:latin typeface="Arial"/>
                <a:cs typeface="Arial"/>
              </a:defRPr>
            </a:lvl1pPr>
          </a:lstStyle>
          <a:p>
            <a:pPr lvl="0"/>
            <a:r>
              <a:rPr lang="en-US" noProof="0"/>
              <a:t>Click icon to add picture</a:t>
            </a:r>
          </a:p>
        </p:txBody>
      </p:sp>
      <p:sp>
        <p:nvSpPr>
          <p:cNvPr id="17" name="Picture Placeholder 4"/>
          <p:cNvSpPr>
            <a:spLocks noGrp="1"/>
          </p:cNvSpPr>
          <p:nvPr>
            <p:ph type="pic" sz="quarter" idx="12"/>
          </p:nvPr>
        </p:nvSpPr>
        <p:spPr>
          <a:xfrm>
            <a:off x="5780118" y="2433240"/>
            <a:ext cx="2189163" cy="2147888"/>
          </a:xfrm>
          <a:prstGeom prst="rect">
            <a:avLst/>
          </a:prstGeom>
        </p:spPr>
        <p:txBody>
          <a:bodyPr vert="horz"/>
          <a:lstStyle>
            <a:lvl1pPr>
              <a:defRPr sz="1050">
                <a:latin typeface="Arial"/>
                <a:cs typeface="Arial"/>
              </a:defRPr>
            </a:lvl1pPr>
          </a:lstStyle>
          <a:p>
            <a:pPr lvl="0"/>
            <a:r>
              <a:rPr lang="en-US" noProof="0"/>
              <a:t>Click icon to add picture</a:t>
            </a:r>
          </a:p>
        </p:txBody>
      </p:sp>
    </p:spTree>
    <p:extLst>
      <p:ext uri="{BB962C8B-B14F-4D97-AF65-F5344CB8AC3E}">
        <p14:creationId xmlns:p14="http://schemas.microsoft.com/office/powerpoint/2010/main" val="1498533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 column no images">
    <p:bg>
      <p:bgPr>
        <a:solidFill>
          <a:schemeClr val="bg1"/>
        </a:solidFill>
        <a:effectLst/>
      </p:bgPr>
    </p:bg>
    <p:spTree>
      <p:nvGrpSpPr>
        <p:cNvPr id="1" name=""/>
        <p:cNvGrpSpPr/>
        <p:nvPr/>
      </p:nvGrpSpPr>
      <p:grpSpPr>
        <a:xfrm>
          <a:off x="0" y="0"/>
          <a:ext cx="0" cy="0"/>
          <a:chOff x="0" y="0"/>
          <a:chExt cx="0" cy="0"/>
        </a:xfrm>
      </p:grpSpPr>
      <p:pic>
        <p:nvPicPr>
          <p:cNvPr id="5" name="Picture 1" descr="CaritasAU_MasterLogo-tagline_H_POS_CMYK.pn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056970" y="5972720"/>
            <a:ext cx="2628900" cy="4714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Text Placeholder 15"/>
          <p:cNvSpPr>
            <a:spLocks noGrp="1"/>
          </p:cNvSpPr>
          <p:nvPr>
            <p:ph type="body" sz="quarter" idx="11"/>
          </p:nvPr>
        </p:nvSpPr>
        <p:spPr>
          <a:xfrm>
            <a:off x="539552" y="5972720"/>
            <a:ext cx="4464496" cy="470845"/>
          </a:xfrm>
          <a:prstGeom prst="rect">
            <a:avLst/>
          </a:prstGeom>
        </p:spPr>
        <p:txBody>
          <a:bodyPr>
            <a:noAutofit/>
          </a:bodyPr>
          <a:lstStyle>
            <a:lvl1pPr marL="0" indent="0">
              <a:buFontTx/>
              <a:buNone/>
              <a:defRPr sz="1050">
                <a:solidFill>
                  <a:schemeClr val="tx1"/>
                </a:solidFill>
                <a:latin typeface="Arial"/>
                <a:cs typeface="Arial"/>
              </a:defRPr>
            </a:lvl1pPr>
            <a:lvl2pPr marL="457200" indent="0">
              <a:buFontTx/>
              <a:buNone/>
              <a:defRPr sz="1400">
                <a:latin typeface=""/>
              </a:defRPr>
            </a:lvl2pPr>
            <a:lvl3pPr marL="914400" indent="0">
              <a:buFontTx/>
              <a:buNone/>
              <a:defRPr sz="1400">
                <a:latin typeface=""/>
              </a:defRPr>
            </a:lvl3pPr>
            <a:lvl4pPr marL="1371600" indent="0">
              <a:buFontTx/>
              <a:buNone/>
              <a:defRPr sz="1400">
                <a:latin typeface=""/>
              </a:defRPr>
            </a:lvl4pPr>
            <a:lvl5pPr marL="1828800" indent="0">
              <a:buFontTx/>
              <a:buNone/>
              <a:defRPr sz="1400">
                <a:latin typeface=""/>
              </a:defRPr>
            </a:lvl5pPr>
          </a:lstStyle>
          <a:p>
            <a:pPr lvl="0"/>
            <a:r>
              <a:rPr lang="en-US"/>
              <a:t>Click to edit Master text styles</a:t>
            </a:r>
          </a:p>
        </p:txBody>
      </p:sp>
      <p:sp>
        <p:nvSpPr>
          <p:cNvPr id="9" name="Title Placeholder 1"/>
          <p:cNvSpPr>
            <a:spLocks noGrp="1"/>
          </p:cNvSpPr>
          <p:nvPr>
            <p:ph type="title"/>
          </p:nvPr>
        </p:nvSpPr>
        <p:spPr>
          <a:xfrm>
            <a:off x="539552" y="413792"/>
            <a:ext cx="7956748" cy="1143000"/>
          </a:xfrm>
          <a:prstGeom prst="rect">
            <a:avLst/>
          </a:prstGeom>
        </p:spPr>
        <p:txBody>
          <a:bodyPr vert="horz" lIns="91440" tIns="45720" rIns="91440" bIns="45720" rtlCol="0" anchor="t" anchorCtr="0">
            <a:noAutofit/>
          </a:bodyPr>
          <a:lstStyle>
            <a:lvl1pPr algn="l">
              <a:defRPr b="1" i="0" cap="all" normalizeH="0" baseline="0">
                <a:solidFill>
                  <a:srgbClr val="C1333C"/>
                </a:solidFill>
                <a:latin typeface="Arial"/>
                <a:cs typeface="Arial"/>
              </a:defRPr>
            </a:lvl1pPr>
          </a:lstStyle>
          <a:p>
            <a:r>
              <a:rPr lang="en-US"/>
              <a:t>Click to edit Master title style</a:t>
            </a:r>
            <a:endParaRPr lang="en-US" dirty="0"/>
          </a:p>
        </p:txBody>
      </p:sp>
      <p:sp>
        <p:nvSpPr>
          <p:cNvPr id="11" name="Text Placeholder 9"/>
          <p:cNvSpPr>
            <a:spLocks noGrp="1"/>
          </p:cNvSpPr>
          <p:nvPr>
            <p:ph type="body" sz="quarter" idx="10"/>
          </p:nvPr>
        </p:nvSpPr>
        <p:spPr>
          <a:xfrm>
            <a:off x="539552" y="2060848"/>
            <a:ext cx="7956748" cy="1468437"/>
          </a:xfrm>
          <a:prstGeom prst="rect">
            <a:avLst/>
          </a:prstGeom>
        </p:spPr>
        <p:txBody>
          <a:bodyPr/>
          <a:lstStyle>
            <a:lvl1pPr marL="0" indent="0">
              <a:buFontTx/>
              <a:buNone/>
              <a:defRPr sz="1800" cap="none" baseline="0">
                <a:solidFill>
                  <a:schemeClr val="tx1"/>
                </a:solidFill>
                <a:latin typeface="Arial"/>
                <a:cs typeface="Arial"/>
              </a:defRPr>
            </a:lvl1pPr>
            <a:lvl2pPr marL="0" indent="0">
              <a:spcBef>
                <a:spcPts val="250"/>
              </a:spcBef>
              <a:buFontTx/>
              <a:buNone/>
              <a:defRPr sz="2400" cap="all">
                <a:solidFill>
                  <a:srgbClr val="C1333C"/>
                </a:solidFill>
                <a:latin typeface="Arial"/>
                <a:cs typeface="Arial"/>
              </a:defRPr>
            </a:lvl2pPr>
            <a:lvl3pPr marL="0" indent="-180000">
              <a:spcBef>
                <a:spcPts val="250"/>
              </a:spcBef>
              <a:buFont typeface="Arial"/>
              <a:buChar char="•"/>
              <a:defRPr sz="1800">
                <a:solidFill>
                  <a:schemeClr val="tx1"/>
                </a:solidFill>
                <a:latin typeface="Arial"/>
                <a:cs typeface="Arial"/>
              </a:defRPr>
            </a:lvl3pPr>
            <a:lvl4pPr marL="432000" indent="-228600">
              <a:spcBef>
                <a:spcPts val="250"/>
              </a:spcBef>
              <a:buFont typeface="Arial"/>
              <a:buChar char="•"/>
              <a:defRPr sz="1800">
                <a:solidFill>
                  <a:schemeClr val="tx1"/>
                </a:solidFill>
                <a:latin typeface="Arial"/>
                <a:cs typeface="Arial"/>
              </a:defRPr>
            </a:lvl4pPr>
            <a:lvl5pPr marL="594000" indent="-180000">
              <a:spcBef>
                <a:spcPts val="250"/>
              </a:spcBef>
              <a:buFont typeface="Arial"/>
              <a:buChar char="•"/>
              <a:defRPr sz="1800">
                <a:solidFill>
                  <a:schemeClr val="tx1"/>
                </a:solidFill>
                <a:latin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865071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 column 1 lrg image">
    <p:bg>
      <p:bgPr>
        <a:solidFill>
          <a:schemeClr val="bg1"/>
        </a:solidFill>
        <a:effectLst/>
      </p:bgPr>
    </p:bg>
    <p:spTree>
      <p:nvGrpSpPr>
        <p:cNvPr id="1" name=""/>
        <p:cNvGrpSpPr/>
        <p:nvPr/>
      </p:nvGrpSpPr>
      <p:grpSpPr>
        <a:xfrm>
          <a:off x="0" y="0"/>
          <a:ext cx="0" cy="0"/>
          <a:chOff x="0" y="0"/>
          <a:chExt cx="0" cy="0"/>
        </a:xfrm>
      </p:grpSpPr>
      <p:pic>
        <p:nvPicPr>
          <p:cNvPr id="6" name="Picture 1" descr="CaritasAU_MasterLogo-tagline_H_POS_CMYK.pn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157331" y="5972720"/>
            <a:ext cx="2628900" cy="4714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Title Placeholder 1"/>
          <p:cNvSpPr>
            <a:spLocks noGrp="1"/>
          </p:cNvSpPr>
          <p:nvPr>
            <p:ph type="title"/>
          </p:nvPr>
        </p:nvSpPr>
        <p:spPr>
          <a:xfrm>
            <a:off x="539552" y="413792"/>
            <a:ext cx="7956748" cy="1143000"/>
          </a:xfrm>
          <a:prstGeom prst="rect">
            <a:avLst/>
          </a:prstGeom>
        </p:spPr>
        <p:txBody>
          <a:bodyPr vert="horz" lIns="91440" tIns="45720" rIns="91440" bIns="45720" rtlCol="0" anchor="t" anchorCtr="0">
            <a:noAutofit/>
          </a:bodyPr>
          <a:lstStyle>
            <a:lvl1pPr algn="l">
              <a:defRPr b="1" i="0" cap="all" normalizeH="0" baseline="0">
                <a:solidFill>
                  <a:srgbClr val="C1333C"/>
                </a:solidFill>
                <a:latin typeface="Arial"/>
                <a:cs typeface="Arial"/>
              </a:defRPr>
            </a:lvl1pPr>
          </a:lstStyle>
          <a:p>
            <a:r>
              <a:rPr lang="en-US" dirty="0"/>
              <a:t>Click to edit Master title style</a:t>
            </a:r>
          </a:p>
        </p:txBody>
      </p:sp>
      <p:sp>
        <p:nvSpPr>
          <p:cNvPr id="11" name="Text Placeholder 9"/>
          <p:cNvSpPr>
            <a:spLocks noGrp="1"/>
          </p:cNvSpPr>
          <p:nvPr>
            <p:ph type="body" sz="quarter" idx="10"/>
          </p:nvPr>
        </p:nvSpPr>
        <p:spPr>
          <a:xfrm>
            <a:off x="539552" y="1761808"/>
            <a:ext cx="4032448" cy="3886241"/>
          </a:xfrm>
          <a:prstGeom prst="rect">
            <a:avLst/>
          </a:prstGeom>
        </p:spPr>
        <p:txBody>
          <a:bodyPr/>
          <a:lstStyle>
            <a:lvl1pPr marL="0" indent="0">
              <a:buFontTx/>
              <a:buNone/>
              <a:defRPr sz="1800" cap="none" baseline="0">
                <a:solidFill>
                  <a:schemeClr val="tx1"/>
                </a:solidFill>
                <a:latin typeface="Arial"/>
                <a:cs typeface="Arial"/>
              </a:defRPr>
            </a:lvl1pPr>
            <a:lvl2pPr marL="0" indent="0">
              <a:spcBef>
                <a:spcPts val="250"/>
              </a:spcBef>
              <a:buFontTx/>
              <a:buNone/>
              <a:defRPr sz="2400" cap="all">
                <a:solidFill>
                  <a:srgbClr val="C1333C"/>
                </a:solidFill>
                <a:latin typeface="Arial"/>
                <a:cs typeface="Arial"/>
              </a:defRPr>
            </a:lvl2pPr>
            <a:lvl3pPr marL="0" indent="-180000">
              <a:spcBef>
                <a:spcPts val="250"/>
              </a:spcBef>
              <a:buFont typeface="Arial"/>
              <a:buChar char="•"/>
              <a:defRPr sz="1800">
                <a:solidFill>
                  <a:schemeClr val="tx1"/>
                </a:solidFill>
                <a:latin typeface="Arial"/>
                <a:cs typeface="Arial"/>
              </a:defRPr>
            </a:lvl3pPr>
            <a:lvl4pPr marL="432000" indent="-228600">
              <a:spcBef>
                <a:spcPts val="250"/>
              </a:spcBef>
              <a:buFont typeface="Arial"/>
              <a:buChar char="•"/>
              <a:defRPr sz="1800">
                <a:solidFill>
                  <a:schemeClr val="tx1"/>
                </a:solidFill>
                <a:latin typeface="Arial"/>
                <a:cs typeface="Arial"/>
              </a:defRPr>
            </a:lvl4pPr>
            <a:lvl5pPr marL="594000" indent="-180000">
              <a:spcBef>
                <a:spcPts val="250"/>
              </a:spcBef>
              <a:buFont typeface="Arial"/>
              <a:buChar char="•"/>
              <a:defRPr sz="1800">
                <a:solidFill>
                  <a:schemeClr val="tx1"/>
                </a:solidFill>
                <a:latin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15"/>
          <p:cNvSpPr>
            <a:spLocks noGrp="1"/>
          </p:cNvSpPr>
          <p:nvPr>
            <p:ph type="body" sz="quarter" idx="11"/>
          </p:nvPr>
        </p:nvSpPr>
        <p:spPr>
          <a:xfrm>
            <a:off x="4787899" y="5301208"/>
            <a:ext cx="3708399" cy="346841"/>
          </a:xfrm>
          <a:prstGeom prst="rect">
            <a:avLst/>
          </a:prstGeom>
        </p:spPr>
        <p:txBody>
          <a:bodyPr>
            <a:noAutofit/>
          </a:bodyPr>
          <a:lstStyle>
            <a:lvl1pPr marL="0" indent="0">
              <a:buFontTx/>
              <a:buNone/>
              <a:defRPr sz="1050">
                <a:solidFill>
                  <a:schemeClr val="tx1"/>
                </a:solidFill>
                <a:latin typeface="Arial"/>
                <a:cs typeface="Arial"/>
              </a:defRPr>
            </a:lvl1pPr>
            <a:lvl2pPr marL="457200" indent="0">
              <a:buFontTx/>
              <a:buNone/>
              <a:defRPr sz="1400">
                <a:latin typeface=""/>
              </a:defRPr>
            </a:lvl2pPr>
            <a:lvl3pPr marL="914400" indent="0">
              <a:buFontTx/>
              <a:buNone/>
              <a:defRPr sz="1400">
                <a:latin typeface=""/>
              </a:defRPr>
            </a:lvl3pPr>
            <a:lvl4pPr marL="1371600" indent="0">
              <a:buFontTx/>
              <a:buNone/>
              <a:defRPr sz="1400">
                <a:latin typeface=""/>
              </a:defRPr>
            </a:lvl4pPr>
            <a:lvl5pPr marL="1828800" indent="0">
              <a:buFontTx/>
              <a:buNone/>
              <a:defRPr sz="1400">
                <a:latin typeface=""/>
              </a:defRPr>
            </a:lvl5pPr>
          </a:lstStyle>
          <a:p>
            <a:pPr lvl="0"/>
            <a:r>
              <a:rPr lang="en-US"/>
              <a:t>Click to edit Master text styles</a:t>
            </a:r>
          </a:p>
        </p:txBody>
      </p:sp>
      <p:sp>
        <p:nvSpPr>
          <p:cNvPr id="3" name="Picture Placeholder 2"/>
          <p:cNvSpPr>
            <a:spLocks noGrp="1"/>
          </p:cNvSpPr>
          <p:nvPr>
            <p:ph type="pic" sz="quarter" idx="12"/>
          </p:nvPr>
        </p:nvSpPr>
        <p:spPr>
          <a:xfrm>
            <a:off x="4787900" y="1762125"/>
            <a:ext cx="3708400" cy="3395663"/>
          </a:xfrm>
          <a:prstGeom prst="rect">
            <a:avLst/>
          </a:prstGeom>
        </p:spPr>
        <p:txBody>
          <a:bodyPr vert="horz"/>
          <a:lstStyle>
            <a:lvl1pPr>
              <a:defRPr sz="1050">
                <a:latin typeface="Arial"/>
                <a:cs typeface="Arial"/>
              </a:defRPr>
            </a:lvl1pPr>
          </a:lstStyle>
          <a:p>
            <a:pPr lvl="0"/>
            <a:r>
              <a:rPr lang="en-US" noProof="0"/>
              <a:t>Click icon to add picture</a:t>
            </a:r>
            <a:endParaRPr lang="en-US" noProof="0" dirty="0"/>
          </a:p>
        </p:txBody>
      </p:sp>
    </p:spTree>
    <p:extLst>
      <p:ext uri="{BB962C8B-B14F-4D97-AF65-F5344CB8AC3E}">
        <p14:creationId xmlns:p14="http://schemas.microsoft.com/office/powerpoint/2010/main" val="27615364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 column voice box and image">
    <p:bg>
      <p:bgPr>
        <a:solidFill>
          <a:schemeClr val="bg1"/>
        </a:solidFill>
        <a:effectLst/>
      </p:bgPr>
    </p:bg>
    <p:spTree>
      <p:nvGrpSpPr>
        <p:cNvPr id="1" name=""/>
        <p:cNvGrpSpPr/>
        <p:nvPr/>
      </p:nvGrpSpPr>
      <p:grpSpPr>
        <a:xfrm>
          <a:off x="0" y="0"/>
          <a:ext cx="0" cy="0"/>
          <a:chOff x="0" y="0"/>
          <a:chExt cx="0" cy="0"/>
        </a:xfrm>
      </p:grpSpPr>
      <p:pic>
        <p:nvPicPr>
          <p:cNvPr id="8" name="Picture 1" descr="CaritasAU_MasterLogo-tagline_H_POS_CMYK.pn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5975548" y="6021884"/>
            <a:ext cx="2628900" cy="4714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Title Placeholder 1"/>
          <p:cNvSpPr>
            <a:spLocks noGrp="1"/>
          </p:cNvSpPr>
          <p:nvPr>
            <p:ph type="title"/>
          </p:nvPr>
        </p:nvSpPr>
        <p:spPr>
          <a:xfrm>
            <a:off x="539552" y="413792"/>
            <a:ext cx="7956748" cy="1143000"/>
          </a:xfrm>
          <a:prstGeom prst="rect">
            <a:avLst/>
          </a:prstGeom>
        </p:spPr>
        <p:txBody>
          <a:bodyPr vert="horz" lIns="91440" tIns="45720" rIns="91440" bIns="45720" rtlCol="0" anchor="t" anchorCtr="0">
            <a:noAutofit/>
          </a:bodyPr>
          <a:lstStyle>
            <a:lvl1pPr algn="l">
              <a:defRPr b="1" i="0" cap="all" normalizeH="0" baseline="0">
                <a:solidFill>
                  <a:srgbClr val="C1333C"/>
                </a:solidFill>
                <a:latin typeface="Arial"/>
                <a:cs typeface="Arial"/>
              </a:defRPr>
            </a:lvl1pPr>
          </a:lstStyle>
          <a:p>
            <a:r>
              <a:rPr lang="en-US"/>
              <a:t>Click to edit Master title style</a:t>
            </a:r>
            <a:endParaRPr lang="en-US" dirty="0"/>
          </a:p>
        </p:txBody>
      </p:sp>
      <p:sp>
        <p:nvSpPr>
          <p:cNvPr id="11" name="Text Placeholder 9"/>
          <p:cNvSpPr>
            <a:spLocks noGrp="1"/>
          </p:cNvSpPr>
          <p:nvPr>
            <p:ph type="body" sz="quarter" idx="10"/>
          </p:nvPr>
        </p:nvSpPr>
        <p:spPr>
          <a:xfrm>
            <a:off x="539552" y="1761808"/>
            <a:ext cx="4032448" cy="3886241"/>
          </a:xfrm>
          <a:prstGeom prst="rect">
            <a:avLst/>
          </a:prstGeom>
        </p:spPr>
        <p:txBody>
          <a:bodyPr/>
          <a:lstStyle>
            <a:lvl1pPr marL="0" indent="0">
              <a:buFontTx/>
              <a:buNone/>
              <a:defRPr sz="1800" cap="none" baseline="0">
                <a:solidFill>
                  <a:schemeClr val="tx1"/>
                </a:solidFill>
                <a:latin typeface="Arial"/>
                <a:cs typeface="Arial"/>
              </a:defRPr>
            </a:lvl1pPr>
            <a:lvl2pPr marL="0" indent="0">
              <a:spcBef>
                <a:spcPts val="250"/>
              </a:spcBef>
              <a:buFontTx/>
              <a:buNone/>
              <a:defRPr sz="2200" cap="all">
                <a:solidFill>
                  <a:srgbClr val="C1333C"/>
                </a:solidFill>
                <a:latin typeface="Arial"/>
                <a:cs typeface="Arial"/>
              </a:defRPr>
            </a:lvl2pPr>
            <a:lvl3pPr marL="0" indent="-180000">
              <a:spcBef>
                <a:spcPts val="250"/>
              </a:spcBef>
              <a:buFont typeface="Arial"/>
              <a:buChar char="•"/>
              <a:defRPr sz="1800">
                <a:solidFill>
                  <a:schemeClr val="tx1"/>
                </a:solidFill>
                <a:latin typeface="Arial"/>
                <a:cs typeface="Arial"/>
              </a:defRPr>
            </a:lvl3pPr>
            <a:lvl4pPr marL="432000" indent="-228600">
              <a:spcBef>
                <a:spcPts val="250"/>
              </a:spcBef>
              <a:buFont typeface="Arial"/>
              <a:buChar char="•"/>
              <a:defRPr sz="1800">
                <a:solidFill>
                  <a:schemeClr val="tx1"/>
                </a:solidFill>
                <a:latin typeface="Arial"/>
                <a:cs typeface="Arial"/>
              </a:defRPr>
            </a:lvl4pPr>
            <a:lvl5pPr marL="594000" indent="-180000">
              <a:spcBef>
                <a:spcPts val="250"/>
              </a:spcBef>
              <a:buFont typeface="Arial"/>
              <a:buChar char="•"/>
              <a:defRPr sz="1800">
                <a:solidFill>
                  <a:schemeClr val="tx1"/>
                </a:solidFill>
                <a:latin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15"/>
          <p:cNvSpPr>
            <a:spLocks noGrp="1"/>
          </p:cNvSpPr>
          <p:nvPr>
            <p:ph type="body" sz="quarter" idx="11"/>
          </p:nvPr>
        </p:nvSpPr>
        <p:spPr>
          <a:xfrm>
            <a:off x="4588169" y="5301208"/>
            <a:ext cx="3908130" cy="470845"/>
          </a:xfrm>
          <a:prstGeom prst="rect">
            <a:avLst/>
          </a:prstGeom>
        </p:spPr>
        <p:txBody>
          <a:bodyPr>
            <a:noAutofit/>
          </a:bodyPr>
          <a:lstStyle>
            <a:lvl1pPr marL="0" indent="0">
              <a:buFontTx/>
              <a:buNone/>
              <a:defRPr sz="1050">
                <a:solidFill>
                  <a:schemeClr val="tx1"/>
                </a:solidFill>
                <a:latin typeface="Arial"/>
                <a:cs typeface="Arial"/>
              </a:defRPr>
            </a:lvl1pPr>
            <a:lvl2pPr marL="457200" indent="0">
              <a:buFontTx/>
              <a:buNone/>
              <a:defRPr sz="1400">
                <a:latin typeface=""/>
              </a:defRPr>
            </a:lvl2pPr>
            <a:lvl3pPr marL="914400" indent="0">
              <a:buFontTx/>
              <a:buNone/>
              <a:defRPr sz="1400">
                <a:latin typeface=""/>
              </a:defRPr>
            </a:lvl3pPr>
            <a:lvl4pPr marL="1371600" indent="0">
              <a:buFontTx/>
              <a:buNone/>
              <a:defRPr sz="1400">
                <a:latin typeface=""/>
              </a:defRPr>
            </a:lvl4pPr>
            <a:lvl5pPr marL="1828800" indent="0">
              <a:buFontTx/>
              <a:buNone/>
              <a:defRPr sz="1400">
                <a:latin typeface=""/>
              </a:defRPr>
            </a:lvl5pPr>
          </a:lstStyle>
          <a:p>
            <a:pPr lvl="0"/>
            <a:r>
              <a:rPr lang="en-US"/>
              <a:t>Click to edit Master text styles</a:t>
            </a:r>
          </a:p>
        </p:txBody>
      </p:sp>
      <p:sp>
        <p:nvSpPr>
          <p:cNvPr id="12" name="Text Placeholder 15"/>
          <p:cNvSpPr>
            <a:spLocks noGrp="1"/>
          </p:cNvSpPr>
          <p:nvPr>
            <p:ph type="body" sz="quarter" idx="12"/>
          </p:nvPr>
        </p:nvSpPr>
        <p:spPr>
          <a:xfrm>
            <a:off x="5292080" y="1628800"/>
            <a:ext cx="3312368" cy="1043281"/>
          </a:xfrm>
          <a:prstGeom prst="rect">
            <a:avLst/>
          </a:prstGeom>
        </p:spPr>
        <p:txBody>
          <a:bodyPr>
            <a:noAutofit/>
          </a:bodyPr>
          <a:lstStyle>
            <a:lvl1pPr marL="0" indent="0">
              <a:buFontTx/>
              <a:buNone/>
              <a:defRPr sz="1800" b="0" i="0" baseline="0">
                <a:solidFill>
                  <a:schemeClr val="bg1"/>
                </a:solidFill>
                <a:latin typeface="Felt Tip Roman"/>
              </a:defRPr>
            </a:lvl1pPr>
            <a:lvl2pPr marL="457200" indent="0">
              <a:buFontTx/>
              <a:buNone/>
              <a:defRPr sz="1400">
                <a:latin typeface=""/>
              </a:defRPr>
            </a:lvl2pPr>
            <a:lvl3pPr marL="914400" indent="0">
              <a:buFontTx/>
              <a:buNone/>
              <a:defRPr sz="1400">
                <a:latin typeface=""/>
              </a:defRPr>
            </a:lvl3pPr>
            <a:lvl4pPr marL="1371600" indent="0">
              <a:buFontTx/>
              <a:buNone/>
              <a:defRPr sz="1400">
                <a:latin typeface=""/>
              </a:defRPr>
            </a:lvl4pPr>
            <a:lvl5pPr marL="1828800" indent="0">
              <a:buFontTx/>
              <a:buNone/>
              <a:defRPr sz="1400">
                <a:latin typeface=""/>
              </a:defRPr>
            </a:lvl5pPr>
          </a:lstStyle>
          <a:p>
            <a:pPr lvl="0"/>
            <a:r>
              <a:rPr lang="en-US"/>
              <a:t>Click to edit Master text styles</a:t>
            </a:r>
          </a:p>
        </p:txBody>
      </p:sp>
      <p:sp>
        <p:nvSpPr>
          <p:cNvPr id="3" name="Picture Placeholder 2"/>
          <p:cNvSpPr>
            <a:spLocks noGrp="1"/>
          </p:cNvSpPr>
          <p:nvPr>
            <p:ph type="pic" sz="quarter" idx="13"/>
          </p:nvPr>
        </p:nvSpPr>
        <p:spPr>
          <a:xfrm>
            <a:off x="4572000" y="2420888"/>
            <a:ext cx="3908131" cy="2736900"/>
          </a:xfrm>
          <a:prstGeom prst="rect">
            <a:avLst/>
          </a:prstGeom>
        </p:spPr>
        <p:txBody>
          <a:bodyPr vert="horz"/>
          <a:lstStyle>
            <a:lvl1pPr>
              <a:defRPr sz="1050">
                <a:latin typeface="Arial"/>
                <a:cs typeface="Arial"/>
              </a:defRPr>
            </a:lvl1pPr>
          </a:lstStyle>
          <a:p>
            <a:pPr lvl="0"/>
            <a:r>
              <a:rPr lang="en-US" noProof="0"/>
              <a:t>Click icon to add picture</a:t>
            </a:r>
          </a:p>
        </p:txBody>
      </p:sp>
    </p:spTree>
    <p:extLst>
      <p:ext uri="{BB962C8B-B14F-4D97-AF65-F5344CB8AC3E}">
        <p14:creationId xmlns:p14="http://schemas.microsoft.com/office/powerpoint/2010/main" val="9205934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age with highlight box">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6858000"/>
          </a:xfrm>
          <a:prstGeom prst="rect">
            <a:avLst/>
          </a:prstGeom>
          <a:solidFill>
            <a:schemeClr val="bg1">
              <a:lumMod val="85000"/>
            </a:schemeClr>
          </a:solidFill>
        </p:spPr>
        <p:txBody>
          <a:bodyPr/>
          <a:lstStyle>
            <a:lvl1pPr marL="0" indent="0">
              <a:buNone/>
              <a:defRPr sz="1050">
                <a:latin typeface="Arial"/>
                <a:cs typeface="Arial"/>
              </a:defRPr>
            </a:lvl1pPr>
          </a:lstStyle>
          <a:p>
            <a:pPr lvl="0"/>
            <a:r>
              <a:rPr lang="en-US" noProof="0"/>
              <a:t>Click icon to add picture</a:t>
            </a:r>
            <a:endParaRPr lang="en-US" noProof="0" dirty="0"/>
          </a:p>
        </p:txBody>
      </p:sp>
      <p:sp>
        <p:nvSpPr>
          <p:cNvPr id="8" name="Title Placeholder 1"/>
          <p:cNvSpPr>
            <a:spLocks noGrp="1"/>
          </p:cNvSpPr>
          <p:nvPr>
            <p:ph type="title"/>
          </p:nvPr>
        </p:nvSpPr>
        <p:spPr>
          <a:xfrm>
            <a:off x="539552" y="413792"/>
            <a:ext cx="7848600" cy="1143000"/>
          </a:xfrm>
          <a:prstGeom prst="rect">
            <a:avLst/>
          </a:prstGeom>
        </p:spPr>
        <p:txBody>
          <a:bodyPr vert="horz" lIns="91440" tIns="45720" rIns="91440" bIns="45720" rtlCol="0" anchor="t" anchorCtr="0">
            <a:noAutofit/>
          </a:bodyPr>
          <a:lstStyle>
            <a:lvl1pPr algn="l">
              <a:defRPr b="1" i="0" cap="all" normalizeH="0" baseline="0">
                <a:solidFill>
                  <a:srgbClr val="C1333C"/>
                </a:solidFill>
                <a:latin typeface="Arial"/>
                <a:cs typeface="Arial"/>
              </a:defRPr>
            </a:lvl1pPr>
          </a:lstStyle>
          <a:p>
            <a:r>
              <a:rPr lang="en-US"/>
              <a:t>Click to edit Master title style</a:t>
            </a:r>
            <a:endParaRPr lang="en-US" dirty="0"/>
          </a:p>
        </p:txBody>
      </p:sp>
      <p:sp>
        <p:nvSpPr>
          <p:cNvPr id="11" name="Text Placeholder 15"/>
          <p:cNvSpPr>
            <a:spLocks noGrp="1"/>
          </p:cNvSpPr>
          <p:nvPr>
            <p:ph type="body" sz="quarter" idx="11"/>
          </p:nvPr>
        </p:nvSpPr>
        <p:spPr>
          <a:xfrm>
            <a:off x="5076056" y="6558555"/>
            <a:ext cx="3908130" cy="470845"/>
          </a:xfrm>
          <a:prstGeom prst="rect">
            <a:avLst/>
          </a:prstGeom>
        </p:spPr>
        <p:txBody>
          <a:bodyPr>
            <a:noAutofit/>
          </a:bodyPr>
          <a:lstStyle>
            <a:lvl1pPr marL="0" indent="0" algn="r">
              <a:buFontTx/>
              <a:buNone/>
              <a:defRPr sz="1000">
                <a:solidFill>
                  <a:schemeClr val="tx1"/>
                </a:solidFill>
                <a:latin typeface="Arial"/>
              </a:defRPr>
            </a:lvl1pPr>
            <a:lvl2pPr marL="457200" indent="0">
              <a:buFontTx/>
              <a:buNone/>
              <a:defRPr sz="1400">
                <a:latin typeface=""/>
              </a:defRPr>
            </a:lvl2pPr>
            <a:lvl3pPr marL="914400" indent="0">
              <a:buFontTx/>
              <a:buNone/>
              <a:defRPr sz="1400">
                <a:latin typeface=""/>
              </a:defRPr>
            </a:lvl3pPr>
            <a:lvl4pPr marL="1371600" indent="0">
              <a:buFontTx/>
              <a:buNone/>
              <a:defRPr sz="1400">
                <a:latin typeface=""/>
              </a:defRPr>
            </a:lvl4pPr>
            <a:lvl5pPr marL="1828800" indent="0">
              <a:buFontTx/>
              <a:buNone/>
              <a:defRPr sz="1400">
                <a:latin typeface=""/>
              </a:defRPr>
            </a:lvl5pPr>
          </a:lstStyle>
          <a:p>
            <a:pPr lvl="0"/>
            <a:r>
              <a:rPr lang="en-US"/>
              <a:t>Click to edit Master text styles</a:t>
            </a:r>
          </a:p>
        </p:txBody>
      </p:sp>
    </p:spTree>
    <p:extLst>
      <p:ext uri="{BB962C8B-B14F-4D97-AF65-F5344CB8AC3E}">
        <p14:creationId xmlns:p14="http://schemas.microsoft.com/office/powerpoint/2010/main" val="14122928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image with voice box">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6858000"/>
          </a:xfrm>
          <a:prstGeom prst="rect">
            <a:avLst/>
          </a:prstGeom>
          <a:solidFill>
            <a:schemeClr val="bg1">
              <a:lumMod val="85000"/>
            </a:schemeClr>
          </a:solidFill>
        </p:spPr>
        <p:txBody>
          <a:bodyPr/>
          <a:lstStyle>
            <a:lvl1pPr marL="0" indent="0">
              <a:buNone/>
              <a:defRPr sz="1050">
                <a:latin typeface="Arial"/>
                <a:cs typeface="Arial"/>
              </a:defRPr>
            </a:lvl1pPr>
          </a:lstStyle>
          <a:p>
            <a:pPr lvl="0"/>
            <a:r>
              <a:rPr lang="en-US" noProof="0"/>
              <a:t>Click icon to add picture</a:t>
            </a:r>
            <a:endParaRPr lang="en-US" noProof="0" dirty="0"/>
          </a:p>
        </p:txBody>
      </p:sp>
      <p:sp>
        <p:nvSpPr>
          <p:cNvPr id="11" name="Text Placeholder 15"/>
          <p:cNvSpPr>
            <a:spLocks noGrp="1"/>
          </p:cNvSpPr>
          <p:nvPr>
            <p:ph type="body" sz="quarter" idx="11"/>
          </p:nvPr>
        </p:nvSpPr>
        <p:spPr>
          <a:xfrm>
            <a:off x="5076056" y="6558555"/>
            <a:ext cx="3908130" cy="470845"/>
          </a:xfrm>
          <a:prstGeom prst="rect">
            <a:avLst/>
          </a:prstGeom>
        </p:spPr>
        <p:txBody>
          <a:bodyPr>
            <a:noAutofit/>
          </a:bodyPr>
          <a:lstStyle>
            <a:lvl1pPr marL="0" indent="0" algn="r">
              <a:buFontTx/>
              <a:buNone/>
              <a:defRPr sz="1000">
                <a:solidFill>
                  <a:schemeClr val="tx1"/>
                </a:solidFill>
                <a:latin typeface="Arial"/>
              </a:defRPr>
            </a:lvl1pPr>
            <a:lvl2pPr marL="457200" indent="0">
              <a:buFontTx/>
              <a:buNone/>
              <a:defRPr sz="1400">
                <a:latin typeface=""/>
              </a:defRPr>
            </a:lvl2pPr>
            <a:lvl3pPr marL="914400" indent="0">
              <a:buFontTx/>
              <a:buNone/>
              <a:defRPr sz="1400">
                <a:latin typeface=""/>
              </a:defRPr>
            </a:lvl3pPr>
            <a:lvl4pPr marL="1371600" indent="0">
              <a:buFontTx/>
              <a:buNone/>
              <a:defRPr sz="1400">
                <a:latin typeface=""/>
              </a:defRPr>
            </a:lvl4pPr>
            <a:lvl5pPr marL="1828800" indent="0">
              <a:buFontTx/>
              <a:buNone/>
              <a:defRPr sz="1400">
                <a:latin typeface=""/>
              </a:defRPr>
            </a:lvl5pPr>
          </a:lstStyle>
          <a:p>
            <a:pPr lvl="0"/>
            <a:r>
              <a:rPr lang="en-US"/>
              <a:t>Click to edit Master text styles</a:t>
            </a:r>
          </a:p>
        </p:txBody>
      </p:sp>
      <p:sp>
        <p:nvSpPr>
          <p:cNvPr id="12" name="Text Placeholder 15"/>
          <p:cNvSpPr>
            <a:spLocks noGrp="1"/>
          </p:cNvSpPr>
          <p:nvPr>
            <p:ph type="body" sz="quarter" idx="12"/>
          </p:nvPr>
        </p:nvSpPr>
        <p:spPr>
          <a:xfrm>
            <a:off x="791715" y="3800047"/>
            <a:ext cx="2592288" cy="2520280"/>
          </a:xfrm>
          <a:prstGeom prst="rect">
            <a:avLst/>
          </a:prstGeom>
        </p:spPr>
        <p:txBody>
          <a:bodyPr>
            <a:noAutofit/>
          </a:bodyPr>
          <a:lstStyle>
            <a:lvl1pPr marL="0" indent="0">
              <a:buFontTx/>
              <a:buNone/>
              <a:defRPr sz="1800" b="0" i="0" baseline="0">
                <a:solidFill>
                  <a:schemeClr val="bg1"/>
                </a:solidFill>
                <a:latin typeface="Felt Tip Roman"/>
              </a:defRPr>
            </a:lvl1pPr>
            <a:lvl2pPr marL="457200" indent="0">
              <a:buFontTx/>
              <a:buNone/>
              <a:defRPr sz="1400">
                <a:latin typeface=""/>
              </a:defRPr>
            </a:lvl2pPr>
            <a:lvl3pPr marL="914400" indent="0">
              <a:buFontTx/>
              <a:buNone/>
              <a:defRPr sz="1400">
                <a:latin typeface=""/>
              </a:defRPr>
            </a:lvl3pPr>
            <a:lvl4pPr marL="1371600" indent="0">
              <a:buFontTx/>
              <a:buNone/>
              <a:defRPr sz="1400">
                <a:latin typeface=""/>
              </a:defRPr>
            </a:lvl4pPr>
            <a:lvl5pPr marL="1828800" indent="0">
              <a:buFontTx/>
              <a:buNone/>
              <a:defRPr sz="1400">
                <a:latin typeface=""/>
              </a:defRPr>
            </a:lvl5pPr>
          </a:lstStyle>
          <a:p>
            <a:pPr lvl="0"/>
            <a:r>
              <a:rPr lang="en-US"/>
              <a:t>Click to edit Master text styles</a:t>
            </a:r>
          </a:p>
        </p:txBody>
      </p:sp>
    </p:spTree>
    <p:extLst>
      <p:ext uri="{BB962C8B-B14F-4D97-AF65-F5344CB8AC3E}">
        <p14:creationId xmlns:p14="http://schemas.microsoft.com/office/powerpoint/2010/main" val="38559554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ank you tagline">
    <p:spTree>
      <p:nvGrpSpPr>
        <p:cNvPr id="1" name=""/>
        <p:cNvGrpSpPr/>
        <p:nvPr/>
      </p:nvGrpSpPr>
      <p:grpSpPr>
        <a:xfrm>
          <a:off x="0" y="0"/>
          <a:ext cx="0" cy="0"/>
          <a:chOff x="0" y="0"/>
          <a:chExt cx="0" cy="0"/>
        </a:xfrm>
      </p:grpSpPr>
      <p:pic>
        <p:nvPicPr>
          <p:cNvPr id="2" name="Picture 1" descr="CaritasAU_MasterLogo-tagline_H_REV_CMYK.pn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5867400" y="5862638"/>
            <a:ext cx="2643188" cy="473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 name="Picture 2" descr="Thank you.png"/>
          <p:cNvPicPr>
            <a:picLocks noChangeAspect="1"/>
          </p:cNvPicPr>
          <p:nvPr userDrawn="1"/>
        </p:nvPicPr>
        <p:blipFill>
          <a:blip r:embed="rId3">
            <a:extLst>
              <a:ext uri="{28A0092B-C50C-407E-A947-70E740481C1C}">
                <a14:useLocalDpi xmlns:a14="http://schemas.microsoft.com/office/drawing/2010/main"/>
              </a:ext>
            </a:extLst>
          </a:blip>
          <a:srcRect/>
          <a:stretch>
            <a:fillRect/>
          </a:stretch>
        </p:blipFill>
        <p:spPr bwMode="auto">
          <a:xfrm>
            <a:off x="2268538" y="2393950"/>
            <a:ext cx="4606925" cy="1450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Date Placeholder 3"/>
          <p:cNvSpPr>
            <a:spLocks noGrp="1"/>
          </p:cNvSpPr>
          <p:nvPr>
            <p:ph type="dt" sz="half" idx="10"/>
          </p:nvPr>
        </p:nvSpPr>
        <p:spPr>
          <a:xfrm>
            <a:off x="457200" y="6356350"/>
            <a:ext cx="2133600" cy="365125"/>
          </a:xfrm>
          <a:prstGeom prst="rect">
            <a:avLst/>
          </a:prstGeom>
        </p:spPr>
        <p:txBody>
          <a:bodyPr/>
          <a:lstStyle>
            <a:lvl1pPr eaLnBrk="1" hangingPunct="1">
              <a:defRPr sz="1000">
                <a:solidFill>
                  <a:schemeClr val="bg1"/>
                </a:solidFill>
                <a:latin typeface="Arial"/>
                <a:cs typeface="Arial"/>
              </a:defRPr>
            </a:lvl1pPr>
          </a:lstStyle>
          <a:p>
            <a:pPr>
              <a:defRPr/>
            </a:pPr>
            <a:r>
              <a:rPr lang="en-US"/>
              <a:t>Last updated: </a:t>
            </a:r>
            <a:fld id="{1E3DCE33-F0EE-40C9-A1ED-708CBBBCDF0B}" type="datetimeFigureOut">
              <a:rPr lang="en-US"/>
              <a:pPr>
                <a:defRPr/>
              </a:pPr>
              <a:t>3/10/2021</a:t>
            </a:fld>
            <a:endParaRPr lang="en-US"/>
          </a:p>
        </p:txBody>
      </p:sp>
    </p:spTree>
    <p:extLst>
      <p:ext uri="{BB962C8B-B14F-4D97-AF65-F5344CB8AC3E}">
        <p14:creationId xmlns:p14="http://schemas.microsoft.com/office/powerpoint/2010/main" val="33017342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06A8A"/>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4446" r:id="rId1"/>
    <p:sldLayoutId id="2147484448" r:id="rId2"/>
    <p:sldLayoutId id="2147484452" r:id="rId3"/>
    <p:sldLayoutId id="2147484455" r:id="rId4"/>
    <p:sldLayoutId id="2147484458" r:id="rId5"/>
    <p:sldLayoutId id="2147484461" r:id="rId6"/>
    <p:sldLayoutId id="2147484462" r:id="rId7"/>
    <p:sldLayoutId id="2147484464" r:id="rId8"/>
  </p:sldLayoutIdLst>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Arial" panose="020B0604020202020204" pitchFamily="34" charset="0"/>
        </a:defRPr>
      </a:lvl2pPr>
      <a:lvl3pPr algn="ctr" defTabSz="457200" rtl="0" eaLnBrk="0" fontAlgn="base" hangingPunct="0">
        <a:spcBef>
          <a:spcPct val="0"/>
        </a:spcBef>
        <a:spcAft>
          <a:spcPct val="0"/>
        </a:spcAft>
        <a:defRPr sz="4400">
          <a:solidFill>
            <a:schemeClr val="tx1"/>
          </a:solidFill>
          <a:latin typeface="Arial" panose="020B0604020202020204" pitchFamily="34" charset="0"/>
        </a:defRPr>
      </a:lvl3pPr>
      <a:lvl4pPr algn="ctr" defTabSz="457200" rtl="0" eaLnBrk="0" fontAlgn="base" hangingPunct="0">
        <a:spcBef>
          <a:spcPct val="0"/>
        </a:spcBef>
        <a:spcAft>
          <a:spcPct val="0"/>
        </a:spcAft>
        <a:defRPr sz="4400">
          <a:solidFill>
            <a:schemeClr val="tx1"/>
          </a:solidFill>
          <a:latin typeface="Arial" panose="020B0604020202020204" pitchFamily="34" charset="0"/>
        </a:defRPr>
      </a:lvl4pPr>
      <a:lvl5pPr algn="ctr" defTabSz="457200" rtl="0" eaLnBrk="0" fontAlgn="base" hangingPunct="0">
        <a:spcBef>
          <a:spcPct val="0"/>
        </a:spcBef>
        <a:spcAft>
          <a:spcPct val="0"/>
        </a:spcAft>
        <a:defRPr sz="4400">
          <a:solidFill>
            <a:schemeClr val="tx1"/>
          </a:solidFill>
          <a:latin typeface="Arial" panose="020B0604020202020204" pitchFamily="34" charset="0"/>
        </a:defRPr>
      </a:lvl5pPr>
      <a:lvl6pPr marL="457200" algn="ctr" defTabSz="457200" rtl="0" fontAlgn="base">
        <a:spcBef>
          <a:spcPct val="0"/>
        </a:spcBef>
        <a:spcAft>
          <a:spcPct val="0"/>
        </a:spcAft>
        <a:defRPr sz="4400">
          <a:solidFill>
            <a:schemeClr val="tx1"/>
          </a:solidFill>
          <a:latin typeface="Arial" panose="020B0604020202020204" pitchFamily="34" charset="0"/>
        </a:defRPr>
      </a:lvl6pPr>
      <a:lvl7pPr marL="914400" algn="ctr" defTabSz="457200" rtl="0" fontAlgn="base">
        <a:spcBef>
          <a:spcPct val="0"/>
        </a:spcBef>
        <a:spcAft>
          <a:spcPct val="0"/>
        </a:spcAft>
        <a:defRPr sz="4400">
          <a:solidFill>
            <a:schemeClr val="tx1"/>
          </a:solidFill>
          <a:latin typeface="Arial" panose="020B0604020202020204" pitchFamily="34" charset="0"/>
        </a:defRPr>
      </a:lvl7pPr>
      <a:lvl8pPr marL="1371600" algn="ctr" defTabSz="457200" rtl="0" fontAlgn="base">
        <a:spcBef>
          <a:spcPct val="0"/>
        </a:spcBef>
        <a:spcAft>
          <a:spcPct val="0"/>
        </a:spcAft>
        <a:defRPr sz="4400">
          <a:solidFill>
            <a:schemeClr val="tx1"/>
          </a:solidFill>
          <a:latin typeface="Arial" panose="020B0604020202020204" pitchFamily="34" charset="0"/>
        </a:defRPr>
      </a:lvl8pPr>
      <a:lvl9pPr marL="1828800" algn="ctr" defTabSz="457200" rtl="0" fontAlgn="base">
        <a:spcBef>
          <a:spcPct val="0"/>
        </a:spcBef>
        <a:spcAft>
          <a:spcPct val="0"/>
        </a:spcAft>
        <a:defRPr sz="4400">
          <a:solidFill>
            <a:schemeClr val="tx1"/>
          </a:solidFill>
          <a:latin typeface="Arial" panose="020B0604020202020204"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www.data.unicef.org/overview/water-sanitation-hygiene-data.html" TargetMode="External"/><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image" Target="../media/image16.png"/><Relationship Id="rId4" Type="http://schemas.openxmlformats.org/officeDocument/2006/relationships/hyperlink" Target="http://www.data.unicef.org/resources/jmp-progress-on-sanitation-and-drinking-water-2015-data-dashboard.html"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19.jpeg"/></Relationships>
</file>

<file path=ppt/slides/_rels/slide1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www.australiancurriculum.edu.au/humanities-and-social-sciences/geography/curriculum/f-10?layout=1"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hyperlink" Target="http://www.australiancurriculum.edu.au/curriculum/contentdescription/ACHCK091" TargetMode="External"/><Relationship Id="rId5" Type="http://schemas.openxmlformats.org/officeDocument/2006/relationships/hyperlink" Target="http://www.australiancurriculum.edu.au/humanities-and-social-sciences/geography/curriculum/f-10?layout=1#level10" TargetMode="External"/><Relationship Id="rId4" Type="http://schemas.openxmlformats.org/officeDocument/2006/relationships/hyperlink" Target="http://www.australiancurriculum.edu.au/curriculum/contentdescription/ACHASSK189"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3" Type="http://schemas.openxmlformats.org/officeDocument/2006/relationships/hyperlink" Target="http://www.caritas.org.au/donate/online-fundraising/caritas-ks" TargetMode="External"/><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hyperlink" Target="https://www.caritas.org.au/resources/school-resources/" TargetMode="External"/><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hyperlink" Target="mailto:education@caritas.org.au"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9.png"/><Relationship Id="rId4" Type="http://schemas.openxmlformats.org/officeDocument/2006/relationships/hyperlink" Target="https://youtu.be/JroUjoBwHYA"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hyperlink" Target="https://www.un.org/sustainabledevelopment/water-and-sanitation/"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hyperlink" Target="https://www.un.org/sustainabledevelopment/water-and-sanitation/"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04949" y="413792"/>
            <a:ext cx="8543107" cy="1143000"/>
          </a:xfrm>
        </p:spPr>
        <p:txBody>
          <a:bodyPr/>
          <a:lstStyle/>
          <a:p>
            <a:r>
              <a:rPr lang="en-AU" sz="3400" cap="none" dirty="0">
                <a:solidFill>
                  <a:srgbClr val="006A8A"/>
                </a:solidFill>
              </a:rPr>
              <a:t>WATER AND SANITATION IN OUR WORLD</a:t>
            </a:r>
            <a:br>
              <a:rPr lang="en-AU" sz="2800" cap="none" dirty="0">
                <a:solidFill>
                  <a:srgbClr val="006A8A"/>
                </a:solidFill>
              </a:rPr>
            </a:br>
            <a:r>
              <a:rPr lang="en-AU" sz="2800" b="0" cap="none" dirty="0">
                <a:solidFill>
                  <a:srgbClr val="006A8A"/>
                </a:solidFill>
              </a:rPr>
              <a:t>Information for teachers</a:t>
            </a:r>
          </a:p>
        </p:txBody>
      </p:sp>
      <p:sp>
        <p:nvSpPr>
          <p:cNvPr id="5" name="Text Placeholder 4"/>
          <p:cNvSpPr>
            <a:spLocks noGrp="1"/>
          </p:cNvSpPr>
          <p:nvPr>
            <p:ph type="body" sz="quarter" idx="10"/>
          </p:nvPr>
        </p:nvSpPr>
        <p:spPr>
          <a:xfrm>
            <a:off x="509451" y="1960563"/>
            <a:ext cx="8438605" cy="1468437"/>
          </a:xfrm>
        </p:spPr>
        <p:txBody>
          <a:bodyPr/>
          <a:lstStyle/>
          <a:p>
            <a:r>
              <a:rPr lang="en-AU" b="1" dirty="0"/>
              <a:t>How to use this resource:</a:t>
            </a:r>
          </a:p>
          <a:p>
            <a:r>
              <a:rPr lang="en-AU" dirty="0"/>
              <a:t>This resource is intended as a source of information, case studies and task suggestions for teaching and learning about water and sanitation across several curriculum areas and units.</a:t>
            </a:r>
            <a:br>
              <a:rPr lang="en-AU" dirty="0"/>
            </a:br>
            <a:endParaRPr lang="en-AU" sz="1000" dirty="0"/>
          </a:p>
          <a:p>
            <a:r>
              <a:rPr lang="en-AU" dirty="0"/>
              <a:t>Please refer to the ‘Notes’ section of this presentation for additional information and source references. </a:t>
            </a:r>
          </a:p>
          <a:p>
            <a:endParaRPr lang="en-AU" sz="1000" dirty="0"/>
          </a:p>
          <a:p>
            <a:r>
              <a:rPr lang="en-AU" dirty="0"/>
              <a:t>It is our hope that you will take part/all of these slides and use them in a way that best suits your purposes. As such, the slides are editable so that the content, case studies and tools included in this resource are flexible for teachers and students to use in classroom instruction, independent student research or presentations. If you do edit this presentation, please ensure content and photos from this resources remain with the appropriate credit to Caritas Australia and the photographers. </a:t>
            </a:r>
          </a:p>
          <a:p>
            <a:endParaRPr lang="en-AU" dirty="0"/>
          </a:p>
          <a:p>
            <a:endParaRPr lang="en-AU" dirty="0"/>
          </a:p>
        </p:txBody>
      </p:sp>
      <p:sp>
        <p:nvSpPr>
          <p:cNvPr id="2" name="TextBox 1">
            <a:extLst>
              <a:ext uri="{FF2B5EF4-FFF2-40B4-BE49-F238E27FC236}">
                <a16:creationId xmlns:a16="http://schemas.microsoft.com/office/drawing/2014/main" id="{712D932B-80E3-4693-80F3-14AA04CC49D7}"/>
              </a:ext>
            </a:extLst>
          </p:cNvPr>
          <p:cNvSpPr txBox="1"/>
          <p:nvPr/>
        </p:nvSpPr>
        <p:spPr>
          <a:xfrm>
            <a:off x="509451" y="6305708"/>
            <a:ext cx="3958683" cy="276999"/>
          </a:xfrm>
          <a:prstGeom prst="rect">
            <a:avLst/>
          </a:prstGeom>
          <a:noFill/>
        </p:spPr>
        <p:txBody>
          <a:bodyPr wrap="square" rtlCol="0">
            <a:spAutoFit/>
          </a:bodyPr>
          <a:lstStyle/>
          <a:p>
            <a:r>
              <a:rPr lang="en-AU" sz="1200" dirty="0"/>
              <a:t>Last updated February 2019</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solidFill>
                  <a:srgbClr val="006A8A"/>
                </a:solidFill>
              </a:rPr>
              <a:t>WATER and sanitation IN OUR WORLD TODAY</a:t>
            </a:r>
          </a:p>
        </p:txBody>
      </p:sp>
      <p:sp>
        <p:nvSpPr>
          <p:cNvPr id="73" name="Rectangle 72"/>
          <p:cNvSpPr/>
          <p:nvPr/>
        </p:nvSpPr>
        <p:spPr>
          <a:xfrm>
            <a:off x="6151312" y="1914709"/>
            <a:ext cx="2727086" cy="2923877"/>
          </a:xfrm>
          <a:prstGeom prst="rect">
            <a:avLst/>
          </a:prstGeom>
        </p:spPr>
        <p:txBody>
          <a:bodyPr wrap="square">
            <a:spAutoFit/>
          </a:bodyPr>
          <a:lstStyle/>
          <a:p>
            <a:pPr defTabSz="457200" eaLnBrk="1" fontAlgn="auto" hangingPunct="1">
              <a:spcBef>
                <a:spcPts val="0"/>
              </a:spcBef>
              <a:spcAft>
                <a:spcPts val="0"/>
              </a:spcAft>
            </a:pPr>
            <a:r>
              <a:rPr lang="en-AU" sz="4000" b="1" dirty="0">
                <a:solidFill>
                  <a:srgbClr val="006A8A"/>
                </a:solidFill>
                <a:cs typeface="Arial" panose="020B0604020202020204" pitchFamily="34" charset="0"/>
              </a:rPr>
              <a:t>2.3 billion </a:t>
            </a:r>
            <a:r>
              <a:rPr lang="en-AU" dirty="0">
                <a:solidFill>
                  <a:prstClr val="black"/>
                </a:solidFill>
                <a:cs typeface="Arial" panose="020B0604020202020204" pitchFamily="34" charset="0"/>
              </a:rPr>
              <a:t>people lack access to basic sanitation such as a toilet or latrine. Of this</a:t>
            </a:r>
          </a:p>
          <a:p>
            <a:pPr defTabSz="457200" eaLnBrk="1" fontAlgn="auto" hangingPunct="1">
              <a:spcBef>
                <a:spcPts val="0"/>
              </a:spcBef>
              <a:spcAft>
                <a:spcPts val="0"/>
              </a:spcAft>
            </a:pPr>
            <a:r>
              <a:rPr lang="en-AU" sz="3600" b="1" dirty="0">
                <a:solidFill>
                  <a:srgbClr val="006A8A"/>
                </a:solidFill>
                <a:cs typeface="Arial" panose="020B0604020202020204" pitchFamily="34" charset="0"/>
              </a:rPr>
              <a:t>892 million </a:t>
            </a:r>
            <a:r>
              <a:rPr lang="en-AU" dirty="0">
                <a:solidFill>
                  <a:prstClr val="black"/>
                </a:solidFill>
                <a:cs typeface="Arial" panose="020B0604020202020204" pitchFamily="34" charset="0"/>
              </a:rPr>
              <a:t>people continue to practice open defecation. </a:t>
            </a:r>
          </a:p>
        </p:txBody>
      </p:sp>
      <p:grpSp>
        <p:nvGrpSpPr>
          <p:cNvPr id="74" name="グループ化 107">
            <a:extLst>
              <a:ext uri="{FF2B5EF4-FFF2-40B4-BE49-F238E27FC236}">
                <a16:creationId xmlns:a16="http://schemas.microsoft.com/office/drawing/2014/main" id="{A5AC3479-2D2A-4E33-95E7-8A2E01210256}"/>
              </a:ext>
            </a:extLst>
          </p:cNvPr>
          <p:cNvGrpSpPr/>
          <p:nvPr/>
        </p:nvGrpSpPr>
        <p:grpSpPr>
          <a:xfrm>
            <a:off x="4219475" y="1599503"/>
            <a:ext cx="1839610" cy="3057696"/>
            <a:chOff x="2906713" y="3071813"/>
            <a:chExt cx="1773238" cy="2909888"/>
          </a:xfrm>
          <a:solidFill>
            <a:srgbClr val="006A8A"/>
          </a:solidFill>
        </p:grpSpPr>
        <p:sp>
          <p:nvSpPr>
            <p:cNvPr id="75" name="Line 33">
              <a:extLst>
                <a:ext uri="{FF2B5EF4-FFF2-40B4-BE49-F238E27FC236}">
                  <a16:creationId xmlns:a16="http://schemas.microsoft.com/office/drawing/2014/main" id="{43AD1C68-ABFB-4B44-8122-4D514B8DB6C1}"/>
                </a:ext>
              </a:extLst>
            </p:cNvPr>
            <p:cNvSpPr>
              <a:spLocks noChangeShapeType="1"/>
            </p:cNvSpPr>
            <p:nvPr/>
          </p:nvSpPr>
          <p:spPr bwMode="auto">
            <a:xfrm>
              <a:off x="4321176" y="3071813"/>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Calibri" panose="020F0502020204030204"/>
                <a:ea typeface="游ゴシック" panose="020B0400000000000000" pitchFamily="34" charset="-128"/>
              </a:endParaRPr>
            </a:p>
          </p:txBody>
        </p:sp>
        <p:sp>
          <p:nvSpPr>
            <p:cNvPr id="76" name="Line 34">
              <a:extLst>
                <a:ext uri="{FF2B5EF4-FFF2-40B4-BE49-F238E27FC236}">
                  <a16:creationId xmlns:a16="http://schemas.microsoft.com/office/drawing/2014/main" id="{4B0AEB6D-2642-411F-A0DE-8495DA9FFD55}"/>
                </a:ext>
              </a:extLst>
            </p:cNvPr>
            <p:cNvSpPr>
              <a:spLocks noChangeShapeType="1"/>
            </p:cNvSpPr>
            <p:nvPr/>
          </p:nvSpPr>
          <p:spPr bwMode="auto">
            <a:xfrm>
              <a:off x="4321176" y="3071813"/>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Calibri" panose="020F0502020204030204"/>
                <a:ea typeface="游ゴシック" panose="020B0400000000000000" pitchFamily="34" charset="-128"/>
              </a:endParaRPr>
            </a:p>
          </p:txBody>
        </p:sp>
        <p:sp>
          <p:nvSpPr>
            <p:cNvPr id="77" name="Freeform 35">
              <a:extLst>
                <a:ext uri="{FF2B5EF4-FFF2-40B4-BE49-F238E27FC236}">
                  <a16:creationId xmlns:a16="http://schemas.microsoft.com/office/drawing/2014/main" id="{21D900DE-50EE-44AB-87DF-061D0DB02A51}"/>
                </a:ext>
              </a:extLst>
            </p:cNvPr>
            <p:cNvSpPr>
              <a:spLocks/>
            </p:cNvSpPr>
            <p:nvPr/>
          </p:nvSpPr>
          <p:spPr bwMode="auto">
            <a:xfrm>
              <a:off x="3089276" y="3844926"/>
              <a:ext cx="434975" cy="1716088"/>
            </a:xfrm>
            <a:custGeom>
              <a:avLst/>
              <a:gdLst>
                <a:gd name="T0" fmla="*/ 7 w 287"/>
                <a:gd name="T1" fmla="*/ 128 h 1131"/>
                <a:gd name="T2" fmla="*/ 126 w 287"/>
                <a:gd name="T3" fmla="*/ 7 h 1131"/>
                <a:gd name="T4" fmla="*/ 143 w 287"/>
                <a:gd name="T5" fmla="*/ 0 h 1131"/>
                <a:gd name="T6" fmla="*/ 244 w 287"/>
                <a:gd name="T7" fmla="*/ 0 h 1131"/>
                <a:gd name="T8" fmla="*/ 269 w 287"/>
                <a:gd name="T9" fmla="*/ 24 h 1131"/>
                <a:gd name="T10" fmla="*/ 287 w 287"/>
                <a:gd name="T11" fmla="*/ 1105 h 1131"/>
                <a:gd name="T12" fmla="*/ 261 w 287"/>
                <a:gd name="T13" fmla="*/ 1129 h 1131"/>
                <a:gd name="T14" fmla="*/ 151 w 287"/>
                <a:gd name="T15" fmla="*/ 1119 h 1131"/>
                <a:gd name="T16" fmla="*/ 138 w 287"/>
                <a:gd name="T17" fmla="*/ 1113 h 1131"/>
                <a:gd name="T18" fmla="*/ 33 w 287"/>
                <a:gd name="T19" fmla="*/ 1026 h 1131"/>
                <a:gd name="T20" fmla="*/ 24 w 287"/>
                <a:gd name="T21" fmla="*/ 1008 h 1131"/>
                <a:gd name="T22" fmla="*/ 1 w 287"/>
                <a:gd name="T23" fmla="*/ 146 h 1131"/>
                <a:gd name="T24" fmla="*/ 7 w 287"/>
                <a:gd name="T25" fmla="*/ 128 h 1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7" h="1131">
                  <a:moveTo>
                    <a:pt x="7" y="128"/>
                  </a:moveTo>
                  <a:cubicBezTo>
                    <a:pt x="126" y="7"/>
                    <a:pt x="126" y="7"/>
                    <a:pt x="126" y="7"/>
                  </a:cubicBezTo>
                  <a:cubicBezTo>
                    <a:pt x="130" y="3"/>
                    <a:pt x="137" y="0"/>
                    <a:pt x="143" y="0"/>
                  </a:cubicBezTo>
                  <a:cubicBezTo>
                    <a:pt x="244" y="0"/>
                    <a:pt x="244" y="0"/>
                    <a:pt x="244" y="0"/>
                  </a:cubicBezTo>
                  <a:cubicBezTo>
                    <a:pt x="258" y="0"/>
                    <a:pt x="268" y="11"/>
                    <a:pt x="269" y="24"/>
                  </a:cubicBezTo>
                  <a:cubicBezTo>
                    <a:pt x="287" y="1105"/>
                    <a:pt x="287" y="1105"/>
                    <a:pt x="287" y="1105"/>
                  </a:cubicBezTo>
                  <a:cubicBezTo>
                    <a:pt x="287" y="1119"/>
                    <a:pt x="275" y="1131"/>
                    <a:pt x="261" y="1129"/>
                  </a:cubicBezTo>
                  <a:cubicBezTo>
                    <a:pt x="151" y="1119"/>
                    <a:pt x="151" y="1119"/>
                    <a:pt x="151" y="1119"/>
                  </a:cubicBezTo>
                  <a:cubicBezTo>
                    <a:pt x="146" y="1118"/>
                    <a:pt x="142" y="1116"/>
                    <a:pt x="138" y="1113"/>
                  </a:cubicBezTo>
                  <a:cubicBezTo>
                    <a:pt x="33" y="1026"/>
                    <a:pt x="33" y="1026"/>
                    <a:pt x="33" y="1026"/>
                  </a:cubicBezTo>
                  <a:cubicBezTo>
                    <a:pt x="27" y="1022"/>
                    <a:pt x="24" y="1015"/>
                    <a:pt x="24" y="1008"/>
                  </a:cubicBezTo>
                  <a:cubicBezTo>
                    <a:pt x="1" y="146"/>
                    <a:pt x="1" y="146"/>
                    <a:pt x="1" y="146"/>
                  </a:cubicBezTo>
                  <a:cubicBezTo>
                    <a:pt x="0" y="139"/>
                    <a:pt x="3" y="133"/>
                    <a:pt x="7" y="1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Calibri" panose="020F0502020204030204"/>
                <a:ea typeface="游ゴシック" panose="020B0400000000000000" pitchFamily="34" charset="-128"/>
              </a:endParaRPr>
            </a:p>
          </p:txBody>
        </p:sp>
        <p:sp>
          <p:nvSpPr>
            <p:cNvPr id="78" name="Rectangle 36">
              <a:extLst>
                <a:ext uri="{FF2B5EF4-FFF2-40B4-BE49-F238E27FC236}">
                  <a16:creationId xmlns:a16="http://schemas.microsoft.com/office/drawing/2014/main" id="{265A74CE-8FCF-440B-ACA0-5B80FB2C7558}"/>
                </a:ext>
              </a:extLst>
            </p:cNvPr>
            <p:cNvSpPr>
              <a:spLocks noChangeArrowheads="1"/>
            </p:cNvSpPr>
            <p:nvPr/>
          </p:nvSpPr>
          <p:spPr bwMode="auto">
            <a:xfrm>
              <a:off x="3281363" y="3903663"/>
              <a:ext cx="9525" cy="16176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Calibri" panose="020F0502020204030204"/>
                <a:ea typeface="游ゴシック" panose="020B0400000000000000" pitchFamily="34" charset="-128"/>
              </a:endParaRPr>
            </a:p>
          </p:txBody>
        </p:sp>
        <p:sp>
          <p:nvSpPr>
            <p:cNvPr id="79" name="Freeform 37">
              <a:extLst>
                <a:ext uri="{FF2B5EF4-FFF2-40B4-BE49-F238E27FC236}">
                  <a16:creationId xmlns:a16="http://schemas.microsoft.com/office/drawing/2014/main" id="{0D604F35-A71A-48EB-93CE-5F897CE980B5}"/>
                </a:ext>
              </a:extLst>
            </p:cNvPr>
            <p:cNvSpPr>
              <a:spLocks/>
            </p:cNvSpPr>
            <p:nvPr/>
          </p:nvSpPr>
          <p:spPr bwMode="auto">
            <a:xfrm>
              <a:off x="3062288" y="3478213"/>
              <a:ext cx="1320800" cy="176213"/>
            </a:xfrm>
            <a:custGeom>
              <a:avLst/>
              <a:gdLst>
                <a:gd name="T0" fmla="*/ 11 w 832"/>
                <a:gd name="T1" fmla="*/ 0 h 111"/>
                <a:gd name="T2" fmla="*/ 0 w 832"/>
                <a:gd name="T3" fmla="*/ 16 h 111"/>
                <a:gd name="T4" fmla="*/ 832 w 832"/>
                <a:gd name="T5" fmla="*/ 111 h 111"/>
                <a:gd name="T6" fmla="*/ 832 w 832"/>
                <a:gd name="T7" fmla="*/ 95 h 111"/>
                <a:gd name="T8" fmla="*/ 11 w 832"/>
                <a:gd name="T9" fmla="*/ 0 h 111"/>
              </a:gdLst>
              <a:ahLst/>
              <a:cxnLst>
                <a:cxn ang="0">
                  <a:pos x="T0" y="T1"/>
                </a:cxn>
                <a:cxn ang="0">
                  <a:pos x="T2" y="T3"/>
                </a:cxn>
                <a:cxn ang="0">
                  <a:pos x="T4" y="T5"/>
                </a:cxn>
                <a:cxn ang="0">
                  <a:pos x="T6" y="T7"/>
                </a:cxn>
                <a:cxn ang="0">
                  <a:pos x="T8" y="T9"/>
                </a:cxn>
              </a:cxnLst>
              <a:rect l="0" t="0" r="r" b="b"/>
              <a:pathLst>
                <a:path w="832" h="111">
                  <a:moveTo>
                    <a:pt x="11" y="0"/>
                  </a:moveTo>
                  <a:lnTo>
                    <a:pt x="0" y="16"/>
                  </a:lnTo>
                  <a:lnTo>
                    <a:pt x="832" y="111"/>
                  </a:lnTo>
                  <a:lnTo>
                    <a:pt x="832" y="95"/>
                  </a:lnTo>
                  <a:lnTo>
                    <a:pt x="1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Calibri" panose="020F0502020204030204"/>
                <a:ea typeface="游ゴシック" panose="020B0400000000000000" pitchFamily="34" charset="-128"/>
              </a:endParaRPr>
            </a:p>
          </p:txBody>
        </p:sp>
        <p:sp>
          <p:nvSpPr>
            <p:cNvPr id="80" name="Freeform 38">
              <a:extLst>
                <a:ext uri="{FF2B5EF4-FFF2-40B4-BE49-F238E27FC236}">
                  <a16:creationId xmlns:a16="http://schemas.microsoft.com/office/drawing/2014/main" id="{FB5589D2-5C6D-4C21-B23C-D69DA1E31867}"/>
                </a:ext>
              </a:extLst>
            </p:cNvPr>
            <p:cNvSpPr>
              <a:spLocks/>
            </p:cNvSpPr>
            <p:nvPr/>
          </p:nvSpPr>
          <p:spPr bwMode="auto">
            <a:xfrm>
              <a:off x="3508376" y="3860801"/>
              <a:ext cx="573088" cy="128588"/>
            </a:xfrm>
            <a:custGeom>
              <a:avLst/>
              <a:gdLst>
                <a:gd name="T0" fmla="*/ 347 w 377"/>
                <a:gd name="T1" fmla="*/ 83 h 84"/>
                <a:gd name="T2" fmla="*/ 26 w 377"/>
                <a:gd name="T3" fmla="*/ 61 h 84"/>
                <a:gd name="T4" fmla="*/ 1 w 377"/>
                <a:gd name="T5" fmla="*/ 32 h 84"/>
                <a:gd name="T6" fmla="*/ 1 w 377"/>
                <a:gd name="T7" fmla="*/ 26 h 84"/>
                <a:gd name="T8" fmla="*/ 30 w 377"/>
                <a:gd name="T9" fmla="*/ 1 h 84"/>
                <a:gd name="T10" fmla="*/ 351 w 377"/>
                <a:gd name="T11" fmla="*/ 24 h 84"/>
                <a:gd name="T12" fmla="*/ 376 w 377"/>
                <a:gd name="T13" fmla="*/ 52 h 84"/>
                <a:gd name="T14" fmla="*/ 375 w 377"/>
                <a:gd name="T15" fmla="*/ 59 h 84"/>
                <a:gd name="T16" fmla="*/ 347 w 377"/>
                <a:gd name="T17" fmla="*/ 83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84">
                  <a:moveTo>
                    <a:pt x="347" y="83"/>
                  </a:moveTo>
                  <a:cubicBezTo>
                    <a:pt x="26" y="61"/>
                    <a:pt x="26" y="61"/>
                    <a:pt x="26" y="61"/>
                  </a:cubicBezTo>
                  <a:cubicBezTo>
                    <a:pt x="11" y="60"/>
                    <a:pt x="0" y="47"/>
                    <a:pt x="1" y="32"/>
                  </a:cubicBezTo>
                  <a:cubicBezTo>
                    <a:pt x="1" y="26"/>
                    <a:pt x="1" y="26"/>
                    <a:pt x="1" y="26"/>
                  </a:cubicBezTo>
                  <a:cubicBezTo>
                    <a:pt x="2" y="11"/>
                    <a:pt x="15" y="0"/>
                    <a:pt x="30" y="1"/>
                  </a:cubicBezTo>
                  <a:cubicBezTo>
                    <a:pt x="351" y="24"/>
                    <a:pt x="351" y="24"/>
                    <a:pt x="351" y="24"/>
                  </a:cubicBezTo>
                  <a:cubicBezTo>
                    <a:pt x="366" y="25"/>
                    <a:pt x="377" y="38"/>
                    <a:pt x="376" y="52"/>
                  </a:cubicBezTo>
                  <a:cubicBezTo>
                    <a:pt x="375" y="59"/>
                    <a:pt x="375" y="59"/>
                    <a:pt x="375" y="59"/>
                  </a:cubicBezTo>
                  <a:cubicBezTo>
                    <a:pt x="374" y="73"/>
                    <a:pt x="361" y="84"/>
                    <a:pt x="347" y="8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Calibri" panose="020F0502020204030204"/>
                <a:ea typeface="游ゴシック" panose="020B0400000000000000" pitchFamily="34" charset="-128"/>
              </a:endParaRPr>
            </a:p>
          </p:txBody>
        </p:sp>
        <p:sp>
          <p:nvSpPr>
            <p:cNvPr id="81" name="Freeform 39">
              <a:extLst>
                <a:ext uri="{FF2B5EF4-FFF2-40B4-BE49-F238E27FC236}">
                  <a16:creationId xmlns:a16="http://schemas.microsoft.com/office/drawing/2014/main" id="{FE66FEEF-9A24-4C50-BF42-2B5427B48E3B}"/>
                </a:ext>
              </a:extLst>
            </p:cNvPr>
            <p:cNvSpPr>
              <a:spLocks/>
            </p:cNvSpPr>
            <p:nvPr/>
          </p:nvSpPr>
          <p:spPr bwMode="auto">
            <a:xfrm>
              <a:off x="4073526" y="3941763"/>
              <a:ext cx="606425" cy="1593850"/>
            </a:xfrm>
            <a:custGeom>
              <a:avLst/>
              <a:gdLst>
                <a:gd name="T0" fmla="*/ 1 w 399"/>
                <a:gd name="T1" fmla="*/ 61 h 1050"/>
                <a:gd name="T2" fmla="*/ 0 w 399"/>
                <a:gd name="T3" fmla="*/ 961 h 1050"/>
                <a:gd name="T4" fmla="*/ 21 w 399"/>
                <a:gd name="T5" fmla="*/ 986 h 1050"/>
                <a:gd name="T6" fmla="*/ 388 w 399"/>
                <a:gd name="T7" fmla="*/ 1041 h 1050"/>
                <a:gd name="T8" fmla="*/ 396 w 399"/>
                <a:gd name="T9" fmla="*/ 27 h 1050"/>
                <a:gd name="T10" fmla="*/ 368 w 399"/>
                <a:gd name="T11" fmla="*/ 2 h 1050"/>
                <a:gd name="T12" fmla="*/ 24 w 399"/>
                <a:gd name="T13" fmla="*/ 35 h 1050"/>
                <a:gd name="T14" fmla="*/ 1 w 399"/>
                <a:gd name="T15" fmla="*/ 61 h 10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9" h="1050">
                  <a:moveTo>
                    <a:pt x="1" y="61"/>
                  </a:moveTo>
                  <a:cubicBezTo>
                    <a:pt x="3" y="192"/>
                    <a:pt x="1" y="836"/>
                    <a:pt x="0" y="961"/>
                  </a:cubicBezTo>
                  <a:cubicBezTo>
                    <a:pt x="0" y="973"/>
                    <a:pt x="9" y="984"/>
                    <a:pt x="21" y="986"/>
                  </a:cubicBezTo>
                  <a:cubicBezTo>
                    <a:pt x="100" y="1001"/>
                    <a:pt x="377" y="1050"/>
                    <a:pt x="388" y="1041"/>
                  </a:cubicBezTo>
                  <a:cubicBezTo>
                    <a:pt x="399" y="1032"/>
                    <a:pt x="396" y="192"/>
                    <a:pt x="396" y="27"/>
                  </a:cubicBezTo>
                  <a:cubicBezTo>
                    <a:pt x="396" y="12"/>
                    <a:pt x="383" y="0"/>
                    <a:pt x="368" y="2"/>
                  </a:cubicBezTo>
                  <a:cubicBezTo>
                    <a:pt x="24" y="35"/>
                    <a:pt x="24" y="35"/>
                    <a:pt x="24" y="35"/>
                  </a:cubicBezTo>
                  <a:cubicBezTo>
                    <a:pt x="11" y="36"/>
                    <a:pt x="1" y="48"/>
                    <a:pt x="1" y="61"/>
                  </a:cubicBezTo>
                  <a:close/>
                </a:path>
              </a:pathLst>
            </a:custGeom>
            <a:grpFill/>
            <a:ln w="4763"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Calibri" panose="020F0502020204030204"/>
                <a:ea typeface="游ゴシック" panose="020B0400000000000000" pitchFamily="34" charset="-128"/>
              </a:endParaRPr>
            </a:p>
          </p:txBody>
        </p:sp>
        <p:sp>
          <p:nvSpPr>
            <p:cNvPr id="82" name="Rectangle 40">
              <a:extLst>
                <a:ext uri="{FF2B5EF4-FFF2-40B4-BE49-F238E27FC236}">
                  <a16:creationId xmlns:a16="http://schemas.microsoft.com/office/drawing/2014/main" id="{0EABD9DC-1252-4744-ACA8-43D8BF898F32}"/>
                </a:ext>
              </a:extLst>
            </p:cNvPr>
            <p:cNvSpPr>
              <a:spLocks noChangeArrowheads="1"/>
            </p:cNvSpPr>
            <p:nvPr/>
          </p:nvSpPr>
          <p:spPr bwMode="auto">
            <a:xfrm>
              <a:off x="4295776" y="4111626"/>
              <a:ext cx="125413" cy="541338"/>
            </a:xfrm>
            <a:prstGeom prst="rect">
              <a:avLst/>
            </a:prstGeom>
            <a:solidFill>
              <a:sysClr val="window" lastClr="FFFFFF"/>
            </a:solidFill>
            <a:ln w="4763" cap="flat">
              <a:solidFill>
                <a:srgbClr val="006837"/>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Calibri" panose="020F0502020204030204"/>
                <a:ea typeface="游ゴシック" panose="020B0400000000000000" pitchFamily="34" charset="-128"/>
              </a:endParaRPr>
            </a:p>
          </p:txBody>
        </p:sp>
        <p:sp>
          <p:nvSpPr>
            <p:cNvPr id="83" name="Rectangle 41">
              <a:extLst>
                <a:ext uri="{FF2B5EF4-FFF2-40B4-BE49-F238E27FC236}">
                  <a16:creationId xmlns:a16="http://schemas.microsoft.com/office/drawing/2014/main" id="{D8299A12-790B-4831-B43A-797FFCA03DF2}"/>
                </a:ext>
              </a:extLst>
            </p:cNvPr>
            <p:cNvSpPr>
              <a:spLocks noChangeArrowheads="1"/>
            </p:cNvSpPr>
            <p:nvPr/>
          </p:nvSpPr>
          <p:spPr bwMode="auto">
            <a:xfrm>
              <a:off x="4295776" y="4802188"/>
              <a:ext cx="125413" cy="536575"/>
            </a:xfrm>
            <a:prstGeom prst="rect">
              <a:avLst/>
            </a:prstGeom>
            <a:solidFill>
              <a:sysClr val="window" lastClr="FFFFFF"/>
            </a:solidFill>
            <a:ln w="4763" cap="flat">
              <a:solidFill>
                <a:srgbClr val="006837"/>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Calibri" panose="020F0502020204030204"/>
                <a:ea typeface="游ゴシック" panose="020B0400000000000000" pitchFamily="34" charset="-128"/>
              </a:endParaRPr>
            </a:p>
          </p:txBody>
        </p:sp>
        <p:sp>
          <p:nvSpPr>
            <p:cNvPr id="84" name="Rectangle 42">
              <a:extLst>
                <a:ext uri="{FF2B5EF4-FFF2-40B4-BE49-F238E27FC236}">
                  <a16:creationId xmlns:a16="http://schemas.microsoft.com/office/drawing/2014/main" id="{BC98F22E-8223-4AB2-A42A-9346E7069191}"/>
                </a:ext>
              </a:extLst>
            </p:cNvPr>
            <p:cNvSpPr>
              <a:spLocks noChangeArrowheads="1"/>
            </p:cNvSpPr>
            <p:nvPr/>
          </p:nvSpPr>
          <p:spPr bwMode="auto">
            <a:xfrm>
              <a:off x="4132263" y="3881438"/>
              <a:ext cx="19050" cy="1641475"/>
            </a:xfrm>
            <a:prstGeom prst="rect">
              <a:avLst/>
            </a:prstGeom>
            <a:grpFill/>
            <a:ln w="4763" cap="flat">
              <a:solidFill>
                <a:srgbClr val="006A8A"/>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Calibri" panose="020F0502020204030204"/>
                <a:ea typeface="游ゴシック" panose="020B0400000000000000" pitchFamily="34" charset="-128"/>
              </a:endParaRPr>
            </a:p>
          </p:txBody>
        </p:sp>
        <p:sp>
          <p:nvSpPr>
            <p:cNvPr id="85" name="Rectangle 43">
              <a:extLst>
                <a:ext uri="{FF2B5EF4-FFF2-40B4-BE49-F238E27FC236}">
                  <a16:creationId xmlns:a16="http://schemas.microsoft.com/office/drawing/2014/main" id="{0929BF76-4590-40C5-8DF6-4ED9F2F6560F}"/>
                </a:ext>
              </a:extLst>
            </p:cNvPr>
            <p:cNvSpPr>
              <a:spLocks noChangeArrowheads="1"/>
            </p:cNvSpPr>
            <p:nvPr/>
          </p:nvSpPr>
          <p:spPr bwMode="auto">
            <a:xfrm>
              <a:off x="4178301" y="3881438"/>
              <a:ext cx="17463" cy="1641475"/>
            </a:xfrm>
            <a:prstGeom prst="rect">
              <a:avLst/>
            </a:prstGeom>
            <a:grpFill/>
            <a:ln w="4763" cap="flat">
              <a:solidFill>
                <a:srgbClr val="006A8A"/>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Calibri" panose="020F0502020204030204"/>
                <a:ea typeface="游ゴシック" panose="020B0400000000000000" pitchFamily="34" charset="-128"/>
              </a:endParaRPr>
            </a:p>
          </p:txBody>
        </p:sp>
        <p:sp>
          <p:nvSpPr>
            <p:cNvPr id="86" name="Rectangle 44">
              <a:extLst>
                <a:ext uri="{FF2B5EF4-FFF2-40B4-BE49-F238E27FC236}">
                  <a16:creationId xmlns:a16="http://schemas.microsoft.com/office/drawing/2014/main" id="{7C767046-54A6-40A8-B87E-6155286E6A0B}"/>
                </a:ext>
              </a:extLst>
            </p:cNvPr>
            <p:cNvSpPr>
              <a:spLocks noChangeArrowheads="1"/>
            </p:cNvSpPr>
            <p:nvPr/>
          </p:nvSpPr>
          <p:spPr bwMode="auto">
            <a:xfrm>
              <a:off x="4227513" y="3867151"/>
              <a:ext cx="17463" cy="1655763"/>
            </a:xfrm>
            <a:prstGeom prst="rect">
              <a:avLst/>
            </a:prstGeom>
            <a:grpFill/>
            <a:ln w="4763" cap="flat">
              <a:solidFill>
                <a:srgbClr val="006A8A"/>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Calibri" panose="020F0502020204030204"/>
                <a:ea typeface="游ゴシック" panose="020B0400000000000000" pitchFamily="34" charset="-128"/>
              </a:endParaRPr>
            </a:p>
          </p:txBody>
        </p:sp>
        <p:sp>
          <p:nvSpPr>
            <p:cNvPr id="87" name="Rectangle 45">
              <a:extLst>
                <a:ext uri="{FF2B5EF4-FFF2-40B4-BE49-F238E27FC236}">
                  <a16:creationId xmlns:a16="http://schemas.microsoft.com/office/drawing/2014/main" id="{5E20A008-C08D-42FB-BB09-23D12950CEF5}"/>
                </a:ext>
              </a:extLst>
            </p:cNvPr>
            <p:cNvSpPr>
              <a:spLocks noChangeArrowheads="1"/>
            </p:cNvSpPr>
            <p:nvPr/>
          </p:nvSpPr>
          <p:spPr bwMode="auto">
            <a:xfrm>
              <a:off x="4276726" y="3867151"/>
              <a:ext cx="19050" cy="1668463"/>
            </a:xfrm>
            <a:prstGeom prst="rect">
              <a:avLst/>
            </a:prstGeom>
            <a:grpFill/>
            <a:ln w="4763" cap="flat">
              <a:solidFill>
                <a:srgbClr val="006A8A"/>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Calibri" panose="020F0502020204030204"/>
                <a:ea typeface="游ゴシック" panose="020B0400000000000000" pitchFamily="34" charset="-128"/>
              </a:endParaRPr>
            </a:p>
          </p:txBody>
        </p:sp>
        <p:sp>
          <p:nvSpPr>
            <p:cNvPr id="88" name="Rectangle 46">
              <a:extLst>
                <a:ext uri="{FF2B5EF4-FFF2-40B4-BE49-F238E27FC236}">
                  <a16:creationId xmlns:a16="http://schemas.microsoft.com/office/drawing/2014/main" id="{A288D0D3-7134-4D90-A645-BE97CA0D8B76}"/>
                </a:ext>
              </a:extLst>
            </p:cNvPr>
            <p:cNvSpPr>
              <a:spLocks noChangeArrowheads="1"/>
            </p:cNvSpPr>
            <p:nvPr/>
          </p:nvSpPr>
          <p:spPr bwMode="auto">
            <a:xfrm>
              <a:off x="4329113" y="3859213"/>
              <a:ext cx="17463" cy="1698625"/>
            </a:xfrm>
            <a:prstGeom prst="rect">
              <a:avLst/>
            </a:prstGeom>
            <a:grpFill/>
            <a:ln w="4763" cap="flat">
              <a:solidFill>
                <a:srgbClr val="006A8A"/>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Calibri" panose="020F0502020204030204"/>
                <a:ea typeface="游ゴシック" panose="020B0400000000000000" pitchFamily="34" charset="-128"/>
              </a:endParaRPr>
            </a:p>
          </p:txBody>
        </p:sp>
        <p:sp>
          <p:nvSpPr>
            <p:cNvPr id="89" name="Rectangle 47">
              <a:extLst>
                <a:ext uri="{FF2B5EF4-FFF2-40B4-BE49-F238E27FC236}">
                  <a16:creationId xmlns:a16="http://schemas.microsoft.com/office/drawing/2014/main" id="{DA07C31C-3186-45FA-BB28-1DD41FC3481D}"/>
                </a:ext>
              </a:extLst>
            </p:cNvPr>
            <p:cNvSpPr>
              <a:spLocks noChangeArrowheads="1"/>
            </p:cNvSpPr>
            <p:nvPr/>
          </p:nvSpPr>
          <p:spPr bwMode="auto">
            <a:xfrm>
              <a:off x="4373563" y="3844926"/>
              <a:ext cx="19050" cy="1712913"/>
            </a:xfrm>
            <a:prstGeom prst="rect">
              <a:avLst/>
            </a:prstGeom>
            <a:grpFill/>
            <a:ln w="4763" cap="flat">
              <a:solidFill>
                <a:srgbClr val="006837"/>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Calibri" panose="020F0502020204030204"/>
                <a:ea typeface="游ゴシック" panose="020B0400000000000000" pitchFamily="34" charset="-128"/>
              </a:endParaRPr>
            </a:p>
          </p:txBody>
        </p:sp>
        <p:sp>
          <p:nvSpPr>
            <p:cNvPr id="90" name="Rectangle 48">
              <a:extLst>
                <a:ext uri="{FF2B5EF4-FFF2-40B4-BE49-F238E27FC236}">
                  <a16:creationId xmlns:a16="http://schemas.microsoft.com/office/drawing/2014/main" id="{44DADDE8-0291-49C2-9A0F-EC8BA7CDC824}"/>
                </a:ext>
              </a:extLst>
            </p:cNvPr>
            <p:cNvSpPr>
              <a:spLocks noChangeArrowheads="1"/>
            </p:cNvSpPr>
            <p:nvPr/>
          </p:nvSpPr>
          <p:spPr bwMode="auto">
            <a:xfrm>
              <a:off x="4421188" y="3844926"/>
              <a:ext cx="19050" cy="1712913"/>
            </a:xfrm>
            <a:prstGeom prst="rect">
              <a:avLst/>
            </a:prstGeom>
            <a:grpFill/>
            <a:ln w="4763" cap="flat">
              <a:solidFill>
                <a:srgbClr val="006A8A"/>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Calibri" panose="020F0502020204030204"/>
                <a:ea typeface="游ゴシック" panose="020B0400000000000000" pitchFamily="34" charset="-128"/>
              </a:endParaRPr>
            </a:p>
          </p:txBody>
        </p:sp>
        <p:sp>
          <p:nvSpPr>
            <p:cNvPr id="91" name="Rectangle 49">
              <a:extLst>
                <a:ext uri="{FF2B5EF4-FFF2-40B4-BE49-F238E27FC236}">
                  <a16:creationId xmlns:a16="http://schemas.microsoft.com/office/drawing/2014/main" id="{11E87C5A-AAC6-42C9-841F-25127AB1D45D}"/>
                </a:ext>
              </a:extLst>
            </p:cNvPr>
            <p:cNvSpPr>
              <a:spLocks noChangeArrowheads="1"/>
            </p:cNvSpPr>
            <p:nvPr/>
          </p:nvSpPr>
          <p:spPr bwMode="auto">
            <a:xfrm>
              <a:off x="4478338" y="3852863"/>
              <a:ext cx="17463" cy="1712913"/>
            </a:xfrm>
            <a:prstGeom prst="rect">
              <a:avLst/>
            </a:prstGeom>
            <a:grpFill/>
            <a:ln w="4763" cap="flat">
              <a:solidFill>
                <a:srgbClr val="006A8A"/>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Calibri" panose="020F0502020204030204"/>
                <a:ea typeface="游ゴシック" panose="020B0400000000000000" pitchFamily="34" charset="-128"/>
              </a:endParaRPr>
            </a:p>
          </p:txBody>
        </p:sp>
        <p:sp>
          <p:nvSpPr>
            <p:cNvPr id="92" name="Rectangle 50">
              <a:extLst>
                <a:ext uri="{FF2B5EF4-FFF2-40B4-BE49-F238E27FC236}">
                  <a16:creationId xmlns:a16="http://schemas.microsoft.com/office/drawing/2014/main" id="{7355843B-D574-4E65-AA44-EBE0791EB895}"/>
                </a:ext>
              </a:extLst>
            </p:cNvPr>
            <p:cNvSpPr>
              <a:spLocks noChangeArrowheads="1"/>
            </p:cNvSpPr>
            <p:nvPr/>
          </p:nvSpPr>
          <p:spPr bwMode="auto">
            <a:xfrm>
              <a:off x="4543426" y="3859213"/>
              <a:ext cx="17463" cy="1714500"/>
            </a:xfrm>
            <a:prstGeom prst="rect">
              <a:avLst/>
            </a:prstGeom>
            <a:grpFill/>
            <a:ln w="4763" cap="flat">
              <a:solidFill>
                <a:srgbClr val="006A8A"/>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Calibri" panose="020F0502020204030204"/>
                <a:ea typeface="游ゴシック" panose="020B0400000000000000" pitchFamily="34" charset="-128"/>
              </a:endParaRPr>
            </a:p>
          </p:txBody>
        </p:sp>
        <p:sp>
          <p:nvSpPr>
            <p:cNvPr id="93" name="Rectangle 51">
              <a:extLst>
                <a:ext uri="{FF2B5EF4-FFF2-40B4-BE49-F238E27FC236}">
                  <a16:creationId xmlns:a16="http://schemas.microsoft.com/office/drawing/2014/main" id="{1FBD089A-2149-4DDF-BD87-A6F06C26C9F4}"/>
                </a:ext>
              </a:extLst>
            </p:cNvPr>
            <p:cNvSpPr>
              <a:spLocks noChangeArrowheads="1"/>
            </p:cNvSpPr>
            <p:nvPr/>
          </p:nvSpPr>
          <p:spPr bwMode="auto">
            <a:xfrm>
              <a:off x="4373563" y="3844926"/>
              <a:ext cx="19050" cy="1712913"/>
            </a:xfrm>
            <a:prstGeom prst="rect">
              <a:avLst/>
            </a:prstGeom>
            <a:grpFill/>
            <a:ln w="4763" cap="flat">
              <a:solidFill>
                <a:srgbClr val="006A8A"/>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Calibri" panose="020F0502020204030204"/>
                <a:ea typeface="游ゴシック" panose="020B0400000000000000" pitchFamily="34" charset="-128"/>
              </a:endParaRPr>
            </a:p>
          </p:txBody>
        </p:sp>
        <p:sp>
          <p:nvSpPr>
            <p:cNvPr id="94" name="Rectangle 52">
              <a:extLst>
                <a:ext uri="{FF2B5EF4-FFF2-40B4-BE49-F238E27FC236}">
                  <a16:creationId xmlns:a16="http://schemas.microsoft.com/office/drawing/2014/main" id="{FD3AC0C9-60C2-4D78-8800-004CFC13ABDB}"/>
                </a:ext>
              </a:extLst>
            </p:cNvPr>
            <p:cNvSpPr>
              <a:spLocks noChangeArrowheads="1"/>
            </p:cNvSpPr>
            <p:nvPr/>
          </p:nvSpPr>
          <p:spPr bwMode="auto">
            <a:xfrm>
              <a:off x="4589463" y="3867151"/>
              <a:ext cx="19050" cy="1714500"/>
            </a:xfrm>
            <a:prstGeom prst="rect">
              <a:avLst/>
            </a:prstGeom>
            <a:grpFill/>
            <a:ln w="4763" cap="flat">
              <a:solidFill>
                <a:srgbClr val="006A8A"/>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Calibri" panose="020F0502020204030204"/>
                <a:ea typeface="游ゴシック" panose="020B0400000000000000" pitchFamily="34" charset="-128"/>
              </a:endParaRPr>
            </a:p>
          </p:txBody>
        </p:sp>
        <p:sp>
          <p:nvSpPr>
            <p:cNvPr id="95" name="Rectangle 53">
              <a:extLst>
                <a:ext uri="{FF2B5EF4-FFF2-40B4-BE49-F238E27FC236}">
                  <a16:creationId xmlns:a16="http://schemas.microsoft.com/office/drawing/2014/main" id="{4FE875A4-92D2-4B64-B25E-CBBE3588A374}"/>
                </a:ext>
              </a:extLst>
            </p:cNvPr>
            <p:cNvSpPr>
              <a:spLocks noChangeArrowheads="1"/>
            </p:cNvSpPr>
            <p:nvPr/>
          </p:nvSpPr>
          <p:spPr bwMode="auto">
            <a:xfrm>
              <a:off x="4641851" y="3838576"/>
              <a:ext cx="17463" cy="1743075"/>
            </a:xfrm>
            <a:prstGeom prst="rect">
              <a:avLst/>
            </a:prstGeom>
            <a:grpFill/>
            <a:ln w="4763" cap="flat">
              <a:solidFill>
                <a:srgbClr val="006A8A"/>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Calibri" panose="020F0502020204030204"/>
                <a:ea typeface="游ゴシック" panose="020B0400000000000000" pitchFamily="34" charset="-128"/>
              </a:endParaRPr>
            </a:p>
          </p:txBody>
        </p:sp>
        <p:sp>
          <p:nvSpPr>
            <p:cNvPr id="96" name="Freeform 54">
              <a:extLst>
                <a:ext uri="{FF2B5EF4-FFF2-40B4-BE49-F238E27FC236}">
                  <a16:creationId xmlns:a16="http://schemas.microsoft.com/office/drawing/2014/main" id="{9E1566A8-F371-47C7-B912-63A8E669DC56}"/>
                </a:ext>
              </a:extLst>
            </p:cNvPr>
            <p:cNvSpPr>
              <a:spLocks/>
            </p:cNvSpPr>
            <p:nvPr/>
          </p:nvSpPr>
          <p:spPr bwMode="auto">
            <a:xfrm>
              <a:off x="3359151" y="3544888"/>
              <a:ext cx="63500" cy="57150"/>
            </a:xfrm>
            <a:custGeom>
              <a:avLst/>
              <a:gdLst>
                <a:gd name="T0" fmla="*/ 28 w 42"/>
                <a:gd name="T1" fmla="*/ 36 h 37"/>
                <a:gd name="T2" fmla="*/ 10 w 42"/>
                <a:gd name="T3" fmla="*/ 34 h 37"/>
                <a:gd name="T4" fmla="*/ 1 w 42"/>
                <a:gd name="T5" fmla="*/ 22 h 37"/>
                <a:gd name="T6" fmla="*/ 3 w 42"/>
                <a:gd name="T7" fmla="*/ 9 h 37"/>
                <a:gd name="T8" fmla="*/ 14 w 42"/>
                <a:gd name="T9" fmla="*/ 0 h 37"/>
                <a:gd name="T10" fmla="*/ 33 w 42"/>
                <a:gd name="T11" fmla="*/ 3 h 37"/>
                <a:gd name="T12" fmla="*/ 42 w 42"/>
                <a:gd name="T13" fmla="*/ 14 h 37"/>
                <a:gd name="T14" fmla="*/ 40 w 42"/>
                <a:gd name="T15" fmla="*/ 27 h 37"/>
                <a:gd name="T16" fmla="*/ 28 w 42"/>
                <a:gd name="T17" fmla="*/ 3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 h="37">
                  <a:moveTo>
                    <a:pt x="28" y="36"/>
                  </a:moveTo>
                  <a:cubicBezTo>
                    <a:pt x="10" y="34"/>
                    <a:pt x="10" y="34"/>
                    <a:pt x="10" y="34"/>
                  </a:cubicBezTo>
                  <a:cubicBezTo>
                    <a:pt x="4" y="33"/>
                    <a:pt x="0" y="28"/>
                    <a:pt x="1" y="22"/>
                  </a:cubicBezTo>
                  <a:cubicBezTo>
                    <a:pt x="3" y="9"/>
                    <a:pt x="3" y="9"/>
                    <a:pt x="3" y="9"/>
                  </a:cubicBezTo>
                  <a:cubicBezTo>
                    <a:pt x="3" y="3"/>
                    <a:pt x="8" y="0"/>
                    <a:pt x="14" y="0"/>
                  </a:cubicBezTo>
                  <a:cubicBezTo>
                    <a:pt x="33" y="3"/>
                    <a:pt x="33" y="3"/>
                    <a:pt x="33" y="3"/>
                  </a:cubicBezTo>
                  <a:cubicBezTo>
                    <a:pt x="38" y="3"/>
                    <a:pt x="42" y="9"/>
                    <a:pt x="42" y="14"/>
                  </a:cubicBezTo>
                  <a:cubicBezTo>
                    <a:pt x="40" y="27"/>
                    <a:pt x="40" y="27"/>
                    <a:pt x="40" y="27"/>
                  </a:cubicBezTo>
                  <a:cubicBezTo>
                    <a:pt x="39" y="33"/>
                    <a:pt x="34" y="37"/>
                    <a:pt x="28"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Calibri" panose="020F0502020204030204"/>
                <a:ea typeface="游ゴシック" panose="020B0400000000000000" pitchFamily="34" charset="-128"/>
              </a:endParaRPr>
            </a:p>
          </p:txBody>
        </p:sp>
        <p:sp>
          <p:nvSpPr>
            <p:cNvPr id="97" name="Freeform 55">
              <a:extLst>
                <a:ext uri="{FF2B5EF4-FFF2-40B4-BE49-F238E27FC236}">
                  <a16:creationId xmlns:a16="http://schemas.microsoft.com/office/drawing/2014/main" id="{0C388371-982B-468E-9D0C-EA27FA0CEA1E}"/>
                </a:ext>
              </a:extLst>
            </p:cNvPr>
            <p:cNvSpPr>
              <a:spLocks/>
            </p:cNvSpPr>
            <p:nvPr/>
          </p:nvSpPr>
          <p:spPr bwMode="auto">
            <a:xfrm>
              <a:off x="4175126" y="3636963"/>
              <a:ext cx="44450" cy="42863"/>
            </a:xfrm>
            <a:custGeom>
              <a:avLst/>
              <a:gdLst>
                <a:gd name="T0" fmla="*/ 20 w 29"/>
                <a:gd name="T1" fmla="*/ 28 h 29"/>
                <a:gd name="T2" fmla="*/ 6 w 29"/>
                <a:gd name="T3" fmla="*/ 27 h 29"/>
                <a:gd name="T4" fmla="*/ 0 w 29"/>
                <a:gd name="T5" fmla="*/ 20 h 29"/>
                <a:gd name="T6" fmla="*/ 1 w 29"/>
                <a:gd name="T7" fmla="*/ 6 h 29"/>
                <a:gd name="T8" fmla="*/ 8 w 29"/>
                <a:gd name="T9" fmla="*/ 0 h 29"/>
                <a:gd name="T10" fmla="*/ 22 w 29"/>
                <a:gd name="T11" fmla="*/ 1 h 29"/>
                <a:gd name="T12" fmla="*/ 28 w 29"/>
                <a:gd name="T13" fmla="*/ 8 h 29"/>
                <a:gd name="T14" fmla="*/ 27 w 29"/>
                <a:gd name="T15" fmla="*/ 22 h 29"/>
                <a:gd name="T16" fmla="*/ 20 w 29"/>
                <a:gd name="T17" fmla="*/ 28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20" y="28"/>
                  </a:moveTo>
                  <a:cubicBezTo>
                    <a:pt x="6" y="27"/>
                    <a:pt x="6" y="27"/>
                    <a:pt x="6" y="27"/>
                  </a:cubicBezTo>
                  <a:cubicBezTo>
                    <a:pt x="2" y="27"/>
                    <a:pt x="0" y="24"/>
                    <a:pt x="0" y="20"/>
                  </a:cubicBezTo>
                  <a:cubicBezTo>
                    <a:pt x="1" y="6"/>
                    <a:pt x="1" y="6"/>
                    <a:pt x="1" y="6"/>
                  </a:cubicBezTo>
                  <a:cubicBezTo>
                    <a:pt x="1" y="3"/>
                    <a:pt x="4" y="0"/>
                    <a:pt x="8" y="0"/>
                  </a:cubicBezTo>
                  <a:cubicBezTo>
                    <a:pt x="22" y="1"/>
                    <a:pt x="22" y="1"/>
                    <a:pt x="22" y="1"/>
                  </a:cubicBezTo>
                  <a:cubicBezTo>
                    <a:pt x="26" y="1"/>
                    <a:pt x="29" y="4"/>
                    <a:pt x="28" y="8"/>
                  </a:cubicBezTo>
                  <a:cubicBezTo>
                    <a:pt x="27" y="22"/>
                    <a:pt x="27" y="22"/>
                    <a:pt x="27" y="22"/>
                  </a:cubicBezTo>
                  <a:cubicBezTo>
                    <a:pt x="27" y="26"/>
                    <a:pt x="24" y="29"/>
                    <a:pt x="20"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Calibri" panose="020F0502020204030204"/>
                <a:ea typeface="游ゴシック" panose="020B0400000000000000" pitchFamily="34" charset="-128"/>
              </a:endParaRPr>
            </a:p>
          </p:txBody>
        </p:sp>
        <p:sp>
          <p:nvSpPr>
            <p:cNvPr id="98" name="Freeform 56">
              <a:extLst>
                <a:ext uri="{FF2B5EF4-FFF2-40B4-BE49-F238E27FC236}">
                  <a16:creationId xmlns:a16="http://schemas.microsoft.com/office/drawing/2014/main" id="{F7C2E2CD-5B48-4FAB-8BA8-2799E231B470}"/>
                </a:ext>
              </a:extLst>
            </p:cNvPr>
            <p:cNvSpPr>
              <a:spLocks/>
            </p:cNvSpPr>
            <p:nvPr/>
          </p:nvSpPr>
          <p:spPr bwMode="auto">
            <a:xfrm>
              <a:off x="3430588" y="3554413"/>
              <a:ext cx="735013" cy="122238"/>
            </a:xfrm>
            <a:custGeom>
              <a:avLst/>
              <a:gdLst>
                <a:gd name="T0" fmla="*/ 475 w 484"/>
                <a:gd name="T1" fmla="*/ 79 h 80"/>
                <a:gd name="T2" fmla="*/ 6 w 484"/>
                <a:gd name="T3" fmla="*/ 27 h 80"/>
                <a:gd name="T4" fmla="*/ 0 w 484"/>
                <a:gd name="T5" fmla="*/ 19 h 80"/>
                <a:gd name="T6" fmla="*/ 1 w 484"/>
                <a:gd name="T7" fmla="*/ 7 h 80"/>
                <a:gd name="T8" fmla="*/ 9 w 484"/>
                <a:gd name="T9" fmla="*/ 0 h 80"/>
                <a:gd name="T10" fmla="*/ 478 w 484"/>
                <a:gd name="T11" fmla="*/ 52 h 80"/>
                <a:gd name="T12" fmla="*/ 484 w 484"/>
                <a:gd name="T13" fmla="*/ 60 h 80"/>
                <a:gd name="T14" fmla="*/ 483 w 484"/>
                <a:gd name="T15" fmla="*/ 73 h 80"/>
                <a:gd name="T16" fmla="*/ 475 w 484"/>
                <a:gd name="T17" fmla="*/ 79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4" h="80">
                  <a:moveTo>
                    <a:pt x="475" y="79"/>
                  </a:moveTo>
                  <a:cubicBezTo>
                    <a:pt x="6" y="27"/>
                    <a:pt x="6" y="27"/>
                    <a:pt x="6" y="27"/>
                  </a:cubicBezTo>
                  <a:cubicBezTo>
                    <a:pt x="2" y="27"/>
                    <a:pt x="0" y="23"/>
                    <a:pt x="0" y="19"/>
                  </a:cubicBezTo>
                  <a:cubicBezTo>
                    <a:pt x="1" y="7"/>
                    <a:pt x="1" y="7"/>
                    <a:pt x="1" y="7"/>
                  </a:cubicBezTo>
                  <a:cubicBezTo>
                    <a:pt x="2" y="3"/>
                    <a:pt x="5" y="0"/>
                    <a:pt x="9" y="0"/>
                  </a:cubicBezTo>
                  <a:cubicBezTo>
                    <a:pt x="478" y="52"/>
                    <a:pt x="478" y="52"/>
                    <a:pt x="478" y="52"/>
                  </a:cubicBezTo>
                  <a:cubicBezTo>
                    <a:pt x="482" y="53"/>
                    <a:pt x="484" y="56"/>
                    <a:pt x="484" y="60"/>
                  </a:cubicBezTo>
                  <a:cubicBezTo>
                    <a:pt x="483" y="73"/>
                    <a:pt x="483" y="73"/>
                    <a:pt x="483" y="73"/>
                  </a:cubicBezTo>
                  <a:cubicBezTo>
                    <a:pt x="482" y="77"/>
                    <a:pt x="479" y="80"/>
                    <a:pt x="475"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Calibri" panose="020F0502020204030204"/>
                <a:ea typeface="游ゴシック" panose="020B0400000000000000" pitchFamily="34" charset="-128"/>
              </a:endParaRPr>
            </a:p>
          </p:txBody>
        </p:sp>
        <p:sp>
          <p:nvSpPr>
            <p:cNvPr id="99" name="Rectangle 57">
              <a:extLst>
                <a:ext uri="{FF2B5EF4-FFF2-40B4-BE49-F238E27FC236}">
                  <a16:creationId xmlns:a16="http://schemas.microsoft.com/office/drawing/2014/main" id="{7E2AB32B-BDF2-4824-B067-0495BDB12A2D}"/>
                </a:ext>
              </a:extLst>
            </p:cNvPr>
            <p:cNvSpPr>
              <a:spLocks noChangeArrowheads="1"/>
            </p:cNvSpPr>
            <p:nvPr/>
          </p:nvSpPr>
          <p:spPr bwMode="auto">
            <a:xfrm>
              <a:off x="3319463" y="3687763"/>
              <a:ext cx="52388" cy="150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Calibri" panose="020F0502020204030204"/>
                <a:ea typeface="游ゴシック" panose="020B0400000000000000" pitchFamily="34" charset="-128"/>
              </a:endParaRPr>
            </a:p>
          </p:txBody>
        </p:sp>
        <p:sp>
          <p:nvSpPr>
            <p:cNvPr id="100" name="Rectangle 58">
              <a:extLst>
                <a:ext uri="{FF2B5EF4-FFF2-40B4-BE49-F238E27FC236}">
                  <a16:creationId xmlns:a16="http://schemas.microsoft.com/office/drawing/2014/main" id="{8EEFDD5D-F511-4F27-859C-D2E7CEBECD53}"/>
                </a:ext>
              </a:extLst>
            </p:cNvPr>
            <p:cNvSpPr>
              <a:spLocks noChangeArrowheads="1"/>
            </p:cNvSpPr>
            <p:nvPr/>
          </p:nvSpPr>
          <p:spPr bwMode="auto">
            <a:xfrm>
              <a:off x="4083051" y="3762376"/>
              <a:ext cx="30163" cy="1412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Calibri" panose="020F0502020204030204"/>
                <a:ea typeface="游ゴシック" panose="020B0400000000000000" pitchFamily="34" charset="-128"/>
              </a:endParaRPr>
            </a:p>
          </p:txBody>
        </p:sp>
        <p:sp>
          <p:nvSpPr>
            <p:cNvPr id="101" name="Freeform 59">
              <a:extLst>
                <a:ext uri="{FF2B5EF4-FFF2-40B4-BE49-F238E27FC236}">
                  <a16:creationId xmlns:a16="http://schemas.microsoft.com/office/drawing/2014/main" id="{3285C7C7-945B-484B-B38B-DD00F44654D5}"/>
                </a:ext>
              </a:extLst>
            </p:cNvPr>
            <p:cNvSpPr>
              <a:spLocks/>
            </p:cNvSpPr>
            <p:nvPr/>
          </p:nvSpPr>
          <p:spPr bwMode="auto">
            <a:xfrm>
              <a:off x="3138488" y="3567113"/>
              <a:ext cx="207963" cy="409575"/>
            </a:xfrm>
            <a:custGeom>
              <a:avLst/>
              <a:gdLst>
                <a:gd name="T0" fmla="*/ 131 w 131"/>
                <a:gd name="T1" fmla="*/ 0 h 258"/>
                <a:gd name="T2" fmla="*/ 131 w 131"/>
                <a:gd name="T3" fmla="*/ 17 h 258"/>
                <a:gd name="T4" fmla="*/ 22 w 131"/>
                <a:gd name="T5" fmla="*/ 238 h 258"/>
                <a:gd name="T6" fmla="*/ 0 w 131"/>
                <a:gd name="T7" fmla="*/ 258 h 258"/>
                <a:gd name="T8" fmla="*/ 131 w 131"/>
                <a:gd name="T9" fmla="*/ 0 h 258"/>
              </a:gdLst>
              <a:ahLst/>
              <a:cxnLst>
                <a:cxn ang="0">
                  <a:pos x="T0" y="T1"/>
                </a:cxn>
                <a:cxn ang="0">
                  <a:pos x="T2" y="T3"/>
                </a:cxn>
                <a:cxn ang="0">
                  <a:pos x="T4" y="T5"/>
                </a:cxn>
                <a:cxn ang="0">
                  <a:pos x="T6" y="T7"/>
                </a:cxn>
                <a:cxn ang="0">
                  <a:pos x="T8" y="T9"/>
                </a:cxn>
              </a:cxnLst>
              <a:rect l="0" t="0" r="r" b="b"/>
              <a:pathLst>
                <a:path w="131" h="258">
                  <a:moveTo>
                    <a:pt x="131" y="0"/>
                  </a:moveTo>
                  <a:lnTo>
                    <a:pt x="131" y="17"/>
                  </a:lnTo>
                  <a:lnTo>
                    <a:pt x="22" y="238"/>
                  </a:lnTo>
                  <a:lnTo>
                    <a:pt x="0" y="258"/>
                  </a:lnTo>
                  <a:lnTo>
                    <a:pt x="13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Calibri" panose="020F0502020204030204"/>
                <a:ea typeface="游ゴシック" panose="020B0400000000000000" pitchFamily="34" charset="-128"/>
              </a:endParaRPr>
            </a:p>
          </p:txBody>
        </p:sp>
        <p:sp>
          <p:nvSpPr>
            <p:cNvPr id="102" name="Freeform 60">
              <a:extLst>
                <a:ext uri="{FF2B5EF4-FFF2-40B4-BE49-F238E27FC236}">
                  <a16:creationId xmlns:a16="http://schemas.microsoft.com/office/drawing/2014/main" id="{F6738586-E4A2-4A2E-9071-011B21538EEF}"/>
                </a:ext>
              </a:extLst>
            </p:cNvPr>
            <p:cNvSpPr>
              <a:spLocks/>
            </p:cNvSpPr>
            <p:nvPr/>
          </p:nvSpPr>
          <p:spPr bwMode="auto">
            <a:xfrm>
              <a:off x="3317876" y="3605213"/>
              <a:ext cx="90488" cy="73025"/>
            </a:xfrm>
            <a:custGeom>
              <a:avLst/>
              <a:gdLst>
                <a:gd name="T0" fmla="*/ 23 w 57"/>
                <a:gd name="T1" fmla="*/ 0 h 46"/>
                <a:gd name="T2" fmla="*/ 57 w 57"/>
                <a:gd name="T3" fmla="*/ 6 h 46"/>
                <a:gd name="T4" fmla="*/ 33 w 57"/>
                <a:gd name="T5" fmla="*/ 46 h 46"/>
                <a:gd name="T6" fmla="*/ 0 w 57"/>
                <a:gd name="T7" fmla="*/ 46 h 46"/>
                <a:gd name="T8" fmla="*/ 23 w 57"/>
                <a:gd name="T9" fmla="*/ 0 h 46"/>
              </a:gdLst>
              <a:ahLst/>
              <a:cxnLst>
                <a:cxn ang="0">
                  <a:pos x="T0" y="T1"/>
                </a:cxn>
                <a:cxn ang="0">
                  <a:pos x="T2" y="T3"/>
                </a:cxn>
                <a:cxn ang="0">
                  <a:pos x="T4" y="T5"/>
                </a:cxn>
                <a:cxn ang="0">
                  <a:pos x="T6" y="T7"/>
                </a:cxn>
                <a:cxn ang="0">
                  <a:pos x="T8" y="T9"/>
                </a:cxn>
              </a:cxnLst>
              <a:rect l="0" t="0" r="r" b="b"/>
              <a:pathLst>
                <a:path w="57" h="46">
                  <a:moveTo>
                    <a:pt x="23" y="0"/>
                  </a:moveTo>
                  <a:lnTo>
                    <a:pt x="57" y="6"/>
                  </a:lnTo>
                  <a:lnTo>
                    <a:pt x="33" y="46"/>
                  </a:lnTo>
                  <a:lnTo>
                    <a:pt x="0" y="46"/>
                  </a:lnTo>
                  <a:lnTo>
                    <a:pt x="2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Calibri" panose="020F0502020204030204"/>
                <a:ea typeface="游ゴシック" panose="020B0400000000000000" pitchFamily="34" charset="-128"/>
              </a:endParaRPr>
            </a:p>
          </p:txBody>
        </p:sp>
        <p:sp>
          <p:nvSpPr>
            <p:cNvPr id="103" name="Freeform 61">
              <a:extLst>
                <a:ext uri="{FF2B5EF4-FFF2-40B4-BE49-F238E27FC236}">
                  <a16:creationId xmlns:a16="http://schemas.microsoft.com/office/drawing/2014/main" id="{452D4087-26BE-4970-A08B-D439A6A3E77A}"/>
                </a:ext>
              </a:extLst>
            </p:cNvPr>
            <p:cNvSpPr>
              <a:spLocks/>
            </p:cNvSpPr>
            <p:nvPr/>
          </p:nvSpPr>
          <p:spPr bwMode="auto">
            <a:xfrm>
              <a:off x="3187701" y="3692526"/>
              <a:ext cx="120650" cy="244475"/>
            </a:xfrm>
            <a:custGeom>
              <a:avLst/>
              <a:gdLst>
                <a:gd name="T0" fmla="*/ 71 w 76"/>
                <a:gd name="T1" fmla="*/ 5 h 154"/>
                <a:gd name="T2" fmla="*/ 0 w 76"/>
                <a:gd name="T3" fmla="*/ 154 h 154"/>
                <a:gd name="T4" fmla="*/ 40 w 76"/>
                <a:gd name="T5" fmla="*/ 112 h 154"/>
                <a:gd name="T6" fmla="*/ 76 w 76"/>
                <a:gd name="T7" fmla="*/ 50 h 154"/>
                <a:gd name="T8" fmla="*/ 76 w 76"/>
                <a:gd name="T9" fmla="*/ 0 h 154"/>
                <a:gd name="T10" fmla="*/ 71 w 76"/>
                <a:gd name="T11" fmla="*/ 5 h 154"/>
              </a:gdLst>
              <a:ahLst/>
              <a:cxnLst>
                <a:cxn ang="0">
                  <a:pos x="T0" y="T1"/>
                </a:cxn>
                <a:cxn ang="0">
                  <a:pos x="T2" y="T3"/>
                </a:cxn>
                <a:cxn ang="0">
                  <a:pos x="T4" y="T5"/>
                </a:cxn>
                <a:cxn ang="0">
                  <a:pos x="T6" y="T7"/>
                </a:cxn>
                <a:cxn ang="0">
                  <a:pos x="T8" y="T9"/>
                </a:cxn>
                <a:cxn ang="0">
                  <a:pos x="T10" y="T11"/>
                </a:cxn>
              </a:cxnLst>
              <a:rect l="0" t="0" r="r" b="b"/>
              <a:pathLst>
                <a:path w="76" h="154">
                  <a:moveTo>
                    <a:pt x="71" y="5"/>
                  </a:moveTo>
                  <a:lnTo>
                    <a:pt x="0" y="154"/>
                  </a:lnTo>
                  <a:lnTo>
                    <a:pt x="40" y="112"/>
                  </a:lnTo>
                  <a:lnTo>
                    <a:pt x="76" y="50"/>
                  </a:lnTo>
                  <a:lnTo>
                    <a:pt x="76" y="0"/>
                  </a:lnTo>
                  <a:lnTo>
                    <a:pt x="71"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Calibri" panose="020F0502020204030204"/>
                <a:ea typeface="游ゴシック" panose="020B0400000000000000" pitchFamily="34" charset="-128"/>
              </a:endParaRPr>
            </a:p>
          </p:txBody>
        </p:sp>
        <p:sp>
          <p:nvSpPr>
            <p:cNvPr id="104" name="Freeform 62">
              <a:extLst>
                <a:ext uri="{FF2B5EF4-FFF2-40B4-BE49-F238E27FC236}">
                  <a16:creationId xmlns:a16="http://schemas.microsoft.com/office/drawing/2014/main" id="{F2800405-64D6-47BE-A03D-828348CB05A2}"/>
                </a:ext>
              </a:extLst>
            </p:cNvPr>
            <p:cNvSpPr>
              <a:spLocks/>
            </p:cNvSpPr>
            <p:nvPr/>
          </p:nvSpPr>
          <p:spPr bwMode="auto">
            <a:xfrm>
              <a:off x="4097338" y="3687763"/>
              <a:ext cx="90488" cy="63500"/>
            </a:xfrm>
            <a:custGeom>
              <a:avLst/>
              <a:gdLst>
                <a:gd name="T0" fmla="*/ 40 w 57"/>
                <a:gd name="T1" fmla="*/ 0 h 40"/>
                <a:gd name="T2" fmla="*/ 0 w 57"/>
                <a:gd name="T3" fmla="*/ 40 h 40"/>
                <a:gd name="T4" fmla="*/ 20 w 57"/>
                <a:gd name="T5" fmla="*/ 40 h 40"/>
                <a:gd name="T6" fmla="*/ 57 w 57"/>
                <a:gd name="T7" fmla="*/ 3 h 40"/>
                <a:gd name="T8" fmla="*/ 40 w 57"/>
                <a:gd name="T9" fmla="*/ 0 h 40"/>
              </a:gdLst>
              <a:ahLst/>
              <a:cxnLst>
                <a:cxn ang="0">
                  <a:pos x="T0" y="T1"/>
                </a:cxn>
                <a:cxn ang="0">
                  <a:pos x="T2" y="T3"/>
                </a:cxn>
                <a:cxn ang="0">
                  <a:pos x="T4" y="T5"/>
                </a:cxn>
                <a:cxn ang="0">
                  <a:pos x="T6" y="T7"/>
                </a:cxn>
                <a:cxn ang="0">
                  <a:pos x="T8" y="T9"/>
                </a:cxn>
              </a:cxnLst>
              <a:rect l="0" t="0" r="r" b="b"/>
              <a:pathLst>
                <a:path w="57" h="40">
                  <a:moveTo>
                    <a:pt x="40" y="0"/>
                  </a:moveTo>
                  <a:lnTo>
                    <a:pt x="0" y="40"/>
                  </a:lnTo>
                  <a:lnTo>
                    <a:pt x="20" y="40"/>
                  </a:lnTo>
                  <a:lnTo>
                    <a:pt x="57" y="3"/>
                  </a:lnTo>
                  <a:lnTo>
                    <a:pt x="4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Calibri" panose="020F0502020204030204"/>
                <a:ea typeface="游ゴシック" panose="020B0400000000000000" pitchFamily="34" charset="-128"/>
              </a:endParaRPr>
            </a:p>
          </p:txBody>
        </p:sp>
        <p:sp>
          <p:nvSpPr>
            <p:cNvPr id="105" name="Freeform 63">
              <a:extLst>
                <a:ext uri="{FF2B5EF4-FFF2-40B4-BE49-F238E27FC236}">
                  <a16:creationId xmlns:a16="http://schemas.microsoft.com/office/drawing/2014/main" id="{3CED2C72-8FE0-4683-9037-006CF5599434}"/>
                </a:ext>
              </a:extLst>
            </p:cNvPr>
            <p:cNvSpPr>
              <a:spLocks/>
            </p:cNvSpPr>
            <p:nvPr/>
          </p:nvSpPr>
          <p:spPr bwMode="auto">
            <a:xfrm>
              <a:off x="3897313" y="3678238"/>
              <a:ext cx="244475" cy="203200"/>
            </a:xfrm>
            <a:custGeom>
              <a:avLst/>
              <a:gdLst>
                <a:gd name="T0" fmla="*/ 131 w 154"/>
                <a:gd name="T1" fmla="*/ 0 h 128"/>
                <a:gd name="T2" fmla="*/ 0 w 154"/>
                <a:gd name="T3" fmla="*/ 128 h 128"/>
                <a:gd name="T4" fmla="*/ 46 w 154"/>
                <a:gd name="T5" fmla="*/ 128 h 128"/>
                <a:gd name="T6" fmla="*/ 154 w 154"/>
                <a:gd name="T7" fmla="*/ 6 h 128"/>
                <a:gd name="T8" fmla="*/ 131 w 154"/>
                <a:gd name="T9" fmla="*/ 0 h 128"/>
              </a:gdLst>
              <a:ahLst/>
              <a:cxnLst>
                <a:cxn ang="0">
                  <a:pos x="T0" y="T1"/>
                </a:cxn>
                <a:cxn ang="0">
                  <a:pos x="T2" y="T3"/>
                </a:cxn>
                <a:cxn ang="0">
                  <a:pos x="T4" y="T5"/>
                </a:cxn>
                <a:cxn ang="0">
                  <a:pos x="T6" y="T7"/>
                </a:cxn>
                <a:cxn ang="0">
                  <a:pos x="T8" y="T9"/>
                </a:cxn>
              </a:cxnLst>
              <a:rect l="0" t="0" r="r" b="b"/>
              <a:pathLst>
                <a:path w="154" h="128">
                  <a:moveTo>
                    <a:pt x="131" y="0"/>
                  </a:moveTo>
                  <a:lnTo>
                    <a:pt x="0" y="128"/>
                  </a:lnTo>
                  <a:lnTo>
                    <a:pt x="46" y="128"/>
                  </a:lnTo>
                  <a:lnTo>
                    <a:pt x="154" y="6"/>
                  </a:lnTo>
                  <a:lnTo>
                    <a:pt x="13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Calibri" panose="020F0502020204030204"/>
                <a:ea typeface="游ゴシック" panose="020B0400000000000000" pitchFamily="34" charset="-128"/>
              </a:endParaRPr>
            </a:p>
          </p:txBody>
        </p:sp>
        <p:sp>
          <p:nvSpPr>
            <p:cNvPr id="106" name="Freeform 64">
              <a:extLst>
                <a:ext uri="{FF2B5EF4-FFF2-40B4-BE49-F238E27FC236}">
                  <a16:creationId xmlns:a16="http://schemas.microsoft.com/office/drawing/2014/main" id="{0DC84FA1-57DA-497E-AB40-8B9E5825A871}"/>
                </a:ext>
              </a:extLst>
            </p:cNvPr>
            <p:cNvSpPr>
              <a:spLocks/>
            </p:cNvSpPr>
            <p:nvPr/>
          </p:nvSpPr>
          <p:spPr bwMode="auto">
            <a:xfrm>
              <a:off x="2906713" y="3514726"/>
              <a:ext cx="439738" cy="534988"/>
            </a:xfrm>
            <a:custGeom>
              <a:avLst/>
              <a:gdLst>
                <a:gd name="T0" fmla="*/ 102 w 289"/>
                <a:gd name="T1" fmla="*/ 0 h 352"/>
                <a:gd name="T2" fmla="*/ 78 w 289"/>
                <a:gd name="T3" fmla="*/ 92 h 352"/>
                <a:gd name="T4" fmla="*/ 64 w 289"/>
                <a:gd name="T5" fmla="*/ 144 h 352"/>
                <a:gd name="T6" fmla="*/ 47 w 289"/>
                <a:gd name="T7" fmla="*/ 174 h 352"/>
                <a:gd name="T8" fmla="*/ 41 w 289"/>
                <a:gd name="T9" fmla="*/ 203 h 352"/>
                <a:gd name="T10" fmla="*/ 14 w 289"/>
                <a:gd name="T11" fmla="*/ 313 h 352"/>
                <a:gd name="T12" fmla="*/ 0 w 289"/>
                <a:gd name="T13" fmla="*/ 342 h 352"/>
                <a:gd name="T14" fmla="*/ 110 w 289"/>
                <a:gd name="T15" fmla="*/ 348 h 352"/>
                <a:gd name="T16" fmla="*/ 145 w 289"/>
                <a:gd name="T17" fmla="*/ 310 h 352"/>
                <a:gd name="T18" fmla="*/ 289 w 289"/>
                <a:gd name="T19" fmla="*/ 24 h 352"/>
                <a:gd name="T20" fmla="*/ 102 w 289"/>
                <a:gd name="T21" fmla="*/ 0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9" h="352">
                  <a:moveTo>
                    <a:pt x="102" y="0"/>
                  </a:moveTo>
                  <a:cubicBezTo>
                    <a:pt x="102" y="5"/>
                    <a:pt x="78" y="92"/>
                    <a:pt x="78" y="92"/>
                  </a:cubicBezTo>
                  <a:cubicBezTo>
                    <a:pt x="64" y="144"/>
                    <a:pt x="64" y="144"/>
                    <a:pt x="64" y="144"/>
                  </a:cubicBezTo>
                  <a:cubicBezTo>
                    <a:pt x="47" y="174"/>
                    <a:pt x="47" y="174"/>
                    <a:pt x="47" y="174"/>
                  </a:cubicBezTo>
                  <a:cubicBezTo>
                    <a:pt x="41" y="203"/>
                    <a:pt x="41" y="203"/>
                    <a:pt x="41" y="203"/>
                  </a:cubicBezTo>
                  <a:cubicBezTo>
                    <a:pt x="14" y="313"/>
                    <a:pt x="14" y="313"/>
                    <a:pt x="14" y="313"/>
                  </a:cubicBezTo>
                  <a:cubicBezTo>
                    <a:pt x="0" y="342"/>
                    <a:pt x="0" y="342"/>
                    <a:pt x="0" y="342"/>
                  </a:cubicBezTo>
                  <a:cubicBezTo>
                    <a:pt x="0" y="342"/>
                    <a:pt x="106" y="352"/>
                    <a:pt x="110" y="348"/>
                  </a:cubicBezTo>
                  <a:cubicBezTo>
                    <a:pt x="113" y="345"/>
                    <a:pt x="145" y="310"/>
                    <a:pt x="145" y="310"/>
                  </a:cubicBezTo>
                  <a:cubicBezTo>
                    <a:pt x="289" y="24"/>
                    <a:pt x="289" y="24"/>
                    <a:pt x="289" y="24"/>
                  </a:cubicBezTo>
                  <a:lnTo>
                    <a:pt x="10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Calibri" panose="020F0502020204030204"/>
                <a:ea typeface="游ゴシック" panose="020B0400000000000000" pitchFamily="34" charset="-128"/>
              </a:endParaRPr>
            </a:p>
          </p:txBody>
        </p:sp>
        <p:sp>
          <p:nvSpPr>
            <p:cNvPr id="107" name="Freeform 65">
              <a:extLst>
                <a:ext uri="{FF2B5EF4-FFF2-40B4-BE49-F238E27FC236}">
                  <a16:creationId xmlns:a16="http://schemas.microsoft.com/office/drawing/2014/main" id="{027F7C3B-C777-404B-A276-6DF5328D1544}"/>
                </a:ext>
              </a:extLst>
            </p:cNvPr>
            <p:cNvSpPr>
              <a:spLocks/>
            </p:cNvSpPr>
            <p:nvPr/>
          </p:nvSpPr>
          <p:spPr bwMode="auto">
            <a:xfrm>
              <a:off x="3089276" y="3411538"/>
              <a:ext cx="1314450" cy="211138"/>
            </a:xfrm>
            <a:custGeom>
              <a:avLst/>
              <a:gdLst>
                <a:gd name="T0" fmla="*/ 268 w 865"/>
                <a:gd name="T1" fmla="*/ 46 h 139"/>
                <a:gd name="T2" fmla="*/ 297 w 865"/>
                <a:gd name="T3" fmla="*/ 51 h 139"/>
                <a:gd name="T4" fmla="*/ 338 w 865"/>
                <a:gd name="T5" fmla="*/ 51 h 139"/>
                <a:gd name="T6" fmla="*/ 374 w 865"/>
                <a:gd name="T7" fmla="*/ 57 h 139"/>
                <a:gd name="T8" fmla="*/ 411 w 865"/>
                <a:gd name="T9" fmla="*/ 62 h 139"/>
                <a:gd name="T10" fmla="*/ 449 w 865"/>
                <a:gd name="T11" fmla="*/ 68 h 139"/>
                <a:gd name="T12" fmla="*/ 488 w 865"/>
                <a:gd name="T13" fmla="*/ 71 h 139"/>
                <a:gd name="T14" fmla="*/ 520 w 865"/>
                <a:gd name="T15" fmla="*/ 76 h 139"/>
                <a:gd name="T16" fmla="*/ 552 w 865"/>
                <a:gd name="T17" fmla="*/ 81 h 139"/>
                <a:gd name="T18" fmla="*/ 593 w 865"/>
                <a:gd name="T19" fmla="*/ 82 h 139"/>
                <a:gd name="T20" fmla="*/ 625 w 865"/>
                <a:gd name="T21" fmla="*/ 89 h 139"/>
                <a:gd name="T22" fmla="*/ 659 w 865"/>
                <a:gd name="T23" fmla="*/ 95 h 139"/>
                <a:gd name="T24" fmla="*/ 696 w 865"/>
                <a:gd name="T25" fmla="*/ 97 h 139"/>
                <a:gd name="T26" fmla="*/ 699 w 865"/>
                <a:gd name="T27" fmla="*/ 95 h 139"/>
                <a:gd name="T28" fmla="*/ 725 w 865"/>
                <a:gd name="T29" fmla="*/ 96 h 139"/>
                <a:gd name="T30" fmla="*/ 755 w 865"/>
                <a:gd name="T31" fmla="*/ 99 h 139"/>
                <a:gd name="T32" fmla="*/ 788 w 865"/>
                <a:gd name="T33" fmla="*/ 102 h 139"/>
                <a:gd name="T34" fmla="*/ 822 w 865"/>
                <a:gd name="T35" fmla="*/ 107 h 139"/>
                <a:gd name="T36" fmla="*/ 865 w 865"/>
                <a:gd name="T37" fmla="*/ 129 h 139"/>
                <a:gd name="T38" fmla="*/ 852 w 865"/>
                <a:gd name="T39" fmla="*/ 139 h 139"/>
                <a:gd name="T40" fmla="*/ 1 w 865"/>
                <a:gd name="T41" fmla="*/ 35 h 139"/>
                <a:gd name="T42" fmla="*/ 1 w 865"/>
                <a:gd name="T43" fmla="*/ 28 h 139"/>
                <a:gd name="T44" fmla="*/ 15 w 865"/>
                <a:gd name="T45" fmla="*/ 7 h 139"/>
                <a:gd name="T46" fmla="*/ 46 w 865"/>
                <a:gd name="T47" fmla="*/ 6 h 139"/>
                <a:gd name="T48" fmla="*/ 72 w 865"/>
                <a:gd name="T49" fmla="*/ 17 h 139"/>
                <a:gd name="T50" fmla="*/ 101 w 865"/>
                <a:gd name="T51" fmla="*/ 9 h 139"/>
                <a:gd name="T52" fmla="*/ 116 w 865"/>
                <a:gd name="T53" fmla="*/ 28 h 139"/>
                <a:gd name="T54" fmla="*/ 133 w 865"/>
                <a:gd name="T55" fmla="*/ 17 h 139"/>
                <a:gd name="T56" fmla="*/ 152 w 865"/>
                <a:gd name="T57" fmla="*/ 32 h 139"/>
                <a:gd name="T58" fmla="*/ 180 w 865"/>
                <a:gd name="T59" fmla="*/ 32 h 139"/>
                <a:gd name="T60" fmla="*/ 227 w 865"/>
                <a:gd name="T61" fmla="*/ 44 h 139"/>
                <a:gd name="T62" fmla="*/ 268 w 865"/>
                <a:gd name="T63" fmla="*/ 44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65" h="139">
                  <a:moveTo>
                    <a:pt x="268" y="46"/>
                  </a:moveTo>
                  <a:cubicBezTo>
                    <a:pt x="268" y="46"/>
                    <a:pt x="288" y="30"/>
                    <a:pt x="297" y="51"/>
                  </a:cubicBezTo>
                  <a:cubicBezTo>
                    <a:pt x="306" y="72"/>
                    <a:pt x="316" y="26"/>
                    <a:pt x="338" y="51"/>
                  </a:cubicBezTo>
                  <a:cubicBezTo>
                    <a:pt x="360" y="76"/>
                    <a:pt x="354" y="24"/>
                    <a:pt x="374" y="57"/>
                  </a:cubicBezTo>
                  <a:cubicBezTo>
                    <a:pt x="393" y="90"/>
                    <a:pt x="386" y="16"/>
                    <a:pt x="411" y="62"/>
                  </a:cubicBezTo>
                  <a:cubicBezTo>
                    <a:pt x="436" y="107"/>
                    <a:pt x="418" y="23"/>
                    <a:pt x="449" y="68"/>
                  </a:cubicBezTo>
                  <a:cubicBezTo>
                    <a:pt x="480" y="112"/>
                    <a:pt x="452" y="30"/>
                    <a:pt x="488" y="71"/>
                  </a:cubicBezTo>
                  <a:cubicBezTo>
                    <a:pt x="488" y="71"/>
                    <a:pt x="503" y="52"/>
                    <a:pt x="520" y="76"/>
                  </a:cubicBezTo>
                  <a:cubicBezTo>
                    <a:pt x="537" y="100"/>
                    <a:pt x="528" y="40"/>
                    <a:pt x="552" y="81"/>
                  </a:cubicBezTo>
                  <a:cubicBezTo>
                    <a:pt x="576" y="122"/>
                    <a:pt x="546" y="53"/>
                    <a:pt x="593" y="82"/>
                  </a:cubicBezTo>
                  <a:cubicBezTo>
                    <a:pt x="593" y="82"/>
                    <a:pt x="605" y="70"/>
                    <a:pt x="625" y="89"/>
                  </a:cubicBezTo>
                  <a:cubicBezTo>
                    <a:pt x="646" y="107"/>
                    <a:pt x="638" y="63"/>
                    <a:pt x="659" y="95"/>
                  </a:cubicBezTo>
                  <a:cubicBezTo>
                    <a:pt x="679" y="126"/>
                    <a:pt x="672" y="50"/>
                    <a:pt x="696" y="97"/>
                  </a:cubicBezTo>
                  <a:cubicBezTo>
                    <a:pt x="699" y="95"/>
                    <a:pt x="699" y="95"/>
                    <a:pt x="699" y="95"/>
                  </a:cubicBezTo>
                  <a:cubicBezTo>
                    <a:pt x="699" y="95"/>
                    <a:pt x="715" y="79"/>
                    <a:pt x="725" y="96"/>
                  </a:cubicBezTo>
                  <a:cubicBezTo>
                    <a:pt x="736" y="112"/>
                    <a:pt x="746" y="76"/>
                    <a:pt x="755" y="99"/>
                  </a:cubicBezTo>
                  <a:cubicBezTo>
                    <a:pt x="764" y="122"/>
                    <a:pt x="779" y="87"/>
                    <a:pt x="788" y="102"/>
                  </a:cubicBezTo>
                  <a:cubicBezTo>
                    <a:pt x="798" y="118"/>
                    <a:pt x="808" y="91"/>
                    <a:pt x="822" y="107"/>
                  </a:cubicBezTo>
                  <a:cubicBezTo>
                    <a:pt x="835" y="123"/>
                    <a:pt x="856" y="100"/>
                    <a:pt x="865" y="129"/>
                  </a:cubicBezTo>
                  <a:cubicBezTo>
                    <a:pt x="852" y="139"/>
                    <a:pt x="852" y="139"/>
                    <a:pt x="852" y="139"/>
                  </a:cubicBezTo>
                  <a:cubicBezTo>
                    <a:pt x="1" y="35"/>
                    <a:pt x="1" y="35"/>
                    <a:pt x="1" y="35"/>
                  </a:cubicBezTo>
                  <a:cubicBezTo>
                    <a:pt x="1" y="28"/>
                    <a:pt x="1" y="28"/>
                    <a:pt x="1" y="28"/>
                  </a:cubicBezTo>
                  <a:cubicBezTo>
                    <a:pt x="1" y="28"/>
                    <a:pt x="0" y="0"/>
                    <a:pt x="15" y="7"/>
                  </a:cubicBezTo>
                  <a:cubicBezTo>
                    <a:pt x="29" y="14"/>
                    <a:pt x="46" y="6"/>
                    <a:pt x="46" y="6"/>
                  </a:cubicBezTo>
                  <a:cubicBezTo>
                    <a:pt x="46" y="6"/>
                    <a:pt x="71" y="1"/>
                    <a:pt x="72" y="17"/>
                  </a:cubicBezTo>
                  <a:cubicBezTo>
                    <a:pt x="73" y="33"/>
                    <a:pt x="101" y="9"/>
                    <a:pt x="101" y="9"/>
                  </a:cubicBezTo>
                  <a:cubicBezTo>
                    <a:pt x="101" y="9"/>
                    <a:pt x="107" y="15"/>
                    <a:pt x="116" y="28"/>
                  </a:cubicBezTo>
                  <a:cubicBezTo>
                    <a:pt x="125" y="42"/>
                    <a:pt x="133" y="17"/>
                    <a:pt x="133" y="17"/>
                  </a:cubicBezTo>
                  <a:cubicBezTo>
                    <a:pt x="133" y="17"/>
                    <a:pt x="151" y="22"/>
                    <a:pt x="152" y="32"/>
                  </a:cubicBezTo>
                  <a:cubicBezTo>
                    <a:pt x="153" y="43"/>
                    <a:pt x="172" y="19"/>
                    <a:pt x="180" y="32"/>
                  </a:cubicBezTo>
                  <a:cubicBezTo>
                    <a:pt x="189" y="45"/>
                    <a:pt x="213" y="15"/>
                    <a:pt x="227" y="44"/>
                  </a:cubicBezTo>
                  <a:cubicBezTo>
                    <a:pt x="241" y="72"/>
                    <a:pt x="221" y="7"/>
                    <a:pt x="268" y="4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Calibri" panose="020F0502020204030204"/>
                <a:ea typeface="游ゴシック" panose="020B0400000000000000" pitchFamily="34" charset="-128"/>
              </a:endParaRPr>
            </a:p>
          </p:txBody>
        </p:sp>
        <p:sp>
          <p:nvSpPr>
            <p:cNvPr id="108" name="Freeform 66">
              <a:extLst>
                <a:ext uri="{FF2B5EF4-FFF2-40B4-BE49-F238E27FC236}">
                  <a16:creationId xmlns:a16="http://schemas.microsoft.com/office/drawing/2014/main" id="{DEE0B73C-0366-4F72-BC95-13D3B344E7AE}"/>
                </a:ext>
              </a:extLst>
            </p:cNvPr>
            <p:cNvSpPr>
              <a:spLocks/>
            </p:cNvSpPr>
            <p:nvPr/>
          </p:nvSpPr>
          <p:spPr bwMode="auto">
            <a:xfrm>
              <a:off x="4125913" y="3654426"/>
              <a:ext cx="220663" cy="204788"/>
            </a:xfrm>
            <a:custGeom>
              <a:avLst/>
              <a:gdLst>
                <a:gd name="T0" fmla="*/ 69 w 139"/>
                <a:gd name="T1" fmla="*/ 0 h 129"/>
                <a:gd name="T2" fmla="*/ 139 w 139"/>
                <a:gd name="T3" fmla="*/ 2 h 129"/>
                <a:gd name="T4" fmla="*/ 0 w 139"/>
                <a:gd name="T5" fmla="*/ 129 h 129"/>
                <a:gd name="T6" fmla="*/ 0 w 139"/>
                <a:gd name="T7" fmla="*/ 74 h 129"/>
                <a:gd name="T8" fmla="*/ 69 w 139"/>
                <a:gd name="T9" fmla="*/ 0 h 129"/>
              </a:gdLst>
              <a:ahLst/>
              <a:cxnLst>
                <a:cxn ang="0">
                  <a:pos x="T0" y="T1"/>
                </a:cxn>
                <a:cxn ang="0">
                  <a:pos x="T2" y="T3"/>
                </a:cxn>
                <a:cxn ang="0">
                  <a:pos x="T4" y="T5"/>
                </a:cxn>
                <a:cxn ang="0">
                  <a:pos x="T6" y="T7"/>
                </a:cxn>
                <a:cxn ang="0">
                  <a:pos x="T8" y="T9"/>
                </a:cxn>
              </a:cxnLst>
              <a:rect l="0" t="0" r="r" b="b"/>
              <a:pathLst>
                <a:path w="139" h="129">
                  <a:moveTo>
                    <a:pt x="69" y="0"/>
                  </a:moveTo>
                  <a:lnTo>
                    <a:pt x="139" y="2"/>
                  </a:lnTo>
                  <a:lnTo>
                    <a:pt x="0" y="129"/>
                  </a:lnTo>
                  <a:lnTo>
                    <a:pt x="0" y="74"/>
                  </a:lnTo>
                  <a:lnTo>
                    <a:pt x="6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Calibri" panose="020F0502020204030204"/>
                <a:ea typeface="游ゴシック" panose="020B0400000000000000" pitchFamily="34" charset="-128"/>
              </a:endParaRPr>
            </a:p>
          </p:txBody>
        </p:sp>
        <p:sp>
          <p:nvSpPr>
            <p:cNvPr id="109" name="Freeform 67">
              <a:extLst>
                <a:ext uri="{FF2B5EF4-FFF2-40B4-BE49-F238E27FC236}">
                  <a16:creationId xmlns:a16="http://schemas.microsoft.com/office/drawing/2014/main" id="{2B4F311F-D0B9-4AB8-BA67-52C405DD988B}"/>
                </a:ext>
              </a:extLst>
            </p:cNvPr>
            <p:cNvSpPr>
              <a:spLocks/>
            </p:cNvSpPr>
            <p:nvPr/>
          </p:nvSpPr>
          <p:spPr bwMode="auto">
            <a:xfrm>
              <a:off x="3390901" y="3605213"/>
              <a:ext cx="682625" cy="254000"/>
            </a:xfrm>
            <a:custGeom>
              <a:avLst/>
              <a:gdLst>
                <a:gd name="T0" fmla="*/ 25 w 430"/>
                <a:gd name="T1" fmla="*/ 0 h 160"/>
                <a:gd name="T2" fmla="*/ 430 w 430"/>
                <a:gd name="T3" fmla="*/ 46 h 160"/>
                <a:gd name="T4" fmla="*/ 319 w 430"/>
                <a:gd name="T5" fmla="*/ 160 h 160"/>
                <a:gd name="T6" fmla="*/ 84 w 430"/>
                <a:gd name="T7" fmla="*/ 147 h 160"/>
                <a:gd name="T8" fmla="*/ 84 w 430"/>
                <a:gd name="T9" fmla="*/ 139 h 160"/>
                <a:gd name="T10" fmla="*/ 0 w 430"/>
                <a:gd name="T11" fmla="*/ 136 h 160"/>
                <a:gd name="T12" fmla="*/ 0 w 430"/>
                <a:gd name="T13" fmla="*/ 52 h 160"/>
                <a:gd name="T14" fmla="*/ 25 w 430"/>
                <a:gd name="T15" fmla="*/ 0 h 1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0" h="160">
                  <a:moveTo>
                    <a:pt x="25" y="0"/>
                  </a:moveTo>
                  <a:lnTo>
                    <a:pt x="430" y="46"/>
                  </a:lnTo>
                  <a:lnTo>
                    <a:pt x="319" y="160"/>
                  </a:lnTo>
                  <a:lnTo>
                    <a:pt x="84" y="147"/>
                  </a:lnTo>
                  <a:lnTo>
                    <a:pt x="84" y="139"/>
                  </a:lnTo>
                  <a:lnTo>
                    <a:pt x="0" y="136"/>
                  </a:lnTo>
                  <a:lnTo>
                    <a:pt x="0" y="52"/>
                  </a:lnTo>
                  <a:lnTo>
                    <a:pt x="2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Calibri" panose="020F0502020204030204"/>
                <a:ea typeface="游ゴシック" panose="020B0400000000000000" pitchFamily="34" charset="-128"/>
              </a:endParaRPr>
            </a:p>
          </p:txBody>
        </p:sp>
        <p:sp>
          <p:nvSpPr>
            <p:cNvPr id="110" name="Freeform 68">
              <a:extLst>
                <a:ext uri="{FF2B5EF4-FFF2-40B4-BE49-F238E27FC236}">
                  <a16:creationId xmlns:a16="http://schemas.microsoft.com/office/drawing/2014/main" id="{EDD53509-0C77-48EF-A035-78DDB9B66570}"/>
                </a:ext>
              </a:extLst>
            </p:cNvPr>
            <p:cNvSpPr>
              <a:spLocks/>
            </p:cNvSpPr>
            <p:nvPr/>
          </p:nvSpPr>
          <p:spPr bwMode="auto">
            <a:xfrm>
              <a:off x="3713163" y="3976688"/>
              <a:ext cx="111125" cy="1490663"/>
            </a:xfrm>
            <a:custGeom>
              <a:avLst/>
              <a:gdLst>
                <a:gd name="T0" fmla="*/ 0 w 73"/>
                <a:gd name="T1" fmla="*/ 0 h 982"/>
                <a:gd name="T2" fmla="*/ 48 w 73"/>
                <a:gd name="T3" fmla="*/ 6 h 982"/>
                <a:gd name="T4" fmla="*/ 73 w 73"/>
                <a:gd name="T5" fmla="*/ 971 h 982"/>
                <a:gd name="T6" fmla="*/ 22 w 73"/>
                <a:gd name="T7" fmla="*/ 979 h 982"/>
                <a:gd name="T8" fmla="*/ 0 w 73"/>
                <a:gd name="T9" fmla="*/ 0 h 982"/>
              </a:gdLst>
              <a:ahLst/>
              <a:cxnLst>
                <a:cxn ang="0">
                  <a:pos x="T0" y="T1"/>
                </a:cxn>
                <a:cxn ang="0">
                  <a:pos x="T2" y="T3"/>
                </a:cxn>
                <a:cxn ang="0">
                  <a:pos x="T4" y="T5"/>
                </a:cxn>
                <a:cxn ang="0">
                  <a:pos x="T6" y="T7"/>
                </a:cxn>
                <a:cxn ang="0">
                  <a:pos x="T8" y="T9"/>
                </a:cxn>
              </a:cxnLst>
              <a:rect l="0" t="0" r="r" b="b"/>
              <a:pathLst>
                <a:path w="73" h="982">
                  <a:moveTo>
                    <a:pt x="0" y="0"/>
                  </a:moveTo>
                  <a:cubicBezTo>
                    <a:pt x="48" y="6"/>
                    <a:pt x="48" y="6"/>
                    <a:pt x="48" y="6"/>
                  </a:cubicBezTo>
                  <a:cubicBezTo>
                    <a:pt x="73" y="971"/>
                    <a:pt x="73" y="971"/>
                    <a:pt x="73" y="971"/>
                  </a:cubicBezTo>
                  <a:cubicBezTo>
                    <a:pt x="73" y="971"/>
                    <a:pt x="35" y="982"/>
                    <a:pt x="22" y="979"/>
                  </a:cubicBezTo>
                  <a:cubicBezTo>
                    <a:pt x="8" y="976"/>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Calibri" panose="020F0502020204030204"/>
                <a:ea typeface="游ゴシック" panose="020B0400000000000000" pitchFamily="34" charset="-128"/>
              </a:endParaRPr>
            </a:p>
          </p:txBody>
        </p:sp>
        <p:sp>
          <p:nvSpPr>
            <p:cNvPr id="111" name="Freeform 69">
              <a:extLst>
                <a:ext uri="{FF2B5EF4-FFF2-40B4-BE49-F238E27FC236}">
                  <a16:creationId xmlns:a16="http://schemas.microsoft.com/office/drawing/2014/main" id="{5993F0FA-B815-43F4-A208-4A48FC36A792}"/>
                </a:ext>
              </a:extLst>
            </p:cNvPr>
            <p:cNvSpPr>
              <a:spLocks/>
            </p:cNvSpPr>
            <p:nvPr/>
          </p:nvSpPr>
          <p:spPr bwMode="auto">
            <a:xfrm>
              <a:off x="3533776" y="5451476"/>
              <a:ext cx="557213" cy="106363"/>
            </a:xfrm>
            <a:custGeom>
              <a:avLst/>
              <a:gdLst>
                <a:gd name="T0" fmla="*/ 5 w 366"/>
                <a:gd name="T1" fmla="*/ 17 h 70"/>
                <a:gd name="T2" fmla="*/ 355 w 366"/>
                <a:gd name="T3" fmla="*/ 0 h 70"/>
                <a:gd name="T4" fmla="*/ 363 w 366"/>
                <a:gd name="T5" fmla="*/ 55 h 70"/>
                <a:gd name="T6" fmla="*/ 0 w 366"/>
                <a:gd name="T7" fmla="*/ 70 h 70"/>
                <a:gd name="T8" fmla="*/ 5 w 366"/>
                <a:gd name="T9" fmla="*/ 17 h 70"/>
              </a:gdLst>
              <a:ahLst/>
              <a:cxnLst>
                <a:cxn ang="0">
                  <a:pos x="T0" y="T1"/>
                </a:cxn>
                <a:cxn ang="0">
                  <a:pos x="T2" y="T3"/>
                </a:cxn>
                <a:cxn ang="0">
                  <a:pos x="T4" y="T5"/>
                </a:cxn>
                <a:cxn ang="0">
                  <a:pos x="T6" y="T7"/>
                </a:cxn>
                <a:cxn ang="0">
                  <a:pos x="T8" y="T9"/>
                </a:cxn>
              </a:cxnLst>
              <a:rect l="0" t="0" r="r" b="b"/>
              <a:pathLst>
                <a:path w="366" h="70">
                  <a:moveTo>
                    <a:pt x="5" y="17"/>
                  </a:moveTo>
                  <a:cubicBezTo>
                    <a:pt x="355" y="0"/>
                    <a:pt x="355" y="0"/>
                    <a:pt x="355" y="0"/>
                  </a:cubicBezTo>
                  <a:cubicBezTo>
                    <a:pt x="355" y="0"/>
                    <a:pt x="366" y="51"/>
                    <a:pt x="363" y="55"/>
                  </a:cubicBezTo>
                  <a:cubicBezTo>
                    <a:pt x="360" y="60"/>
                    <a:pt x="0" y="70"/>
                    <a:pt x="0" y="70"/>
                  </a:cubicBezTo>
                  <a:lnTo>
                    <a:pt x="5" y="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Calibri" panose="020F0502020204030204"/>
                <a:ea typeface="游ゴシック" panose="020B0400000000000000" pitchFamily="34" charset="-128"/>
              </a:endParaRPr>
            </a:p>
          </p:txBody>
        </p:sp>
        <p:sp>
          <p:nvSpPr>
            <p:cNvPr id="112" name="Freeform 70">
              <a:extLst>
                <a:ext uri="{FF2B5EF4-FFF2-40B4-BE49-F238E27FC236}">
                  <a16:creationId xmlns:a16="http://schemas.microsoft.com/office/drawing/2014/main" id="{FB131414-93E0-4A57-A41D-D7D05BDF4510}"/>
                </a:ext>
              </a:extLst>
            </p:cNvPr>
            <p:cNvSpPr>
              <a:spLocks/>
            </p:cNvSpPr>
            <p:nvPr/>
          </p:nvSpPr>
          <p:spPr bwMode="auto">
            <a:xfrm>
              <a:off x="3513138" y="4062413"/>
              <a:ext cx="188913" cy="90488"/>
            </a:xfrm>
            <a:custGeom>
              <a:avLst/>
              <a:gdLst>
                <a:gd name="T0" fmla="*/ 0 w 119"/>
                <a:gd name="T1" fmla="*/ 0 h 57"/>
                <a:gd name="T2" fmla="*/ 0 w 119"/>
                <a:gd name="T3" fmla="*/ 51 h 57"/>
                <a:gd name="T4" fmla="*/ 119 w 119"/>
                <a:gd name="T5" fmla="*/ 57 h 57"/>
                <a:gd name="T6" fmla="*/ 119 w 119"/>
                <a:gd name="T7" fmla="*/ 11 h 57"/>
                <a:gd name="T8" fmla="*/ 0 w 119"/>
                <a:gd name="T9" fmla="*/ 0 h 57"/>
              </a:gdLst>
              <a:ahLst/>
              <a:cxnLst>
                <a:cxn ang="0">
                  <a:pos x="T0" y="T1"/>
                </a:cxn>
                <a:cxn ang="0">
                  <a:pos x="T2" y="T3"/>
                </a:cxn>
                <a:cxn ang="0">
                  <a:pos x="T4" y="T5"/>
                </a:cxn>
                <a:cxn ang="0">
                  <a:pos x="T6" y="T7"/>
                </a:cxn>
                <a:cxn ang="0">
                  <a:pos x="T8" y="T9"/>
                </a:cxn>
              </a:cxnLst>
              <a:rect l="0" t="0" r="r" b="b"/>
              <a:pathLst>
                <a:path w="119" h="57">
                  <a:moveTo>
                    <a:pt x="0" y="0"/>
                  </a:moveTo>
                  <a:lnTo>
                    <a:pt x="0" y="51"/>
                  </a:lnTo>
                  <a:lnTo>
                    <a:pt x="119" y="57"/>
                  </a:lnTo>
                  <a:lnTo>
                    <a:pt x="119" y="11"/>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Calibri" panose="020F0502020204030204"/>
                <a:ea typeface="游ゴシック" panose="020B0400000000000000" pitchFamily="34" charset="-128"/>
              </a:endParaRPr>
            </a:p>
          </p:txBody>
        </p:sp>
        <p:sp>
          <p:nvSpPr>
            <p:cNvPr id="113" name="Freeform 71">
              <a:extLst>
                <a:ext uri="{FF2B5EF4-FFF2-40B4-BE49-F238E27FC236}">
                  <a16:creationId xmlns:a16="http://schemas.microsoft.com/office/drawing/2014/main" id="{C028333A-2453-4CC4-B23E-896AC62B1FE7}"/>
                </a:ext>
              </a:extLst>
            </p:cNvPr>
            <p:cNvSpPr>
              <a:spLocks/>
            </p:cNvSpPr>
            <p:nvPr/>
          </p:nvSpPr>
          <p:spPr bwMode="auto">
            <a:xfrm>
              <a:off x="3794126" y="4003676"/>
              <a:ext cx="261938" cy="160338"/>
            </a:xfrm>
            <a:custGeom>
              <a:avLst/>
              <a:gdLst>
                <a:gd name="T0" fmla="*/ 0 w 165"/>
                <a:gd name="T1" fmla="*/ 44 h 101"/>
                <a:gd name="T2" fmla="*/ 3 w 165"/>
                <a:gd name="T3" fmla="*/ 101 h 101"/>
                <a:gd name="T4" fmla="*/ 159 w 165"/>
                <a:gd name="T5" fmla="*/ 26 h 101"/>
                <a:gd name="T6" fmla="*/ 165 w 165"/>
                <a:gd name="T7" fmla="*/ 0 h 101"/>
                <a:gd name="T8" fmla="*/ 98 w 165"/>
                <a:gd name="T9" fmla="*/ 0 h 101"/>
                <a:gd name="T10" fmla="*/ 0 w 165"/>
                <a:gd name="T11" fmla="*/ 44 h 101"/>
              </a:gdLst>
              <a:ahLst/>
              <a:cxnLst>
                <a:cxn ang="0">
                  <a:pos x="T0" y="T1"/>
                </a:cxn>
                <a:cxn ang="0">
                  <a:pos x="T2" y="T3"/>
                </a:cxn>
                <a:cxn ang="0">
                  <a:pos x="T4" y="T5"/>
                </a:cxn>
                <a:cxn ang="0">
                  <a:pos x="T6" y="T7"/>
                </a:cxn>
                <a:cxn ang="0">
                  <a:pos x="T8" y="T9"/>
                </a:cxn>
                <a:cxn ang="0">
                  <a:pos x="T10" y="T11"/>
                </a:cxn>
              </a:cxnLst>
              <a:rect l="0" t="0" r="r" b="b"/>
              <a:pathLst>
                <a:path w="165" h="101">
                  <a:moveTo>
                    <a:pt x="0" y="44"/>
                  </a:moveTo>
                  <a:lnTo>
                    <a:pt x="3" y="101"/>
                  </a:lnTo>
                  <a:lnTo>
                    <a:pt x="159" y="26"/>
                  </a:lnTo>
                  <a:lnTo>
                    <a:pt x="165" y="0"/>
                  </a:lnTo>
                  <a:lnTo>
                    <a:pt x="98"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Calibri" panose="020F0502020204030204"/>
                <a:ea typeface="游ゴシック" panose="020B0400000000000000" pitchFamily="34" charset="-128"/>
              </a:endParaRPr>
            </a:p>
          </p:txBody>
        </p:sp>
        <p:sp>
          <p:nvSpPr>
            <p:cNvPr id="114" name="Freeform 72">
              <a:extLst>
                <a:ext uri="{FF2B5EF4-FFF2-40B4-BE49-F238E27FC236}">
                  <a16:creationId xmlns:a16="http://schemas.microsoft.com/office/drawing/2014/main" id="{E04260B1-8990-4EF0-A2D2-4E1574DA2596}"/>
                </a:ext>
              </a:extLst>
            </p:cNvPr>
            <p:cNvSpPr>
              <a:spLocks/>
            </p:cNvSpPr>
            <p:nvPr/>
          </p:nvSpPr>
          <p:spPr bwMode="auto">
            <a:xfrm>
              <a:off x="3524251" y="4710113"/>
              <a:ext cx="188913" cy="92075"/>
            </a:xfrm>
            <a:custGeom>
              <a:avLst/>
              <a:gdLst>
                <a:gd name="T0" fmla="*/ 0 w 119"/>
                <a:gd name="T1" fmla="*/ 2 h 58"/>
                <a:gd name="T2" fmla="*/ 0 w 119"/>
                <a:gd name="T3" fmla="*/ 58 h 58"/>
                <a:gd name="T4" fmla="*/ 119 w 119"/>
                <a:gd name="T5" fmla="*/ 50 h 58"/>
                <a:gd name="T6" fmla="*/ 112 w 119"/>
                <a:gd name="T7" fmla="*/ 0 h 58"/>
                <a:gd name="T8" fmla="*/ 0 w 119"/>
                <a:gd name="T9" fmla="*/ 2 h 58"/>
              </a:gdLst>
              <a:ahLst/>
              <a:cxnLst>
                <a:cxn ang="0">
                  <a:pos x="T0" y="T1"/>
                </a:cxn>
                <a:cxn ang="0">
                  <a:pos x="T2" y="T3"/>
                </a:cxn>
                <a:cxn ang="0">
                  <a:pos x="T4" y="T5"/>
                </a:cxn>
                <a:cxn ang="0">
                  <a:pos x="T6" y="T7"/>
                </a:cxn>
                <a:cxn ang="0">
                  <a:pos x="T8" y="T9"/>
                </a:cxn>
              </a:cxnLst>
              <a:rect l="0" t="0" r="r" b="b"/>
              <a:pathLst>
                <a:path w="119" h="58">
                  <a:moveTo>
                    <a:pt x="0" y="2"/>
                  </a:moveTo>
                  <a:lnTo>
                    <a:pt x="0" y="58"/>
                  </a:lnTo>
                  <a:lnTo>
                    <a:pt x="119" y="50"/>
                  </a:lnTo>
                  <a:lnTo>
                    <a:pt x="112" y="0"/>
                  </a:ln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Calibri" panose="020F0502020204030204"/>
                <a:ea typeface="游ゴシック" panose="020B0400000000000000" pitchFamily="34" charset="-128"/>
              </a:endParaRPr>
            </a:p>
          </p:txBody>
        </p:sp>
        <p:sp>
          <p:nvSpPr>
            <p:cNvPr id="115" name="Freeform 73">
              <a:extLst>
                <a:ext uri="{FF2B5EF4-FFF2-40B4-BE49-F238E27FC236}">
                  <a16:creationId xmlns:a16="http://schemas.microsoft.com/office/drawing/2014/main" id="{D2A5E346-6D30-4607-A0D2-64A314C940A9}"/>
                </a:ext>
              </a:extLst>
            </p:cNvPr>
            <p:cNvSpPr>
              <a:spLocks/>
            </p:cNvSpPr>
            <p:nvPr/>
          </p:nvSpPr>
          <p:spPr bwMode="auto">
            <a:xfrm>
              <a:off x="3824288" y="4694238"/>
              <a:ext cx="231775" cy="84138"/>
            </a:xfrm>
            <a:custGeom>
              <a:avLst/>
              <a:gdLst>
                <a:gd name="T0" fmla="*/ 0 w 146"/>
                <a:gd name="T1" fmla="*/ 10 h 53"/>
                <a:gd name="T2" fmla="*/ 0 w 146"/>
                <a:gd name="T3" fmla="*/ 53 h 53"/>
                <a:gd name="T4" fmla="*/ 146 w 146"/>
                <a:gd name="T5" fmla="*/ 53 h 53"/>
                <a:gd name="T6" fmla="*/ 146 w 146"/>
                <a:gd name="T7" fmla="*/ 0 h 53"/>
                <a:gd name="T8" fmla="*/ 0 w 146"/>
                <a:gd name="T9" fmla="*/ 10 h 53"/>
              </a:gdLst>
              <a:ahLst/>
              <a:cxnLst>
                <a:cxn ang="0">
                  <a:pos x="T0" y="T1"/>
                </a:cxn>
                <a:cxn ang="0">
                  <a:pos x="T2" y="T3"/>
                </a:cxn>
                <a:cxn ang="0">
                  <a:pos x="T4" y="T5"/>
                </a:cxn>
                <a:cxn ang="0">
                  <a:pos x="T6" y="T7"/>
                </a:cxn>
                <a:cxn ang="0">
                  <a:pos x="T8" y="T9"/>
                </a:cxn>
              </a:cxnLst>
              <a:rect l="0" t="0" r="r" b="b"/>
              <a:pathLst>
                <a:path w="146" h="53">
                  <a:moveTo>
                    <a:pt x="0" y="10"/>
                  </a:moveTo>
                  <a:lnTo>
                    <a:pt x="0" y="53"/>
                  </a:lnTo>
                  <a:lnTo>
                    <a:pt x="146" y="53"/>
                  </a:lnTo>
                  <a:lnTo>
                    <a:pt x="146" y="0"/>
                  </a:lnTo>
                  <a:lnTo>
                    <a:pt x="0"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Calibri" panose="020F0502020204030204"/>
                <a:ea typeface="游ゴシック" panose="020B0400000000000000" pitchFamily="34" charset="-128"/>
              </a:endParaRPr>
            </a:p>
          </p:txBody>
        </p:sp>
        <p:sp>
          <p:nvSpPr>
            <p:cNvPr id="116" name="Freeform 74">
              <a:extLst>
                <a:ext uri="{FF2B5EF4-FFF2-40B4-BE49-F238E27FC236}">
                  <a16:creationId xmlns:a16="http://schemas.microsoft.com/office/drawing/2014/main" id="{5D986E38-BD37-48C7-87A0-6CCB4ECD9DC5}"/>
                </a:ext>
              </a:extLst>
            </p:cNvPr>
            <p:cNvSpPr>
              <a:spLocks/>
            </p:cNvSpPr>
            <p:nvPr/>
          </p:nvSpPr>
          <p:spPr bwMode="auto">
            <a:xfrm>
              <a:off x="3832226" y="5338763"/>
              <a:ext cx="223838" cy="106363"/>
            </a:xfrm>
            <a:custGeom>
              <a:avLst/>
              <a:gdLst>
                <a:gd name="T0" fmla="*/ 0 w 141"/>
                <a:gd name="T1" fmla="*/ 48 h 67"/>
                <a:gd name="T2" fmla="*/ 34 w 141"/>
                <a:gd name="T3" fmla="*/ 67 h 67"/>
                <a:gd name="T4" fmla="*/ 117 w 141"/>
                <a:gd name="T5" fmla="*/ 67 h 67"/>
                <a:gd name="T6" fmla="*/ 141 w 141"/>
                <a:gd name="T7" fmla="*/ 55 h 67"/>
                <a:gd name="T8" fmla="*/ 27 w 141"/>
                <a:gd name="T9" fmla="*/ 0 h 67"/>
                <a:gd name="T10" fmla="*/ 6 w 141"/>
                <a:gd name="T11" fmla="*/ 12 h 67"/>
                <a:gd name="T12" fmla="*/ 0 w 141"/>
                <a:gd name="T13" fmla="*/ 48 h 67"/>
              </a:gdLst>
              <a:ahLst/>
              <a:cxnLst>
                <a:cxn ang="0">
                  <a:pos x="T0" y="T1"/>
                </a:cxn>
                <a:cxn ang="0">
                  <a:pos x="T2" y="T3"/>
                </a:cxn>
                <a:cxn ang="0">
                  <a:pos x="T4" y="T5"/>
                </a:cxn>
                <a:cxn ang="0">
                  <a:pos x="T6" y="T7"/>
                </a:cxn>
                <a:cxn ang="0">
                  <a:pos x="T8" y="T9"/>
                </a:cxn>
                <a:cxn ang="0">
                  <a:pos x="T10" y="T11"/>
                </a:cxn>
                <a:cxn ang="0">
                  <a:pos x="T12" y="T13"/>
                </a:cxn>
              </a:cxnLst>
              <a:rect l="0" t="0" r="r" b="b"/>
              <a:pathLst>
                <a:path w="141" h="67">
                  <a:moveTo>
                    <a:pt x="0" y="48"/>
                  </a:moveTo>
                  <a:lnTo>
                    <a:pt x="34" y="67"/>
                  </a:lnTo>
                  <a:lnTo>
                    <a:pt x="117" y="67"/>
                  </a:lnTo>
                  <a:lnTo>
                    <a:pt x="141" y="55"/>
                  </a:lnTo>
                  <a:lnTo>
                    <a:pt x="27" y="0"/>
                  </a:lnTo>
                  <a:lnTo>
                    <a:pt x="6" y="12"/>
                  </a:lnTo>
                  <a:lnTo>
                    <a:pt x="0"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Calibri" panose="020F0502020204030204"/>
                <a:ea typeface="游ゴシック" panose="020B0400000000000000" pitchFamily="34" charset="-128"/>
              </a:endParaRPr>
            </a:p>
          </p:txBody>
        </p:sp>
        <p:sp>
          <p:nvSpPr>
            <p:cNvPr id="117" name="Freeform 75">
              <a:extLst>
                <a:ext uri="{FF2B5EF4-FFF2-40B4-BE49-F238E27FC236}">
                  <a16:creationId xmlns:a16="http://schemas.microsoft.com/office/drawing/2014/main" id="{6A2853BD-C41C-4127-84CD-725F82C9C2E9}"/>
                </a:ext>
              </a:extLst>
            </p:cNvPr>
            <p:cNvSpPr>
              <a:spLocks/>
            </p:cNvSpPr>
            <p:nvPr/>
          </p:nvSpPr>
          <p:spPr bwMode="auto">
            <a:xfrm>
              <a:off x="3656013" y="5338763"/>
              <a:ext cx="68263" cy="74613"/>
            </a:xfrm>
            <a:custGeom>
              <a:avLst/>
              <a:gdLst>
                <a:gd name="T0" fmla="*/ 1 w 45"/>
                <a:gd name="T1" fmla="*/ 0 h 50"/>
                <a:gd name="T2" fmla="*/ 45 w 45"/>
                <a:gd name="T3" fmla="*/ 0 h 50"/>
                <a:gd name="T4" fmla="*/ 45 w 45"/>
                <a:gd name="T5" fmla="*/ 35 h 50"/>
                <a:gd name="T6" fmla="*/ 1 w 45"/>
                <a:gd name="T7" fmla="*/ 42 h 50"/>
                <a:gd name="T8" fmla="*/ 1 w 45"/>
                <a:gd name="T9" fmla="*/ 0 h 50"/>
              </a:gdLst>
              <a:ahLst/>
              <a:cxnLst>
                <a:cxn ang="0">
                  <a:pos x="T0" y="T1"/>
                </a:cxn>
                <a:cxn ang="0">
                  <a:pos x="T2" y="T3"/>
                </a:cxn>
                <a:cxn ang="0">
                  <a:pos x="T4" y="T5"/>
                </a:cxn>
                <a:cxn ang="0">
                  <a:pos x="T6" y="T7"/>
                </a:cxn>
                <a:cxn ang="0">
                  <a:pos x="T8" y="T9"/>
                </a:cxn>
              </a:cxnLst>
              <a:rect l="0" t="0" r="r" b="b"/>
              <a:pathLst>
                <a:path w="45" h="50">
                  <a:moveTo>
                    <a:pt x="1" y="0"/>
                  </a:moveTo>
                  <a:cubicBezTo>
                    <a:pt x="9" y="0"/>
                    <a:pt x="45" y="0"/>
                    <a:pt x="45" y="0"/>
                  </a:cubicBezTo>
                  <a:cubicBezTo>
                    <a:pt x="45" y="35"/>
                    <a:pt x="45" y="35"/>
                    <a:pt x="45" y="35"/>
                  </a:cubicBezTo>
                  <a:cubicBezTo>
                    <a:pt x="45" y="35"/>
                    <a:pt x="1" y="50"/>
                    <a:pt x="1" y="42"/>
                  </a:cubicBezTo>
                  <a:cubicBezTo>
                    <a:pt x="0" y="34"/>
                    <a:pt x="1"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Calibri" panose="020F0502020204030204"/>
                <a:ea typeface="游ゴシック" panose="020B0400000000000000" pitchFamily="34" charset="-128"/>
              </a:endParaRPr>
            </a:p>
          </p:txBody>
        </p:sp>
        <p:sp>
          <p:nvSpPr>
            <p:cNvPr id="118" name="Freeform 76">
              <a:extLst>
                <a:ext uri="{FF2B5EF4-FFF2-40B4-BE49-F238E27FC236}">
                  <a16:creationId xmlns:a16="http://schemas.microsoft.com/office/drawing/2014/main" id="{44549960-B3F4-4E1E-98B6-AA69C531CFD8}"/>
                </a:ext>
              </a:extLst>
            </p:cNvPr>
            <p:cNvSpPr>
              <a:spLocks/>
            </p:cNvSpPr>
            <p:nvPr/>
          </p:nvSpPr>
          <p:spPr bwMode="auto">
            <a:xfrm>
              <a:off x="3810001" y="4073526"/>
              <a:ext cx="239713" cy="611188"/>
            </a:xfrm>
            <a:custGeom>
              <a:avLst/>
              <a:gdLst>
                <a:gd name="T0" fmla="*/ 0 w 151"/>
                <a:gd name="T1" fmla="*/ 64 h 385"/>
                <a:gd name="T2" fmla="*/ 9 w 151"/>
                <a:gd name="T3" fmla="*/ 385 h 385"/>
                <a:gd name="T4" fmla="*/ 151 w 151"/>
                <a:gd name="T5" fmla="*/ 373 h 385"/>
                <a:gd name="T6" fmla="*/ 151 w 151"/>
                <a:gd name="T7" fmla="*/ 0 h 385"/>
                <a:gd name="T8" fmla="*/ 0 w 151"/>
                <a:gd name="T9" fmla="*/ 64 h 385"/>
              </a:gdLst>
              <a:ahLst/>
              <a:cxnLst>
                <a:cxn ang="0">
                  <a:pos x="T0" y="T1"/>
                </a:cxn>
                <a:cxn ang="0">
                  <a:pos x="T2" y="T3"/>
                </a:cxn>
                <a:cxn ang="0">
                  <a:pos x="T4" y="T5"/>
                </a:cxn>
                <a:cxn ang="0">
                  <a:pos x="T6" y="T7"/>
                </a:cxn>
                <a:cxn ang="0">
                  <a:pos x="T8" y="T9"/>
                </a:cxn>
              </a:cxnLst>
              <a:rect l="0" t="0" r="r" b="b"/>
              <a:pathLst>
                <a:path w="151" h="385">
                  <a:moveTo>
                    <a:pt x="0" y="64"/>
                  </a:moveTo>
                  <a:lnTo>
                    <a:pt x="9" y="385"/>
                  </a:lnTo>
                  <a:lnTo>
                    <a:pt x="151" y="373"/>
                  </a:lnTo>
                  <a:lnTo>
                    <a:pt x="151" y="0"/>
                  </a:lnTo>
                  <a:lnTo>
                    <a:pt x="0"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Calibri" panose="020F0502020204030204"/>
                <a:ea typeface="游ゴシック" panose="020B0400000000000000" pitchFamily="34" charset="-128"/>
              </a:endParaRPr>
            </a:p>
          </p:txBody>
        </p:sp>
        <p:sp>
          <p:nvSpPr>
            <p:cNvPr id="119" name="Freeform 77">
              <a:extLst>
                <a:ext uri="{FF2B5EF4-FFF2-40B4-BE49-F238E27FC236}">
                  <a16:creationId xmlns:a16="http://schemas.microsoft.com/office/drawing/2014/main" id="{357B0AEC-4D2E-4674-972F-8B62C0C74910}"/>
                </a:ext>
              </a:extLst>
            </p:cNvPr>
            <p:cNvSpPr>
              <a:spLocks/>
            </p:cNvSpPr>
            <p:nvPr/>
          </p:nvSpPr>
          <p:spPr bwMode="auto">
            <a:xfrm>
              <a:off x="3832226" y="4802188"/>
              <a:ext cx="222250" cy="623888"/>
            </a:xfrm>
            <a:custGeom>
              <a:avLst/>
              <a:gdLst>
                <a:gd name="T0" fmla="*/ 0 w 147"/>
                <a:gd name="T1" fmla="*/ 0 h 411"/>
                <a:gd name="T2" fmla="*/ 10 w 147"/>
                <a:gd name="T3" fmla="*/ 339 h 411"/>
                <a:gd name="T4" fmla="*/ 143 w 147"/>
                <a:gd name="T5" fmla="*/ 397 h 411"/>
                <a:gd name="T6" fmla="*/ 143 w 147"/>
                <a:gd name="T7" fmla="*/ 0 h 411"/>
                <a:gd name="T8" fmla="*/ 0 w 147"/>
                <a:gd name="T9" fmla="*/ 0 h 411"/>
              </a:gdLst>
              <a:ahLst/>
              <a:cxnLst>
                <a:cxn ang="0">
                  <a:pos x="T0" y="T1"/>
                </a:cxn>
                <a:cxn ang="0">
                  <a:pos x="T2" y="T3"/>
                </a:cxn>
                <a:cxn ang="0">
                  <a:pos x="T4" y="T5"/>
                </a:cxn>
                <a:cxn ang="0">
                  <a:pos x="T6" y="T7"/>
                </a:cxn>
                <a:cxn ang="0">
                  <a:pos x="T8" y="T9"/>
                </a:cxn>
              </a:cxnLst>
              <a:rect l="0" t="0" r="r" b="b"/>
              <a:pathLst>
                <a:path w="147" h="411">
                  <a:moveTo>
                    <a:pt x="0" y="0"/>
                  </a:moveTo>
                  <a:cubicBezTo>
                    <a:pt x="10" y="339"/>
                    <a:pt x="10" y="339"/>
                    <a:pt x="10" y="339"/>
                  </a:cubicBezTo>
                  <a:cubicBezTo>
                    <a:pt x="10" y="339"/>
                    <a:pt x="138" y="411"/>
                    <a:pt x="143" y="397"/>
                  </a:cubicBezTo>
                  <a:cubicBezTo>
                    <a:pt x="147" y="384"/>
                    <a:pt x="143" y="0"/>
                    <a:pt x="143"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Calibri" panose="020F0502020204030204"/>
                <a:ea typeface="游ゴシック" panose="020B0400000000000000" pitchFamily="34" charset="-128"/>
              </a:endParaRPr>
            </a:p>
          </p:txBody>
        </p:sp>
        <p:sp>
          <p:nvSpPr>
            <p:cNvPr id="120" name="Freeform 78">
              <a:extLst>
                <a:ext uri="{FF2B5EF4-FFF2-40B4-BE49-F238E27FC236}">
                  <a16:creationId xmlns:a16="http://schemas.microsoft.com/office/drawing/2014/main" id="{5852C9B8-CD9E-44EA-9446-2482601B4DE5}"/>
                </a:ext>
              </a:extLst>
            </p:cNvPr>
            <p:cNvSpPr>
              <a:spLocks/>
            </p:cNvSpPr>
            <p:nvPr/>
          </p:nvSpPr>
          <p:spPr bwMode="auto">
            <a:xfrm>
              <a:off x="3533776" y="4810126"/>
              <a:ext cx="157163" cy="504825"/>
            </a:xfrm>
            <a:custGeom>
              <a:avLst/>
              <a:gdLst>
                <a:gd name="T0" fmla="*/ 0 w 99"/>
                <a:gd name="T1" fmla="*/ 7 h 318"/>
                <a:gd name="T2" fmla="*/ 99 w 99"/>
                <a:gd name="T3" fmla="*/ 0 h 318"/>
                <a:gd name="T4" fmla="*/ 99 w 99"/>
                <a:gd name="T5" fmla="*/ 318 h 318"/>
                <a:gd name="T6" fmla="*/ 5 w 99"/>
                <a:gd name="T7" fmla="*/ 318 h 318"/>
                <a:gd name="T8" fmla="*/ 0 w 99"/>
                <a:gd name="T9" fmla="*/ 7 h 318"/>
              </a:gdLst>
              <a:ahLst/>
              <a:cxnLst>
                <a:cxn ang="0">
                  <a:pos x="T0" y="T1"/>
                </a:cxn>
                <a:cxn ang="0">
                  <a:pos x="T2" y="T3"/>
                </a:cxn>
                <a:cxn ang="0">
                  <a:pos x="T4" y="T5"/>
                </a:cxn>
                <a:cxn ang="0">
                  <a:pos x="T6" y="T7"/>
                </a:cxn>
                <a:cxn ang="0">
                  <a:pos x="T8" y="T9"/>
                </a:cxn>
              </a:cxnLst>
              <a:rect l="0" t="0" r="r" b="b"/>
              <a:pathLst>
                <a:path w="99" h="318">
                  <a:moveTo>
                    <a:pt x="0" y="7"/>
                  </a:moveTo>
                  <a:lnTo>
                    <a:pt x="99" y="0"/>
                  </a:lnTo>
                  <a:lnTo>
                    <a:pt x="99" y="318"/>
                  </a:lnTo>
                  <a:lnTo>
                    <a:pt x="5" y="318"/>
                  </a:lnTo>
                  <a:lnTo>
                    <a:pt x="0"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Calibri" panose="020F0502020204030204"/>
                <a:ea typeface="游ゴシック" panose="020B0400000000000000" pitchFamily="34" charset="-128"/>
              </a:endParaRPr>
            </a:p>
          </p:txBody>
        </p:sp>
        <p:sp>
          <p:nvSpPr>
            <p:cNvPr id="121" name="Freeform 79">
              <a:extLst>
                <a:ext uri="{FF2B5EF4-FFF2-40B4-BE49-F238E27FC236}">
                  <a16:creationId xmlns:a16="http://schemas.microsoft.com/office/drawing/2014/main" id="{2A03B9AA-660B-4971-9C5C-512F97848FD1}"/>
                </a:ext>
              </a:extLst>
            </p:cNvPr>
            <p:cNvSpPr>
              <a:spLocks/>
            </p:cNvSpPr>
            <p:nvPr/>
          </p:nvSpPr>
          <p:spPr bwMode="auto">
            <a:xfrm>
              <a:off x="3524251" y="4164013"/>
              <a:ext cx="177800" cy="520700"/>
            </a:xfrm>
            <a:custGeom>
              <a:avLst/>
              <a:gdLst>
                <a:gd name="T0" fmla="*/ 0 w 112"/>
                <a:gd name="T1" fmla="*/ 0 h 328"/>
                <a:gd name="T2" fmla="*/ 6 w 112"/>
                <a:gd name="T3" fmla="*/ 328 h 328"/>
                <a:gd name="T4" fmla="*/ 105 w 112"/>
                <a:gd name="T5" fmla="*/ 328 h 328"/>
                <a:gd name="T6" fmla="*/ 112 w 112"/>
                <a:gd name="T7" fmla="*/ 6 h 328"/>
                <a:gd name="T8" fmla="*/ 0 w 112"/>
                <a:gd name="T9" fmla="*/ 0 h 328"/>
              </a:gdLst>
              <a:ahLst/>
              <a:cxnLst>
                <a:cxn ang="0">
                  <a:pos x="T0" y="T1"/>
                </a:cxn>
                <a:cxn ang="0">
                  <a:pos x="T2" y="T3"/>
                </a:cxn>
                <a:cxn ang="0">
                  <a:pos x="T4" y="T5"/>
                </a:cxn>
                <a:cxn ang="0">
                  <a:pos x="T6" y="T7"/>
                </a:cxn>
                <a:cxn ang="0">
                  <a:pos x="T8" y="T9"/>
                </a:cxn>
              </a:cxnLst>
              <a:rect l="0" t="0" r="r" b="b"/>
              <a:pathLst>
                <a:path w="112" h="328">
                  <a:moveTo>
                    <a:pt x="0" y="0"/>
                  </a:moveTo>
                  <a:lnTo>
                    <a:pt x="6" y="328"/>
                  </a:lnTo>
                  <a:lnTo>
                    <a:pt x="105" y="328"/>
                  </a:lnTo>
                  <a:lnTo>
                    <a:pt x="112" y="6"/>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Calibri" panose="020F0502020204030204"/>
                <a:ea typeface="游ゴシック" panose="020B0400000000000000" pitchFamily="34" charset="-128"/>
              </a:endParaRPr>
            </a:p>
          </p:txBody>
        </p:sp>
        <p:sp>
          <p:nvSpPr>
            <p:cNvPr id="122" name="Freeform 80">
              <a:extLst>
                <a:ext uri="{FF2B5EF4-FFF2-40B4-BE49-F238E27FC236}">
                  <a16:creationId xmlns:a16="http://schemas.microsoft.com/office/drawing/2014/main" id="{2EDF6800-BD7D-41DD-ABA7-6797B1787538}"/>
                </a:ext>
              </a:extLst>
            </p:cNvPr>
            <p:cNvSpPr>
              <a:spLocks/>
            </p:cNvSpPr>
            <p:nvPr/>
          </p:nvSpPr>
          <p:spPr bwMode="auto">
            <a:xfrm>
              <a:off x="2957513" y="5414963"/>
              <a:ext cx="1538288" cy="266700"/>
            </a:xfrm>
            <a:custGeom>
              <a:avLst/>
              <a:gdLst>
                <a:gd name="T0" fmla="*/ 102 w 969"/>
                <a:gd name="T1" fmla="*/ 0 h 168"/>
                <a:gd name="T2" fmla="*/ 0 w 969"/>
                <a:gd name="T3" fmla="*/ 8 h 168"/>
                <a:gd name="T4" fmla="*/ 102 w 969"/>
                <a:gd name="T5" fmla="*/ 168 h 168"/>
                <a:gd name="T6" fmla="*/ 969 w 969"/>
                <a:gd name="T7" fmla="*/ 119 h 168"/>
                <a:gd name="T8" fmla="*/ 740 w 969"/>
                <a:gd name="T9" fmla="*/ 84 h 168"/>
                <a:gd name="T10" fmla="*/ 207 w 969"/>
                <a:gd name="T11" fmla="*/ 105 h 168"/>
                <a:gd name="T12" fmla="*/ 102 w 969"/>
                <a:gd name="T13" fmla="*/ 0 h 168"/>
              </a:gdLst>
              <a:ahLst/>
              <a:cxnLst>
                <a:cxn ang="0">
                  <a:pos x="T0" y="T1"/>
                </a:cxn>
                <a:cxn ang="0">
                  <a:pos x="T2" y="T3"/>
                </a:cxn>
                <a:cxn ang="0">
                  <a:pos x="T4" y="T5"/>
                </a:cxn>
                <a:cxn ang="0">
                  <a:pos x="T6" y="T7"/>
                </a:cxn>
                <a:cxn ang="0">
                  <a:pos x="T8" y="T9"/>
                </a:cxn>
                <a:cxn ang="0">
                  <a:pos x="T10" y="T11"/>
                </a:cxn>
                <a:cxn ang="0">
                  <a:pos x="T12" y="T13"/>
                </a:cxn>
              </a:cxnLst>
              <a:rect l="0" t="0" r="r" b="b"/>
              <a:pathLst>
                <a:path w="969" h="168">
                  <a:moveTo>
                    <a:pt x="102" y="0"/>
                  </a:moveTo>
                  <a:lnTo>
                    <a:pt x="0" y="8"/>
                  </a:lnTo>
                  <a:lnTo>
                    <a:pt x="102" y="168"/>
                  </a:lnTo>
                  <a:lnTo>
                    <a:pt x="969" y="119"/>
                  </a:lnTo>
                  <a:lnTo>
                    <a:pt x="740" y="84"/>
                  </a:lnTo>
                  <a:lnTo>
                    <a:pt x="207" y="105"/>
                  </a:lnTo>
                  <a:lnTo>
                    <a:pt x="10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Calibri" panose="020F0502020204030204"/>
                <a:ea typeface="游ゴシック" panose="020B0400000000000000" pitchFamily="34" charset="-128"/>
              </a:endParaRPr>
            </a:p>
          </p:txBody>
        </p:sp>
        <p:sp>
          <p:nvSpPr>
            <p:cNvPr id="123" name="Freeform 81">
              <a:extLst>
                <a:ext uri="{FF2B5EF4-FFF2-40B4-BE49-F238E27FC236}">
                  <a16:creationId xmlns:a16="http://schemas.microsoft.com/office/drawing/2014/main" id="{6EF65341-4103-4308-A4A3-72116A7B1611}"/>
                </a:ext>
              </a:extLst>
            </p:cNvPr>
            <p:cNvSpPr>
              <a:spLocks/>
            </p:cNvSpPr>
            <p:nvPr/>
          </p:nvSpPr>
          <p:spPr bwMode="auto">
            <a:xfrm>
              <a:off x="2957513" y="5445126"/>
              <a:ext cx="1562100" cy="536575"/>
            </a:xfrm>
            <a:custGeom>
              <a:avLst/>
              <a:gdLst>
                <a:gd name="T0" fmla="*/ 0 w 984"/>
                <a:gd name="T1" fmla="*/ 0 h 338"/>
                <a:gd name="T2" fmla="*/ 100 w 984"/>
                <a:gd name="T3" fmla="*/ 165 h 338"/>
                <a:gd name="T4" fmla="*/ 984 w 984"/>
                <a:gd name="T5" fmla="*/ 109 h 338"/>
                <a:gd name="T6" fmla="*/ 984 w 984"/>
                <a:gd name="T7" fmla="*/ 255 h 338"/>
                <a:gd name="T8" fmla="*/ 98 w 984"/>
                <a:gd name="T9" fmla="*/ 338 h 338"/>
                <a:gd name="T10" fmla="*/ 0 w 984"/>
                <a:gd name="T11" fmla="*/ 94 h 338"/>
                <a:gd name="T12" fmla="*/ 0 w 984"/>
                <a:gd name="T13" fmla="*/ 0 h 338"/>
              </a:gdLst>
              <a:ahLst/>
              <a:cxnLst>
                <a:cxn ang="0">
                  <a:pos x="T0" y="T1"/>
                </a:cxn>
                <a:cxn ang="0">
                  <a:pos x="T2" y="T3"/>
                </a:cxn>
                <a:cxn ang="0">
                  <a:pos x="T4" y="T5"/>
                </a:cxn>
                <a:cxn ang="0">
                  <a:pos x="T6" y="T7"/>
                </a:cxn>
                <a:cxn ang="0">
                  <a:pos x="T8" y="T9"/>
                </a:cxn>
                <a:cxn ang="0">
                  <a:pos x="T10" y="T11"/>
                </a:cxn>
                <a:cxn ang="0">
                  <a:pos x="T12" y="T13"/>
                </a:cxn>
              </a:cxnLst>
              <a:rect l="0" t="0" r="r" b="b"/>
              <a:pathLst>
                <a:path w="984" h="338">
                  <a:moveTo>
                    <a:pt x="0" y="0"/>
                  </a:moveTo>
                  <a:lnTo>
                    <a:pt x="100" y="165"/>
                  </a:lnTo>
                  <a:lnTo>
                    <a:pt x="984" y="109"/>
                  </a:lnTo>
                  <a:lnTo>
                    <a:pt x="984" y="255"/>
                  </a:lnTo>
                  <a:lnTo>
                    <a:pt x="98" y="338"/>
                  </a:lnTo>
                  <a:lnTo>
                    <a:pt x="0" y="94"/>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Calibri" panose="020F0502020204030204"/>
                <a:ea typeface="游ゴシック" panose="020B0400000000000000" pitchFamily="34" charset="-128"/>
              </a:endParaRPr>
            </a:p>
          </p:txBody>
        </p:sp>
      </p:grpSp>
      <p:sp>
        <p:nvSpPr>
          <p:cNvPr id="124" name="Rectangle 123"/>
          <p:cNvSpPr/>
          <p:nvPr/>
        </p:nvSpPr>
        <p:spPr>
          <a:xfrm>
            <a:off x="1606471" y="1914709"/>
            <a:ext cx="2261881" cy="2462213"/>
          </a:xfrm>
          <a:prstGeom prst="rect">
            <a:avLst/>
          </a:prstGeom>
        </p:spPr>
        <p:txBody>
          <a:bodyPr wrap="square">
            <a:spAutoFit/>
          </a:bodyPr>
          <a:lstStyle/>
          <a:p>
            <a:r>
              <a:rPr lang="en-AU" sz="4000" b="1" dirty="0">
                <a:solidFill>
                  <a:srgbClr val="006A8A"/>
                </a:solidFill>
                <a:latin typeface="Arial" panose="020B0604020202020204" pitchFamily="34" charset="0"/>
                <a:cs typeface="Arial" panose="020B0604020202020204" pitchFamily="34" charset="0"/>
              </a:rPr>
              <a:t>1.8 billion </a:t>
            </a:r>
            <a:r>
              <a:rPr lang="en-AU" dirty="0">
                <a:latin typeface="Arial" panose="020B0604020202020204" pitchFamily="34" charset="0"/>
                <a:cs typeface="Arial" panose="020B0604020202020204" pitchFamily="34" charset="0"/>
              </a:rPr>
              <a:t>people globally use a source of drinking water that is </a:t>
            </a:r>
            <a:r>
              <a:rPr lang="en-AU" dirty="0" err="1">
                <a:latin typeface="Arial" panose="020B0604020202020204" pitchFamily="34" charset="0"/>
                <a:cs typeface="Arial" panose="020B0604020202020204" pitchFamily="34" charset="0"/>
              </a:rPr>
              <a:t>fecally</a:t>
            </a:r>
            <a:r>
              <a:rPr lang="en-AU" dirty="0">
                <a:latin typeface="Arial" panose="020B0604020202020204" pitchFamily="34" charset="0"/>
                <a:cs typeface="Arial" panose="020B0604020202020204" pitchFamily="34" charset="0"/>
              </a:rPr>
              <a:t> contaminated. </a:t>
            </a:r>
            <a:endParaRPr lang="en-AU" sz="2000" dirty="0">
              <a:latin typeface="Arial" panose="020B0604020202020204" pitchFamily="34" charset="0"/>
              <a:cs typeface="Arial" panose="020B0604020202020204" pitchFamily="34" charset="0"/>
            </a:endParaRPr>
          </a:p>
        </p:txBody>
      </p:sp>
      <p:grpSp>
        <p:nvGrpSpPr>
          <p:cNvPr id="125" name="Group 124"/>
          <p:cNvGrpSpPr/>
          <p:nvPr/>
        </p:nvGrpSpPr>
        <p:grpSpPr>
          <a:xfrm>
            <a:off x="506350" y="2013393"/>
            <a:ext cx="907076" cy="1732292"/>
            <a:chOff x="4106863" y="985838"/>
            <a:chExt cx="1090613" cy="2082801"/>
          </a:xfrm>
          <a:solidFill>
            <a:srgbClr val="006A8A"/>
          </a:solidFill>
        </p:grpSpPr>
        <p:sp>
          <p:nvSpPr>
            <p:cNvPr id="126" name="Oval 5"/>
            <p:cNvSpPr>
              <a:spLocks noChangeArrowheads="1"/>
            </p:cNvSpPr>
            <p:nvPr/>
          </p:nvSpPr>
          <p:spPr bwMode="auto">
            <a:xfrm>
              <a:off x="4402138" y="985838"/>
              <a:ext cx="423863" cy="423863"/>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AU">
                <a:solidFill>
                  <a:srgbClr val="006C71"/>
                </a:solidFill>
              </a:endParaRPr>
            </a:p>
          </p:txBody>
        </p:sp>
        <p:sp>
          <p:nvSpPr>
            <p:cNvPr id="127" name="Freeform 126"/>
            <p:cNvSpPr>
              <a:spLocks/>
            </p:cNvSpPr>
            <p:nvPr/>
          </p:nvSpPr>
          <p:spPr bwMode="auto">
            <a:xfrm>
              <a:off x="4511676" y="1412876"/>
              <a:ext cx="412750" cy="985838"/>
            </a:xfrm>
            <a:custGeom>
              <a:avLst/>
              <a:gdLst>
                <a:gd name="T0" fmla="*/ 124 w 1238"/>
                <a:gd name="T1" fmla="*/ 2798 h 2953"/>
                <a:gd name="T2" fmla="*/ 634 w 1238"/>
                <a:gd name="T3" fmla="*/ 2938 h 2953"/>
                <a:gd name="T4" fmla="*/ 1118 w 1238"/>
                <a:gd name="T5" fmla="*/ 2746 h 2953"/>
                <a:gd name="T6" fmla="*/ 1069 w 1238"/>
                <a:gd name="T7" fmla="*/ 1650 h 2953"/>
                <a:gd name="T8" fmla="*/ 752 w 1238"/>
                <a:gd name="T9" fmla="*/ 183 h 2953"/>
                <a:gd name="T10" fmla="*/ 124 w 1238"/>
                <a:gd name="T11" fmla="*/ 375 h 2953"/>
                <a:gd name="T12" fmla="*/ 124 w 1238"/>
                <a:gd name="T13" fmla="*/ 2798 h 2953"/>
              </a:gdLst>
              <a:ahLst/>
              <a:cxnLst>
                <a:cxn ang="0">
                  <a:pos x="T0" y="T1"/>
                </a:cxn>
                <a:cxn ang="0">
                  <a:pos x="T2" y="T3"/>
                </a:cxn>
                <a:cxn ang="0">
                  <a:pos x="T4" y="T5"/>
                </a:cxn>
                <a:cxn ang="0">
                  <a:pos x="T6" y="T7"/>
                </a:cxn>
                <a:cxn ang="0">
                  <a:pos x="T8" y="T9"/>
                </a:cxn>
                <a:cxn ang="0">
                  <a:pos x="T10" y="T11"/>
                </a:cxn>
                <a:cxn ang="0">
                  <a:pos x="T12" y="T13"/>
                </a:cxn>
              </a:cxnLst>
              <a:rect l="0" t="0" r="r" b="b"/>
              <a:pathLst>
                <a:path w="1238" h="2953">
                  <a:moveTo>
                    <a:pt x="124" y="2798"/>
                  </a:moveTo>
                  <a:cubicBezTo>
                    <a:pt x="124" y="2798"/>
                    <a:pt x="0" y="2922"/>
                    <a:pt x="634" y="2938"/>
                  </a:cubicBezTo>
                  <a:cubicBezTo>
                    <a:pt x="1238" y="2953"/>
                    <a:pt x="1096" y="2692"/>
                    <a:pt x="1118" y="2746"/>
                  </a:cubicBezTo>
                  <a:cubicBezTo>
                    <a:pt x="1069" y="1650"/>
                    <a:pt x="1069" y="1650"/>
                    <a:pt x="1069" y="1650"/>
                  </a:cubicBezTo>
                  <a:cubicBezTo>
                    <a:pt x="1069" y="1650"/>
                    <a:pt x="987" y="366"/>
                    <a:pt x="752" y="183"/>
                  </a:cubicBezTo>
                  <a:cubicBezTo>
                    <a:pt x="516" y="0"/>
                    <a:pt x="124" y="375"/>
                    <a:pt x="124" y="375"/>
                  </a:cubicBezTo>
                  <a:lnTo>
                    <a:pt x="124" y="279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AU">
                <a:solidFill>
                  <a:srgbClr val="006C71"/>
                </a:solidFill>
              </a:endParaRPr>
            </a:p>
          </p:txBody>
        </p:sp>
        <p:sp>
          <p:nvSpPr>
            <p:cNvPr id="128" name="Freeform 127"/>
            <p:cNvSpPr>
              <a:spLocks/>
            </p:cNvSpPr>
            <p:nvPr/>
          </p:nvSpPr>
          <p:spPr bwMode="auto">
            <a:xfrm>
              <a:off x="5029201" y="1825626"/>
              <a:ext cx="168275" cy="1238250"/>
            </a:xfrm>
            <a:custGeom>
              <a:avLst/>
              <a:gdLst>
                <a:gd name="T0" fmla="*/ 5 w 504"/>
                <a:gd name="T1" fmla="*/ 133 h 3713"/>
                <a:gd name="T2" fmla="*/ 4 w 504"/>
                <a:gd name="T3" fmla="*/ 133 h 3713"/>
                <a:gd name="T4" fmla="*/ 259 w 504"/>
                <a:gd name="T5" fmla="*/ 6 h 3713"/>
                <a:gd name="T6" fmla="*/ 476 w 504"/>
                <a:gd name="T7" fmla="*/ 133 h 3713"/>
                <a:gd name="T8" fmla="*/ 476 w 504"/>
                <a:gd name="T9" fmla="*/ 3547 h 3713"/>
                <a:gd name="T10" fmla="*/ 5 w 504"/>
                <a:gd name="T11" fmla="*/ 3686 h 3713"/>
                <a:gd name="T12" fmla="*/ 5 w 504"/>
                <a:gd name="T13" fmla="*/ 133 h 3713"/>
              </a:gdLst>
              <a:ahLst/>
              <a:cxnLst>
                <a:cxn ang="0">
                  <a:pos x="T0" y="T1"/>
                </a:cxn>
                <a:cxn ang="0">
                  <a:pos x="T2" y="T3"/>
                </a:cxn>
                <a:cxn ang="0">
                  <a:pos x="T4" y="T5"/>
                </a:cxn>
                <a:cxn ang="0">
                  <a:pos x="T6" y="T7"/>
                </a:cxn>
                <a:cxn ang="0">
                  <a:pos x="T8" y="T9"/>
                </a:cxn>
                <a:cxn ang="0">
                  <a:pos x="T10" y="T11"/>
                </a:cxn>
                <a:cxn ang="0">
                  <a:pos x="T12" y="T13"/>
                </a:cxn>
              </a:cxnLst>
              <a:rect l="0" t="0" r="r" b="b"/>
              <a:pathLst>
                <a:path w="504" h="3713">
                  <a:moveTo>
                    <a:pt x="5" y="133"/>
                  </a:moveTo>
                  <a:cubicBezTo>
                    <a:pt x="4" y="133"/>
                    <a:pt x="4" y="133"/>
                    <a:pt x="4" y="133"/>
                  </a:cubicBezTo>
                  <a:cubicBezTo>
                    <a:pt x="0" y="127"/>
                    <a:pt x="116" y="0"/>
                    <a:pt x="259" y="6"/>
                  </a:cubicBezTo>
                  <a:cubicBezTo>
                    <a:pt x="385" y="12"/>
                    <a:pt x="463" y="117"/>
                    <a:pt x="476" y="133"/>
                  </a:cubicBezTo>
                  <a:cubicBezTo>
                    <a:pt x="476" y="1271"/>
                    <a:pt x="476" y="2409"/>
                    <a:pt x="476" y="3547"/>
                  </a:cubicBezTo>
                  <a:cubicBezTo>
                    <a:pt x="504" y="3518"/>
                    <a:pt x="348" y="3713"/>
                    <a:pt x="5" y="3686"/>
                  </a:cubicBezTo>
                  <a:lnTo>
                    <a:pt x="5" y="133"/>
                  </a:lnTo>
                  <a:close/>
                </a:path>
              </a:pathLst>
            </a:custGeom>
            <a:grpFill/>
            <a:ln w="1588"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AU">
                <a:solidFill>
                  <a:srgbClr val="006C71"/>
                </a:solidFill>
              </a:endParaRPr>
            </a:p>
          </p:txBody>
        </p:sp>
        <p:sp>
          <p:nvSpPr>
            <p:cNvPr id="129" name="Freeform 8"/>
            <p:cNvSpPr>
              <a:spLocks/>
            </p:cNvSpPr>
            <p:nvPr/>
          </p:nvSpPr>
          <p:spPr bwMode="auto">
            <a:xfrm>
              <a:off x="4318001" y="2473326"/>
              <a:ext cx="712788" cy="582613"/>
            </a:xfrm>
            <a:custGeom>
              <a:avLst/>
              <a:gdLst>
                <a:gd name="T0" fmla="*/ 2135 w 2135"/>
                <a:gd name="T1" fmla="*/ 0 h 1743"/>
                <a:gd name="T2" fmla="*/ 147 w 2135"/>
                <a:gd name="T3" fmla="*/ 0 h 1743"/>
                <a:gd name="T4" fmla="*/ 101 w 2135"/>
                <a:gd name="T5" fmla="*/ 414 h 1743"/>
                <a:gd name="T6" fmla="*/ 828 w 2135"/>
                <a:gd name="T7" fmla="*/ 1093 h 1743"/>
                <a:gd name="T8" fmla="*/ 1039 w 2135"/>
                <a:gd name="T9" fmla="*/ 1711 h 1743"/>
                <a:gd name="T10" fmla="*/ 2135 w 2135"/>
                <a:gd name="T11" fmla="*/ 1743 h 1743"/>
              </a:gdLst>
              <a:ahLst/>
              <a:cxnLst>
                <a:cxn ang="0">
                  <a:pos x="T0" y="T1"/>
                </a:cxn>
                <a:cxn ang="0">
                  <a:pos x="T2" y="T3"/>
                </a:cxn>
                <a:cxn ang="0">
                  <a:pos x="T4" y="T5"/>
                </a:cxn>
                <a:cxn ang="0">
                  <a:pos x="T6" y="T7"/>
                </a:cxn>
                <a:cxn ang="0">
                  <a:pos x="T8" y="T9"/>
                </a:cxn>
                <a:cxn ang="0">
                  <a:pos x="T10" y="T11"/>
                </a:cxn>
              </a:cxnLst>
              <a:rect l="0" t="0" r="r" b="b"/>
              <a:pathLst>
                <a:path w="2135" h="1743">
                  <a:moveTo>
                    <a:pt x="2135" y="0"/>
                  </a:moveTo>
                  <a:cubicBezTo>
                    <a:pt x="2135" y="0"/>
                    <a:pt x="286" y="17"/>
                    <a:pt x="147" y="0"/>
                  </a:cubicBezTo>
                  <a:cubicBezTo>
                    <a:pt x="147" y="0"/>
                    <a:pt x="0" y="253"/>
                    <a:pt x="101" y="414"/>
                  </a:cubicBezTo>
                  <a:cubicBezTo>
                    <a:pt x="203" y="574"/>
                    <a:pt x="453" y="992"/>
                    <a:pt x="828" y="1093"/>
                  </a:cubicBezTo>
                  <a:cubicBezTo>
                    <a:pt x="1203" y="1195"/>
                    <a:pt x="1039" y="1711"/>
                    <a:pt x="1039" y="1711"/>
                  </a:cubicBezTo>
                  <a:cubicBezTo>
                    <a:pt x="2135" y="1743"/>
                    <a:pt x="2135" y="1743"/>
                    <a:pt x="2135" y="1743"/>
                  </a:cubicBezTo>
                </a:path>
              </a:pathLst>
            </a:custGeom>
            <a:grpFill/>
            <a:ln w="1588"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AU">
                <a:solidFill>
                  <a:srgbClr val="006C71"/>
                </a:solidFill>
              </a:endParaRPr>
            </a:p>
          </p:txBody>
        </p:sp>
        <p:sp>
          <p:nvSpPr>
            <p:cNvPr id="130" name="Freeform 9"/>
            <p:cNvSpPr>
              <a:spLocks/>
            </p:cNvSpPr>
            <p:nvPr/>
          </p:nvSpPr>
          <p:spPr bwMode="auto">
            <a:xfrm>
              <a:off x="4318001" y="2473326"/>
              <a:ext cx="712788" cy="582613"/>
            </a:xfrm>
            <a:custGeom>
              <a:avLst/>
              <a:gdLst>
                <a:gd name="T0" fmla="*/ 2135 w 2135"/>
                <a:gd name="T1" fmla="*/ 0 h 1743"/>
                <a:gd name="T2" fmla="*/ 147 w 2135"/>
                <a:gd name="T3" fmla="*/ 0 h 1743"/>
                <a:gd name="T4" fmla="*/ 101 w 2135"/>
                <a:gd name="T5" fmla="*/ 414 h 1743"/>
                <a:gd name="T6" fmla="*/ 828 w 2135"/>
                <a:gd name="T7" fmla="*/ 1093 h 1743"/>
                <a:gd name="T8" fmla="*/ 1039 w 2135"/>
                <a:gd name="T9" fmla="*/ 1711 h 1743"/>
                <a:gd name="T10" fmla="*/ 2135 w 2135"/>
                <a:gd name="T11" fmla="*/ 1743 h 1743"/>
              </a:gdLst>
              <a:ahLst/>
              <a:cxnLst>
                <a:cxn ang="0">
                  <a:pos x="T0" y="T1"/>
                </a:cxn>
                <a:cxn ang="0">
                  <a:pos x="T2" y="T3"/>
                </a:cxn>
                <a:cxn ang="0">
                  <a:pos x="T4" y="T5"/>
                </a:cxn>
                <a:cxn ang="0">
                  <a:pos x="T6" y="T7"/>
                </a:cxn>
                <a:cxn ang="0">
                  <a:pos x="T8" y="T9"/>
                </a:cxn>
                <a:cxn ang="0">
                  <a:pos x="T10" y="T11"/>
                </a:cxn>
              </a:cxnLst>
              <a:rect l="0" t="0" r="r" b="b"/>
              <a:pathLst>
                <a:path w="2135" h="1743">
                  <a:moveTo>
                    <a:pt x="2135" y="0"/>
                  </a:moveTo>
                  <a:cubicBezTo>
                    <a:pt x="2135" y="0"/>
                    <a:pt x="286" y="17"/>
                    <a:pt x="147" y="0"/>
                  </a:cubicBezTo>
                  <a:cubicBezTo>
                    <a:pt x="147" y="0"/>
                    <a:pt x="0" y="253"/>
                    <a:pt x="101" y="414"/>
                  </a:cubicBezTo>
                  <a:cubicBezTo>
                    <a:pt x="203" y="574"/>
                    <a:pt x="453" y="992"/>
                    <a:pt x="828" y="1093"/>
                  </a:cubicBezTo>
                  <a:cubicBezTo>
                    <a:pt x="1203" y="1195"/>
                    <a:pt x="1039" y="1711"/>
                    <a:pt x="1039" y="1711"/>
                  </a:cubicBezTo>
                  <a:cubicBezTo>
                    <a:pt x="2135" y="1743"/>
                    <a:pt x="2135" y="1743"/>
                    <a:pt x="2135" y="1743"/>
                  </a:cubicBezTo>
                </a:path>
              </a:pathLst>
            </a:custGeom>
            <a:grpFill/>
            <a:ln w="1588" cap="flat">
              <a:noFill/>
              <a:prstDash val="solid"/>
              <a:miter lim="800000"/>
              <a:headEnd/>
              <a:tailEnd/>
            </a:ln>
            <a:extLst/>
          </p:spPr>
          <p:txBody>
            <a:bodyPr vert="horz" wrap="square" lIns="91440" tIns="45720" rIns="91440" bIns="45720" numCol="1" anchor="t" anchorCtr="0" compatLnSpc="1">
              <a:prstTxWarp prst="textNoShape">
                <a:avLst/>
              </a:prstTxWarp>
            </a:bodyPr>
            <a:lstStyle/>
            <a:p>
              <a:endParaRPr lang="en-AU">
                <a:solidFill>
                  <a:srgbClr val="006C71"/>
                </a:solidFill>
              </a:endParaRPr>
            </a:p>
          </p:txBody>
        </p:sp>
        <p:sp>
          <p:nvSpPr>
            <p:cNvPr id="131" name="Freeform 10"/>
            <p:cNvSpPr>
              <a:spLocks/>
            </p:cNvSpPr>
            <p:nvPr/>
          </p:nvSpPr>
          <p:spPr bwMode="auto">
            <a:xfrm>
              <a:off x="4106863" y="2181226"/>
              <a:ext cx="615950" cy="887413"/>
            </a:xfrm>
            <a:custGeom>
              <a:avLst/>
              <a:gdLst>
                <a:gd name="T0" fmla="*/ 1325 w 1845"/>
                <a:gd name="T1" fmla="*/ 0 h 2659"/>
                <a:gd name="T2" fmla="*/ 376 w 1845"/>
                <a:gd name="T3" fmla="*/ 129 h 2659"/>
                <a:gd name="T4" fmla="*/ 87 w 1845"/>
                <a:gd name="T5" fmla="*/ 418 h 2659"/>
                <a:gd name="T6" fmla="*/ 10 w 1845"/>
                <a:gd name="T7" fmla="*/ 2273 h 2659"/>
                <a:gd name="T8" fmla="*/ 0 w 1845"/>
                <a:gd name="T9" fmla="*/ 2510 h 2659"/>
                <a:gd name="T10" fmla="*/ 390 w 1845"/>
                <a:gd name="T11" fmla="*/ 2595 h 2659"/>
                <a:gd name="T12" fmla="*/ 549 w 1845"/>
                <a:gd name="T13" fmla="*/ 2308 h 2659"/>
                <a:gd name="T14" fmla="*/ 663 w 1845"/>
                <a:gd name="T15" fmla="*/ 642 h 2659"/>
                <a:gd name="T16" fmla="*/ 1845 w 1845"/>
                <a:gd name="T17" fmla="*/ 635 h 2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45" h="2659">
                  <a:moveTo>
                    <a:pt x="1325" y="0"/>
                  </a:moveTo>
                  <a:cubicBezTo>
                    <a:pt x="376" y="129"/>
                    <a:pt x="376" y="129"/>
                    <a:pt x="376" y="129"/>
                  </a:cubicBezTo>
                  <a:cubicBezTo>
                    <a:pt x="376" y="129"/>
                    <a:pt x="94" y="245"/>
                    <a:pt x="87" y="418"/>
                  </a:cubicBezTo>
                  <a:cubicBezTo>
                    <a:pt x="61" y="1053"/>
                    <a:pt x="28" y="1837"/>
                    <a:pt x="10" y="2273"/>
                  </a:cubicBezTo>
                  <a:cubicBezTo>
                    <a:pt x="10" y="2286"/>
                    <a:pt x="0" y="2511"/>
                    <a:pt x="0" y="2510"/>
                  </a:cubicBezTo>
                  <a:cubicBezTo>
                    <a:pt x="101" y="2629"/>
                    <a:pt x="264" y="2659"/>
                    <a:pt x="390" y="2595"/>
                  </a:cubicBezTo>
                  <a:cubicBezTo>
                    <a:pt x="462" y="2558"/>
                    <a:pt x="523" y="2474"/>
                    <a:pt x="549" y="2308"/>
                  </a:cubicBezTo>
                  <a:cubicBezTo>
                    <a:pt x="663" y="642"/>
                    <a:pt x="663" y="642"/>
                    <a:pt x="663" y="642"/>
                  </a:cubicBezTo>
                  <a:cubicBezTo>
                    <a:pt x="1845" y="635"/>
                    <a:pt x="1845" y="635"/>
                    <a:pt x="1845" y="635"/>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AU">
                <a:solidFill>
                  <a:srgbClr val="006C71"/>
                </a:solidFill>
              </a:endParaRPr>
            </a:p>
          </p:txBody>
        </p:sp>
        <p:sp>
          <p:nvSpPr>
            <p:cNvPr id="132" name="Freeform 11"/>
            <p:cNvSpPr>
              <a:spLocks/>
            </p:cNvSpPr>
            <p:nvPr/>
          </p:nvSpPr>
          <p:spPr bwMode="auto">
            <a:xfrm>
              <a:off x="4164013" y="1536701"/>
              <a:ext cx="482600" cy="671513"/>
            </a:xfrm>
            <a:custGeom>
              <a:avLst/>
              <a:gdLst>
                <a:gd name="T0" fmla="*/ 1165 w 1445"/>
                <a:gd name="T1" fmla="*/ 0 h 2012"/>
                <a:gd name="T2" fmla="*/ 1021 w 1445"/>
                <a:gd name="T3" fmla="*/ 399 h 2012"/>
                <a:gd name="T4" fmla="*/ 699 w 1445"/>
                <a:gd name="T5" fmla="*/ 1015 h 2012"/>
                <a:gd name="T6" fmla="*/ 16 w 1445"/>
                <a:gd name="T7" fmla="*/ 1709 h 2012"/>
                <a:gd name="T8" fmla="*/ 150 w 1445"/>
                <a:gd name="T9" fmla="*/ 1922 h 2012"/>
                <a:gd name="T10" fmla="*/ 803 w 1445"/>
                <a:gd name="T11" fmla="*/ 1569 h 2012"/>
                <a:gd name="T12" fmla="*/ 1445 w 1445"/>
                <a:gd name="T13" fmla="*/ 601 h 2012"/>
              </a:gdLst>
              <a:ahLst/>
              <a:cxnLst>
                <a:cxn ang="0">
                  <a:pos x="T0" y="T1"/>
                </a:cxn>
                <a:cxn ang="0">
                  <a:pos x="T2" y="T3"/>
                </a:cxn>
                <a:cxn ang="0">
                  <a:pos x="T4" y="T5"/>
                </a:cxn>
                <a:cxn ang="0">
                  <a:pos x="T6" y="T7"/>
                </a:cxn>
                <a:cxn ang="0">
                  <a:pos x="T8" y="T9"/>
                </a:cxn>
                <a:cxn ang="0">
                  <a:pos x="T10" y="T11"/>
                </a:cxn>
                <a:cxn ang="0">
                  <a:pos x="T12" y="T13"/>
                </a:cxn>
              </a:cxnLst>
              <a:rect l="0" t="0" r="r" b="b"/>
              <a:pathLst>
                <a:path w="1445" h="2012">
                  <a:moveTo>
                    <a:pt x="1165" y="0"/>
                  </a:moveTo>
                  <a:cubicBezTo>
                    <a:pt x="1134" y="103"/>
                    <a:pt x="1088" y="240"/>
                    <a:pt x="1021" y="399"/>
                  </a:cubicBezTo>
                  <a:cubicBezTo>
                    <a:pt x="929" y="618"/>
                    <a:pt x="842" y="826"/>
                    <a:pt x="699" y="1015"/>
                  </a:cubicBezTo>
                  <a:cubicBezTo>
                    <a:pt x="379" y="1442"/>
                    <a:pt x="0" y="1474"/>
                    <a:pt x="16" y="1709"/>
                  </a:cubicBezTo>
                  <a:cubicBezTo>
                    <a:pt x="21" y="1797"/>
                    <a:pt x="75" y="1887"/>
                    <a:pt x="150" y="1922"/>
                  </a:cubicBezTo>
                  <a:cubicBezTo>
                    <a:pt x="344" y="2012"/>
                    <a:pt x="649" y="1718"/>
                    <a:pt x="803" y="1569"/>
                  </a:cubicBezTo>
                  <a:cubicBezTo>
                    <a:pt x="982" y="1396"/>
                    <a:pt x="1245" y="1092"/>
                    <a:pt x="1445" y="601"/>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AU">
                <a:solidFill>
                  <a:srgbClr val="006C71"/>
                </a:solidFill>
              </a:endParaRPr>
            </a:p>
          </p:txBody>
        </p:sp>
      </p:grpSp>
      <p:sp>
        <p:nvSpPr>
          <p:cNvPr id="152" name="Rectangle 151"/>
          <p:cNvSpPr/>
          <p:nvPr/>
        </p:nvSpPr>
        <p:spPr>
          <a:xfrm>
            <a:off x="634258" y="5265061"/>
            <a:ext cx="4736647" cy="1415772"/>
          </a:xfrm>
          <a:prstGeom prst="rect">
            <a:avLst/>
          </a:prstGeom>
        </p:spPr>
        <p:txBody>
          <a:bodyPr wrap="square">
            <a:spAutoFit/>
          </a:bodyPr>
          <a:lstStyle/>
          <a:p>
            <a:pPr marL="8145" marR="193025"/>
            <a:r>
              <a:rPr lang="en-AU" sz="4400" b="1" kern="0" spc="-3" dirty="0">
                <a:solidFill>
                  <a:srgbClr val="006A8A"/>
                </a:solidFill>
                <a:latin typeface="Arial" panose="020B0604020202020204" pitchFamily="34" charset="0"/>
                <a:cs typeface="Arial" panose="020B0604020202020204" pitchFamily="34" charset="0"/>
              </a:rPr>
              <a:t>80%</a:t>
            </a:r>
            <a:r>
              <a:rPr lang="en-AU" sz="3200" b="1" kern="0" spc="-3" dirty="0">
                <a:solidFill>
                  <a:sysClr val="windowText" lastClr="000000"/>
                </a:solidFill>
                <a:latin typeface="Arial" panose="020B0604020202020204" pitchFamily="34" charset="0"/>
                <a:cs typeface="Arial" panose="020B0604020202020204" pitchFamily="34" charset="0"/>
              </a:rPr>
              <a:t> </a:t>
            </a:r>
            <a:r>
              <a:rPr lang="en-AU" kern="0" spc="-3" dirty="0">
                <a:solidFill>
                  <a:sysClr val="windowText" lastClr="000000"/>
                </a:solidFill>
                <a:latin typeface="Arial" panose="020B0604020202020204" pitchFamily="34" charset="0"/>
                <a:cs typeface="Arial" panose="020B0604020202020204" pitchFamily="34" charset="0"/>
              </a:rPr>
              <a:t>of wastewater resulting from human activities is discharged into rivers or seas without any pollution removal. </a:t>
            </a:r>
            <a:endParaRPr lang="en-AU" sz="2400" kern="0" spc="-3" dirty="0">
              <a:solidFill>
                <a:srgbClr val="006A8A"/>
              </a:solidFill>
              <a:latin typeface="Arial" panose="020B0604020202020204" pitchFamily="34" charset="0"/>
              <a:cs typeface="Arial" panose="020B0604020202020204" pitchFamily="34" charset="0"/>
            </a:endParaRPr>
          </a:p>
        </p:txBody>
      </p:sp>
      <p:grpSp>
        <p:nvGrpSpPr>
          <p:cNvPr id="153" name="Group 23"/>
          <p:cNvGrpSpPr>
            <a:grpSpLocks noChangeAspect="1"/>
          </p:cNvGrpSpPr>
          <p:nvPr/>
        </p:nvGrpSpPr>
        <p:grpSpPr bwMode="auto">
          <a:xfrm rot="5400000" flipH="1">
            <a:off x="1276486" y="3586144"/>
            <a:ext cx="773980" cy="2621284"/>
            <a:chOff x="1812" y="874"/>
            <a:chExt cx="1323" cy="2565"/>
          </a:xfrm>
        </p:grpSpPr>
        <p:sp>
          <p:nvSpPr>
            <p:cNvPr id="154" name="AutoShape 22"/>
            <p:cNvSpPr>
              <a:spLocks noChangeAspect="1" noChangeArrowheads="1" noTextEdit="1"/>
            </p:cNvSpPr>
            <p:nvPr/>
          </p:nvSpPr>
          <p:spPr bwMode="auto">
            <a:xfrm>
              <a:off x="1812" y="888"/>
              <a:ext cx="1323" cy="23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55" name="Freeform 154"/>
            <p:cNvSpPr>
              <a:spLocks/>
            </p:cNvSpPr>
            <p:nvPr/>
          </p:nvSpPr>
          <p:spPr bwMode="auto">
            <a:xfrm>
              <a:off x="1829" y="1497"/>
              <a:ext cx="1273" cy="1942"/>
            </a:xfrm>
            <a:custGeom>
              <a:avLst/>
              <a:gdLst>
                <a:gd name="T0" fmla="*/ 0 w 1331"/>
                <a:gd name="T1" fmla="*/ 0 h 2031"/>
                <a:gd name="T2" fmla="*/ 1 w 1331"/>
                <a:gd name="T3" fmla="*/ 30 h 2031"/>
                <a:gd name="T4" fmla="*/ 42 w 1331"/>
                <a:gd name="T5" fmla="*/ 1552 h 2031"/>
                <a:gd name="T6" fmla="*/ 1292 w 1331"/>
                <a:gd name="T7" fmla="*/ 1591 h 2031"/>
                <a:gd name="T8" fmla="*/ 1331 w 1331"/>
                <a:gd name="T9" fmla="*/ 0 h 2031"/>
                <a:gd name="T10" fmla="*/ 0 w 1331"/>
                <a:gd name="T11" fmla="*/ 0 h 2031"/>
              </a:gdLst>
              <a:ahLst/>
              <a:cxnLst>
                <a:cxn ang="0">
                  <a:pos x="T0" y="T1"/>
                </a:cxn>
                <a:cxn ang="0">
                  <a:pos x="T2" y="T3"/>
                </a:cxn>
                <a:cxn ang="0">
                  <a:pos x="T4" y="T5"/>
                </a:cxn>
                <a:cxn ang="0">
                  <a:pos x="T6" y="T7"/>
                </a:cxn>
                <a:cxn ang="0">
                  <a:pos x="T8" y="T9"/>
                </a:cxn>
                <a:cxn ang="0">
                  <a:pos x="T10" y="T11"/>
                </a:cxn>
              </a:cxnLst>
              <a:rect l="0" t="0" r="r" b="b"/>
              <a:pathLst>
                <a:path w="1331" h="2031">
                  <a:moveTo>
                    <a:pt x="0" y="0"/>
                  </a:moveTo>
                  <a:cubicBezTo>
                    <a:pt x="1" y="30"/>
                    <a:pt x="1" y="30"/>
                    <a:pt x="1" y="30"/>
                  </a:cubicBezTo>
                  <a:cubicBezTo>
                    <a:pt x="42" y="1552"/>
                    <a:pt x="42" y="1552"/>
                    <a:pt x="42" y="1552"/>
                  </a:cubicBezTo>
                  <a:cubicBezTo>
                    <a:pt x="42" y="1552"/>
                    <a:pt x="576" y="2031"/>
                    <a:pt x="1292" y="1591"/>
                  </a:cubicBezTo>
                  <a:cubicBezTo>
                    <a:pt x="1331" y="0"/>
                    <a:pt x="1331" y="0"/>
                    <a:pt x="1331" y="0"/>
                  </a:cubicBezTo>
                  <a:cubicBezTo>
                    <a:pt x="1331" y="0"/>
                    <a:pt x="771" y="250"/>
                    <a:pt x="0" y="0"/>
                  </a:cubicBezTo>
                  <a:close/>
                </a:path>
              </a:pathLst>
            </a:custGeom>
            <a:solidFill>
              <a:srgbClr val="FFFFFF"/>
            </a:solidFill>
            <a:ln w="73025" cap="flat">
              <a:solidFill>
                <a:srgbClr val="006A8A"/>
              </a:solidFill>
              <a:prstDash val="solid"/>
              <a:miter lim="800000"/>
              <a:headEnd/>
              <a:tailEnd/>
            </a:ln>
          </p:spPr>
          <p:txBody>
            <a:bodyPr vert="horz" wrap="square" lIns="91440" tIns="45720" rIns="91440" bIns="45720" numCol="1" anchor="t" anchorCtr="0" compatLnSpc="1">
              <a:prstTxWarp prst="textNoShape">
                <a:avLst/>
              </a:prstTxWarp>
            </a:bodyPr>
            <a:lstStyle/>
            <a:p>
              <a:endParaRPr lang="en-AU"/>
            </a:p>
          </p:txBody>
        </p:sp>
        <p:sp>
          <p:nvSpPr>
            <p:cNvPr id="156" name="Freeform 155"/>
            <p:cNvSpPr>
              <a:spLocks/>
            </p:cNvSpPr>
            <p:nvPr/>
          </p:nvSpPr>
          <p:spPr bwMode="auto">
            <a:xfrm>
              <a:off x="1838" y="1525"/>
              <a:ext cx="1271" cy="440"/>
            </a:xfrm>
            <a:custGeom>
              <a:avLst/>
              <a:gdLst>
                <a:gd name="T0" fmla="*/ 0 w 1329"/>
                <a:gd name="T1" fmla="*/ 13 h 460"/>
                <a:gd name="T2" fmla="*/ 1329 w 1329"/>
                <a:gd name="T3" fmla="*/ 0 h 460"/>
                <a:gd name="T4" fmla="*/ 1323 w 1329"/>
                <a:gd name="T5" fmla="*/ 237 h 460"/>
                <a:gd name="T6" fmla="*/ 6 w 1329"/>
                <a:gd name="T7" fmla="*/ 224 h 460"/>
                <a:gd name="T8" fmla="*/ 0 w 1329"/>
                <a:gd name="T9" fmla="*/ 13 h 460"/>
              </a:gdLst>
              <a:ahLst/>
              <a:cxnLst>
                <a:cxn ang="0">
                  <a:pos x="T0" y="T1"/>
                </a:cxn>
                <a:cxn ang="0">
                  <a:pos x="T2" y="T3"/>
                </a:cxn>
                <a:cxn ang="0">
                  <a:pos x="T4" y="T5"/>
                </a:cxn>
                <a:cxn ang="0">
                  <a:pos x="T6" y="T7"/>
                </a:cxn>
                <a:cxn ang="0">
                  <a:pos x="T8" y="T9"/>
                </a:cxn>
              </a:cxnLst>
              <a:rect l="0" t="0" r="r" b="b"/>
              <a:pathLst>
                <a:path w="1329" h="460">
                  <a:moveTo>
                    <a:pt x="0" y="13"/>
                  </a:moveTo>
                  <a:cubicBezTo>
                    <a:pt x="0" y="13"/>
                    <a:pt x="735" y="256"/>
                    <a:pt x="1329" y="0"/>
                  </a:cubicBezTo>
                  <a:cubicBezTo>
                    <a:pt x="1323" y="237"/>
                    <a:pt x="1323" y="237"/>
                    <a:pt x="1323" y="237"/>
                  </a:cubicBezTo>
                  <a:cubicBezTo>
                    <a:pt x="1323" y="237"/>
                    <a:pt x="629" y="460"/>
                    <a:pt x="6" y="224"/>
                  </a:cubicBezTo>
                  <a:lnTo>
                    <a:pt x="0" y="13"/>
                  </a:lnTo>
                  <a:close/>
                </a:path>
              </a:pathLst>
            </a:custGeom>
            <a:solidFill>
              <a:srgbClr val="006A8A"/>
            </a:solidFill>
            <a:ln w="6350" cap="flat">
              <a:solidFill>
                <a:srgbClr val="006A8A"/>
              </a:solidFill>
              <a:prstDash val="solid"/>
              <a:miter lim="800000"/>
              <a:headEnd/>
              <a:tailEnd/>
            </a:ln>
          </p:spPr>
          <p:txBody>
            <a:bodyPr vert="horz" wrap="square" lIns="91440" tIns="45720" rIns="91440" bIns="45720" numCol="1" anchor="t" anchorCtr="0" compatLnSpc="1">
              <a:prstTxWarp prst="textNoShape">
                <a:avLst/>
              </a:prstTxWarp>
            </a:bodyPr>
            <a:lstStyle/>
            <a:p>
              <a:endParaRPr lang="en-AU"/>
            </a:p>
          </p:txBody>
        </p:sp>
        <p:sp>
          <p:nvSpPr>
            <p:cNvPr id="157" name="Freeform 156"/>
            <p:cNvSpPr>
              <a:spLocks/>
            </p:cNvSpPr>
            <p:nvPr/>
          </p:nvSpPr>
          <p:spPr bwMode="auto">
            <a:xfrm>
              <a:off x="1845" y="1807"/>
              <a:ext cx="1257" cy="337"/>
            </a:xfrm>
            <a:custGeom>
              <a:avLst/>
              <a:gdLst>
                <a:gd name="T0" fmla="*/ 0 w 1314"/>
                <a:gd name="T1" fmla="*/ 0 h 353"/>
                <a:gd name="T2" fmla="*/ 1314 w 1314"/>
                <a:gd name="T3" fmla="*/ 13 h 353"/>
                <a:gd name="T4" fmla="*/ 1310 w 1314"/>
                <a:gd name="T5" fmla="*/ 152 h 353"/>
                <a:gd name="T6" fmla="*/ 0 w 1314"/>
                <a:gd name="T7" fmla="*/ 152 h 353"/>
                <a:gd name="T8" fmla="*/ 0 w 1314"/>
                <a:gd name="T9" fmla="*/ 0 h 353"/>
              </a:gdLst>
              <a:ahLst/>
              <a:cxnLst>
                <a:cxn ang="0">
                  <a:pos x="T0" y="T1"/>
                </a:cxn>
                <a:cxn ang="0">
                  <a:pos x="T2" y="T3"/>
                </a:cxn>
                <a:cxn ang="0">
                  <a:pos x="T4" y="T5"/>
                </a:cxn>
                <a:cxn ang="0">
                  <a:pos x="T6" y="T7"/>
                </a:cxn>
                <a:cxn ang="0">
                  <a:pos x="T8" y="T9"/>
                </a:cxn>
              </a:cxnLst>
              <a:rect l="0" t="0" r="r" b="b"/>
              <a:pathLst>
                <a:path w="1314" h="353">
                  <a:moveTo>
                    <a:pt x="0" y="0"/>
                  </a:moveTo>
                  <a:cubicBezTo>
                    <a:pt x="0" y="0"/>
                    <a:pt x="589" y="230"/>
                    <a:pt x="1314" y="13"/>
                  </a:cubicBezTo>
                  <a:cubicBezTo>
                    <a:pt x="1310" y="152"/>
                    <a:pt x="1310" y="152"/>
                    <a:pt x="1310" y="152"/>
                  </a:cubicBezTo>
                  <a:cubicBezTo>
                    <a:pt x="1310" y="152"/>
                    <a:pt x="683" y="353"/>
                    <a:pt x="0" y="152"/>
                  </a:cubicBezTo>
                  <a:lnTo>
                    <a:pt x="0" y="0"/>
                  </a:lnTo>
                  <a:close/>
                </a:path>
              </a:pathLst>
            </a:custGeom>
            <a:solidFill>
              <a:srgbClr val="006A8A"/>
            </a:solidFill>
            <a:ln w="6350" cap="flat">
              <a:solidFill>
                <a:srgbClr val="006A8A"/>
              </a:solidFill>
              <a:prstDash val="solid"/>
              <a:miter lim="800000"/>
              <a:headEnd/>
              <a:tailEnd/>
            </a:ln>
          </p:spPr>
          <p:txBody>
            <a:bodyPr vert="horz" wrap="square" lIns="91440" tIns="45720" rIns="91440" bIns="45720" numCol="1" anchor="t" anchorCtr="0" compatLnSpc="1">
              <a:prstTxWarp prst="textNoShape">
                <a:avLst/>
              </a:prstTxWarp>
            </a:bodyPr>
            <a:lstStyle/>
            <a:p>
              <a:endParaRPr lang="en-AU"/>
            </a:p>
          </p:txBody>
        </p:sp>
        <p:sp>
          <p:nvSpPr>
            <p:cNvPr id="158" name="Freeform 157"/>
            <p:cNvSpPr>
              <a:spLocks/>
            </p:cNvSpPr>
            <p:nvPr/>
          </p:nvSpPr>
          <p:spPr bwMode="auto">
            <a:xfrm>
              <a:off x="1850" y="1979"/>
              <a:ext cx="1248" cy="351"/>
            </a:xfrm>
            <a:custGeom>
              <a:avLst/>
              <a:gdLst>
                <a:gd name="T0" fmla="*/ 0 w 1304"/>
                <a:gd name="T1" fmla="*/ 0 h 367"/>
                <a:gd name="T2" fmla="*/ 1304 w 1304"/>
                <a:gd name="T3" fmla="*/ 0 h 367"/>
                <a:gd name="T4" fmla="*/ 1301 w 1304"/>
                <a:gd name="T5" fmla="*/ 122 h 367"/>
                <a:gd name="T6" fmla="*/ 4 w 1304"/>
                <a:gd name="T7" fmla="*/ 135 h 367"/>
                <a:gd name="T8" fmla="*/ 0 w 1304"/>
                <a:gd name="T9" fmla="*/ 0 h 367"/>
              </a:gdLst>
              <a:ahLst/>
              <a:cxnLst>
                <a:cxn ang="0">
                  <a:pos x="T0" y="T1"/>
                </a:cxn>
                <a:cxn ang="0">
                  <a:pos x="T2" y="T3"/>
                </a:cxn>
                <a:cxn ang="0">
                  <a:pos x="T4" y="T5"/>
                </a:cxn>
                <a:cxn ang="0">
                  <a:pos x="T6" y="T7"/>
                </a:cxn>
                <a:cxn ang="0">
                  <a:pos x="T8" y="T9"/>
                </a:cxn>
              </a:cxnLst>
              <a:rect l="0" t="0" r="r" b="b"/>
              <a:pathLst>
                <a:path w="1304" h="367">
                  <a:moveTo>
                    <a:pt x="0" y="0"/>
                  </a:moveTo>
                  <a:cubicBezTo>
                    <a:pt x="0" y="0"/>
                    <a:pt x="549" y="220"/>
                    <a:pt x="1304" y="0"/>
                  </a:cubicBezTo>
                  <a:cubicBezTo>
                    <a:pt x="1301" y="122"/>
                    <a:pt x="1301" y="122"/>
                    <a:pt x="1301" y="122"/>
                  </a:cubicBezTo>
                  <a:cubicBezTo>
                    <a:pt x="1301" y="122"/>
                    <a:pt x="737" y="367"/>
                    <a:pt x="4" y="135"/>
                  </a:cubicBezTo>
                  <a:lnTo>
                    <a:pt x="0" y="0"/>
                  </a:lnTo>
                  <a:close/>
                </a:path>
              </a:pathLst>
            </a:custGeom>
            <a:solidFill>
              <a:srgbClr val="006A8A"/>
            </a:solidFill>
            <a:ln w="6350" cap="flat">
              <a:solidFill>
                <a:srgbClr val="006A8A"/>
              </a:solidFill>
              <a:prstDash val="solid"/>
              <a:miter lim="800000"/>
              <a:headEnd/>
              <a:tailEnd/>
            </a:ln>
          </p:spPr>
          <p:txBody>
            <a:bodyPr vert="horz" wrap="square" lIns="91440" tIns="45720" rIns="91440" bIns="45720" numCol="1" anchor="t" anchorCtr="0" compatLnSpc="1">
              <a:prstTxWarp prst="textNoShape">
                <a:avLst/>
              </a:prstTxWarp>
            </a:bodyPr>
            <a:lstStyle/>
            <a:p>
              <a:endParaRPr lang="en-AU"/>
            </a:p>
          </p:txBody>
        </p:sp>
        <p:sp>
          <p:nvSpPr>
            <p:cNvPr id="159" name="Line 28"/>
            <p:cNvSpPr>
              <a:spLocks noChangeShapeType="1"/>
            </p:cNvSpPr>
            <p:nvPr/>
          </p:nvSpPr>
          <p:spPr bwMode="auto">
            <a:xfrm>
              <a:off x="1855" y="2157"/>
              <a:ext cx="0" cy="0"/>
            </a:xfrm>
            <a:prstGeom prst="line">
              <a:avLst/>
            </a:prstGeom>
            <a:noFill/>
            <a:ln w="6350" cap="flat">
              <a:solidFill>
                <a:srgbClr val="006837"/>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60" name="Freeform 159"/>
            <p:cNvSpPr>
              <a:spLocks/>
            </p:cNvSpPr>
            <p:nvPr/>
          </p:nvSpPr>
          <p:spPr bwMode="auto">
            <a:xfrm>
              <a:off x="1855" y="2157"/>
              <a:ext cx="1243" cy="428"/>
            </a:xfrm>
            <a:custGeom>
              <a:avLst/>
              <a:gdLst>
                <a:gd name="T0" fmla="*/ 0 w 1299"/>
                <a:gd name="T1" fmla="*/ 0 h 448"/>
                <a:gd name="T2" fmla="*/ 1295 w 1299"/>
                <a:gd name="T3" fmla="*/ 0 h 448"/>
                <a:gd name="T4" fmla="*/ 1299 w 1299"/>
                <a:gd name="T5" fmla="*/ 135 h 448"/>
                <a:gd name="T6" fmla="*/ 4 w 1299"/>
                <a:gd name="T7" fmla="*/ 135 h 448"/>
                <a:gd name="T8" fmla="*/ 0 w 1299"/>
                <a:gd name="T9" fmla="*/ 0 h 448"/>
              </a:gdLst>
              <a:ahLst/>
              <a:cxnLst>
                <a:cxn ang="0">
                  <a:pos x="T0" y="T1"/>
                </a:cxn>
                <a:cxn ang="0">
                  <a:pos x="T2" y="T3"/>
                </a:cxn>
                <a:cxn ang="0">
                  <a:pos x="T4" y="T5"/>
                </a:cxn>
                <a:cxn ang="0">
                  <a:pos x="T6" y="T7"/>
                </a:cxn>
                <a:cxn ang="0">
                  <a:pos x="T8" y="T9"/>
                </a:cxn>
              </a:cxnLst>
              <a:rect l="0" t="0" r="r" b="b"/>
              <a:pathLst>
                <a:path w="1299" h="448">
                  <a:moveTo>
                    <a:pt x="0" y="0"/>
                  </a:moveTo>
                  <a:cubicBezTo>
                    <a:pt x="0" y="0"/>
                    <a:pt x="640" y="265"/>
                    <a:pt x="1295" y="0"/>
                  </a:cubicBezTo>
                  <a:cubicBezTo>
                    <a:pt x="1299" y="135"/>
                    <a:pt x="1299" y="135"/>
                    <a:pt x="1299" y="135"/>
                  </a:cubicBezTo>
                  <a:cubicBezTo>
                    <a:pt x="1299" y="135"/>
                    <a:pt x="679" y="448"/>
                    <a:pt x="4" y="135"/>
                  </a:cubicBezTo>
                  <a:lnTo>
                    <a:pt x="0" y="0"/>
                  </a:lnTo>
                  <a:close/>
                </a:path>
              </a:pathLst>
            </a:custGeom>
            <a:solidFill>
              <a:srgbClr val="006A8A"/>
            </a:solidFill>
            <a:ln w="6350" cap="flat">
              <a:solidFill>
                <a:srgbClr val="006A8A"/>
              </a:solidFill>
              <a:prstDash val="solid"/>
              <a:miter lim="800000"/>
              <a:headEnd/>
              <a:tailEnd/>
            </a:ln>
          </p:spPr>
          <p:txBody>
            <a:bodyPr vert="horz" wrap="square" lIns="91440" tIns="45720" rIns="91440" bIns="45720" numCol="1" anchor="t" anchorCtr="0" compatLnSpc="1">
              <a:prstTxWarp prst="textNoShape">
                <a:avLst/>
              </a:prstTxWarp>
            </a:bodyPr>
            <a:lstStyle/>
            <a:p>
              <a:endParaRPr lang="en-AU"/>
            </a:p>
          </p:txBody>
        </p:sp>
        <p:sp>
          <p:nvSpPr>
            <p:cNvPr id="161" name="Freeform 160"/>
            <p:cNvSpPr>
              <a:spLocks/>
            </p:cNvSpPr>
            <p:nvPr/>
          </p:nvSpPr>
          <p:spPr bwMode="auto">
            <a:xfrm>
              <a:off x="1860" y="2328"/>
              <a:ext cx="1229" cy="458"/>
            </a:xfrm>
            <a:custGeom>
              <a:avLst/>
              <a:gdLst>
                <a:gd name="T0" fmla="*/ 0 w 1285"/>
                <a:gd name="T1" fmla="*/ 0 h 479"/>
                <a:gd name="T2" fmla="*/ 1285 w 1285"/>
                <a:gd name="T3" fmla="*/ 23 h 479"/>
                <a:gd name="T4" fmla="*/ 1282 w 1285"/>
                <a:gd name="T5" fmla="*/ 146 h 479"/>
                <a:gd name="T6" fmla="*/ 0 w 1285"/>
                <a:gd name="T7" fmla="*/ 146 h 479"/>
                <a:gd name="T8" fmla="*/ 0 w 1285"/>
                <a:gd name="T9" fmla="*/ 0 h 479"/>
              </a:gdLst>
              <a:ahLst/>
              <a:cxnLst>
                <a:cxn ang="0">
                  <a:pos x="T0" y="T1"/>
                </a:cxn>
                <a:cxn ang="0">
                  <a:pos x="T2" y="T3"/>
                </a:cxn>
                <a:cxn ang="0">
                  <a:pos x="T4" y="T5"/>
                </a:cxn>
                <a:cxn ang="0">
                  <a:pos x="T6" y="T7"/>
                </a:cxn>
                <a:cxn ang="0">
                  <a:pos x="T8" y="T9"/>
                </a:cxn>
              </a:cxnLst>
              <a:rect l="0" t="0" r="r" b="b"/>
              <a:pathLst>
                <a:path w="1285" h="479">
                  <a:moveTo>
                    <a:pt x="0" y="0"/>
                  </a:moveTo>
                  <a:cubicBezTo>
                    <a:pt x="0" y="0"/>
                    <a:pt x="546" y="312"/>
                    <a:pt x="1285" y="23"/>
                  </a:cubicBezTo>
                  <a:cubicBezTo>
                    <a:pt x="1282" y="146"/>
                    <a:pt x="1282" y="146"/>
                    <a:pt x="1282" y="146"/>
                  </a:cubicBezTo>
                  <a:cubicBezTo>
                    <a:pt x="1282" y="146"/>
                    <a:pt x="609" y="479"/>
                    <a:pt x="0" y="146"/>
                  </a:cubicBezTo>
                  <a:lnTo>
                    <a:pt x="0" y="0"/>
                  </a:lnTo>
                  <a:close/>
                </a:path>
              </a:pathLst>
            </a:custGeom>
            <a:solidFill>
              <a:srgbClr val="006A8A"/>
            </a:solidFill>
            <a:ln w="6350" cap="flat">
              <a:solidFill>
                <a:srgbClr val="006A8A"/>
              </a:solidFill>
              <a:prstDash val="solid"/>
              <a:miter lim="800000"/>
              <a:headEnd/>
              <a:tailEnd/>
            </a:ln>
          </p:spPr>
          <p:txBody>
            <a:bodyPr vert="horz" wrap="square" lIns="91440" tIns="45720" rIns="91440" bIns="45720" numCol="1" anchor="t" anchorCtr="0" compatLnSpc="1">
              <a:prstTxWarp prst="textNoShape">
                <a:avLst/>
              </a:prstTxWarp>
            </a:bodyPr>
            <a:lstStyle/>
            <a:p>
              <a:endParaRPr lang="en-AU"/>
            </a:p>
          </p:txBody>
        </p:sp>
        <p:sp>
          <p:nvSpPr>
            <p:cNvPr id="162" name="Freeform 161"/>
            <p:cNvSpPr>
              <a:spLocks/>
            </p:cNvSpPr>
            <p:nvPr/>
          </p:nvSpPr>
          <p:spPr bwMode="auto">
            <a:xfrm>
              <a:off x="1866" y="2533"/>
              <a:ext cx="1218" cy="402"/>
            </a:xfrm>
            <a:custGeom>
              <a:avLst/>
              <a:gdLst>
                <a:gd name="T0" fmla="*/ 0 w 1274"/>
                <a:gd name="T1" fmla="*/ 0 h 421"/>
                <a:gd name="T2" fmla="*/ 1274 w 1274"/>
                <a:gd name="T3" fmla="*/ 0 h 421"/>
                <a:gd name="T4" fmla="*/ 1271 w 1274"/>
                <a:gd name="T5" fmla="*/ 114 h 421"/>
                <a:gd name="T6" fmla="*/ 4 w 1274"/>
                <a:gd name="T7" fmla="*/ 141 h 421"/>
                <a:gd name="T8" fmla="*/ 0 w 1274"/>
                <a:gd name="T9" fmla="*/ 0 h 421"/>
              </a:gdLst>
              <a:ahLst/>
              <a:cxnLst>
                <a:cxn ang="0">
                  <a:pos x="T0" y="T1"/>
                </a:cxn>
                <a:cxn ang="0">
                  <a:pos x="T2" y="T3"/>
                </a:cxn>
                <a:cxn ang="0">
                  <a:pos x="T4" y="T5"/>
                </a:cxn>
                <a:cxn ang="0">
                  <a:pos x="T6" y="T7"/>
                </a:cxn>
                <a:cxn ang="0">
                  <a:pos x="T8" y="T9"/>
                </a:cxn>
              </a:cxnLst>
              <a:rect l="0" t="0" r="r" b="b"/>
              <a:pathLst>
                <a:path w="1274" h="421">
                  <a:moveTo>
                    <a:pt x="0" y="0"/>
                  </a:moveTo>
                  <a:cubicBezTo>
                    <a:pt x="0" y="0"/>
                    <a:pt x="594" y="317"/>
                    <a:pt x="1274" y="0"/>
                  </a:cubicBezTo>
                  <a:cubicBezTo>
                    <a:pt x="1271" y="114"/>
                    <a:pt x="1271" y="114"/>
                    <a:pt x="1271" y="114"/>
                  </a:cubicBezTo>
                  <a:cubicBezTo>
                    <a:pt x="1271" y="114"/>
                    <a:pt x="749" y="421"/>
                    <a:pt x="4" y="141"/>
                  </a:cubicBezTo>
                  <a:lnTo>
                    <a:pt x="0" y="0"/>
                  </a:lnTo>
                  <a:close/>
                </a:path>
              </a:pathLst>
            </a:custGeom>
            <a:solidFill>
              <a:srgbClr val="006A8A"/>
            </a:solidFill>
            <a:ln w="6350" cap="flat">
              <a:solidFill>
                <a:srgbClr val="006A8A"/>
              </a:solidFill>
              <a:prstDash val="solid"/>
              <a:miter lim="800000"/>
              <a:headEnd/>
              <a:tailEnd/>
            </a:ln>
          </p:spPr>
          <p:txBody>
            <a:bodyPr vert="horz" wrap="square" lIns="91440" tIns="45720" rIns="91440" bIns="45720" numCol="1" anchor="t" anchorCtr="0" compatLnSpc="1">
              <a:prstTxWarp prst="textNoShape">
                <a:avLst/>
              </a:prstTxWarp>
            </a:bodyPr>
            <a:lstStyle/>
            <a:p>
              <a:endParaRPr lang="en-AU"/>
            </a:p>
          </p:txBody>
        </p:sp>
        <p:sp>
          <p:nvSpPr>
            <p:cNvPr id="163" name="Line 32"/>
            <p:cNvSpPr>
              <a:spLocks noChangeShapeType="1"/>
            </p:cNvSpPr>
            <p:nvPr/>
          </p:nvSpPr>
          <p:spPr bwMode="auto">
            <a:xfrm>
              <a:off x="1870" y="2703"/>
              <a:ext cx="0" cy="0"/>
            </a:xfrm>
            <a:prstGeom prst="line">
              <a:avLst/>
            </a:prstGeom>
            <a:noFill/>
            <a:ln w="6350" cap="flat">
              <a:solidFill>
                <a:srgbClr val="006837"/>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64" name="Freeform 163"/>
            <p:cNvSpPr>
              <a:spLocks/>
            </p:cNvSpPr>
            <p:nvPr/>
          </p:nvSpPr>
          <p:spPr bwMode="auto">
            <a:xfrm>
              <a:off x="1870" y="2687"/>
              <a:ext cx="1214" cy="476"/>
            </a:xfrm>
            <a:custGeom>
              <a:avLst/>
              <a:gdLst>
                <a:gd name="T0" fmla="*/ 0 w 1269"/>
                <a:gd name="T1" fmla="*/ 16 h 497"/>
                <a:gd name="T2" fmla="*/ 1265 w 1269"/>
                <a:gd name="T3" fmla="*/ 0 h 497"/>
                <a:gd name="T4" fmla="*/ 1269 w 1269"/>
                <a:gd name="T5" fmla="*/ 119 h 497"/>
                <a:gd name="T6" fmla="*/ 3 w 1269"/>
                <a:gd name="T7" fmla="*/ 135 h 497"/>
              </a:gdLst>
              <a:ahLst/>
              <a:cxnLst>
                <a:cxn ang="0">
                  <a:pos x="T0" y="T1"/>
                </a:cxn>
                <a:cxn ang="0">
                  <a:pos x="T2" y="T3"/>
                </a:cxn>
                <a:cxn ang="0">
                  <a:pos x="T4" y="T5"/>
                </a:cxn>
                <a:cxn ang="0">
                  <a:pos x="T6" y="T7"/>
                </a:cxn>
              </a:cxnLst>
              <a:rect l="0" t="0" r="r" b="b"/>
              <a:pathLst>
                <a:path w="1269" h="497">
                  <a:moveTo>
                    <a:pt x="0" y="16"/>
                  </a:moveTo>
                  <a:cubicBezTo>
                    <a:pt x="0" y="16"/>
                    <a:pt x="621" y="333"/>
                    <a:pt x="1265" y="0"/>
                  </a:cubicBezTo>
                  <a:cubicBezTo>
                    <a:pt x="1269" y="119"/>
                    <a:pt x="1269" y="119"/>
                    <a:pt x="1269" y="119"/>
                  </a:cubicBezTo>
                  <a:cubicBezTo>
                    <a:pt x="1269" y="119"/>
                    <a:pt x="800" y="497"/>
                    <a:pt x="3" y="135"/>
                  </a:cubicBezTo>
                </a:path>
              </a:pathLst>
            </a:custGeom>
            <a:solidFill>
              <a:srgbClr val="006A8A"/>
            </a:solidFill>
            <a:ln w="6350" cap="flat">
              <a:solidFill>
                <a:srgbClr val="006A8A"/>
              </a:solidFill>
              <a:prstDash val="solid"/>
              <a:miter lim="800000"/>
              <a:headEnd/>
              <a:tailEnd/>
            </a:ln>
          </p:spPr>
          <p:txBody>
            <a:bodyPr vert="horz" wrap="square" lIns="91440" tIns="45720" rIns="91440" bIns="45720" numCol="1" anchor="t" anchorCtr="0" compatLnSpc="1">
              <a:prstTxWarp prst="textNoShape">
                <a:avLst/>
              </a:prstTxWarp>
            </a:bodyPr>
            <a:lstStyle/>
            <a:p>
              <a:endParaRPr lang="en-AU"/>
            </a:p>
          </p:txBody>
        </p:sp>
        <p:sp>
          <p:nvSpPr>
            <p:cNvPr id="165" name="Freeform 164"/>
            <p:cNvSpPr>
              <a:spLocks/>
            </p:cNvSpPr>
            <p:nvPr/>
          </p:nvSpPr>
          <p:spPr bwMode="auto">
            <a:xfrm>
              <a:off x="1870" y="2687"/>
              <a:ext cx="1214" cy="476"/>
            </a:xfrm>
            <a:custGeom>
              <a:avLst/>
              <a:gdLst>
                <a:gd name="T0" fmla="*/ 0 w 1269"/>
                <a:gd name="T1" fmla="*/ 16 h 497"/>
                <a:gd name="T2" fmla="*/ 1265 w 1269"/>
                <a:gd name="T3" fmla="*/ 0 h 497"/>
                <a:gd name="T4" fmla="*/ 1269 w 1269"/>
                <a:gd name="T5" fmla="*/ 119 h 497"/>
                <a:gd name="T6" fmla="*/ 3 w 1269"/>
                <a:gd name="T7" fmla="*/ 135 h 497"/>
              </a:gdLst>
              <a:ahLst/>
              <a:cxnLst>
                <a:cxn ang="0">
                  <a:pos x="T0" y="T1"/>
                </a:cxn>
                <a:cxn ang="0">
                  <a:pos x="T2" y="T3"/>
                </a:cxn>
                <a:cxn ang="0">
                  <a:pos x="T4" y="T5"/>
                </a:cxn>
                <a:cxn ang="0">
                  <a:pos x="T6" y="T7"/>
                </a:cxn>
              </a:cxnLst>
              <a:rect l="0" t="0" r="r" b="b"/>
              <a:pathLst>
                <a:path w="1269" h="497">
                  <a:moveTo>
                    <a:pt x="0" y="16"/>
                  </a:moveTo>
                  <a:cubicBezTo>
                    <a:pt x="0" y="16"/>
                    <a:pt x="621" y="333"/>
                    <a:pt x="1265" y="0"/>
                  </a:cubicBezTo>
                  <a:cubicBezTo>
                    <a:pt x="1269" y="119"/>
                    <a:pt x="1269" y="119"/>
                    <a:pt x="1269" y="119"/>
                  </a:cubicBezTo>
                  <a:cubicBezTo>
                    <a:pt x="1269" y="119"/>
                    <a:pt x="800" y="497"/>
                    <a:pt x="3" y="135"/>
                  </a:cubicBezTo>
                </a:path>
              </a:pathLst>
            </a:custGeom>
            <a:noFill/>
            <a:ln w="6350" cap="flat">
              <a:solidFill>
                <a:srgbClr val="006A8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66" name="Freeform 165"/>
            <p:cNvSpPr>
              <a:spLocks/>
            </p:cNvSpPr>
            <p:nvPr/>
          </p:nvSpPr>
          <p:spPr bwMode="auto">
            <a:xfrm>
              <a:off x="1821" y="1092"/>
              <a:ext cx="1305" cy="594"/>
            </a:xfrm>
            <a:custGeom>
              <a:avLst/>
              <a:gdLst>
                <a:gd name="T0" fmla="*/ 0 w 1365"/>
                <a:gd name="T1" fmla="*/ 361 h 622"/>
                <a:gd name="T2" fmla="*/ 1365 w 1365"/>
                <a:gd name="T3" fmla="*/ 361 h 622"/>
                <a:gd name="T4" fmla="*/ 0 w 1365"/>
                <a:gd name="T5" fmla="*/ 361 h 622"/>
              </a:gdLst>
              <a:ahLst/>
              <a:cxnLst>
                <a:cxn ang="0">
                  <a:pos x="T0" y="T1"/>
                </a:cxn>
                <a:cxn ang="0">
                  <a:pos x="T2" y="T3"/>
                </a:cxn>
                <a:cxn ang="0">
                  <a:pos x="T4" y="T5"/>
                </a:cxn>
              </a:cxnLst>
              <a:rect l="0" t="0" r="r" b="b"/>
              <a:pathLst>
                <a:path w="1365" h="622">
                  <a:moveTo>
                    <a:pt x="0" y="361"/>
                  </a:moveTo>
                  <a:cubicBezTo>
                    <a:pt x="0" y="361"/>
                    <a:pt x="538" y="0"/>
                    <a:pt x="1365" y="361"/>
                  </a:cubicBezTo>
                  <a:cubicBezTo>
                    <a:pt x="1365" y="361"/>
                    <a:pt x="825" y="622"/>
                    <a:pt x="0" y="361"/>
                  </a:cubicBezTo>
                  <a:close/>
                </a:path>
              </a:pathLst>
            </a:custGeom>
            <a:solidFill>
              <a:srgbClr val="006A8A"/>
            </a:solidFill>
            <a:ln w="6350" cap="flat">
              <a:solidFill>
                <a:srgbClr val="006A8A"/>
              </a:solidFill>
              <a:prstDash val="solid"/>
              <a:miter lim="800000"/>
              <a:headEnd/>
              <a:tailEnd/>
            </a:ln>
          </p:spPr>
          <p:txBody>
            <a:bodyPr vert="horz" wrap="square" lIns="91440" tIns="45720" rIns="91440" bIns="45720" numCol="1" anchor="t" anchorCtr="0" compatLnSpc="1">
              <a:prstTxWarp prst="textNoShape">
                <a:avLst/>
              </a:prstTxWarp>
            </a:bodyPr>
            <a:lstStyle/>
            <a:p>
              <a:endParaRPr lang="en-AU"/>
            </a:p>
          </p:txBody>
        </p:sp>
        <p:sp>
          <p:nvSpPr>
            <p:cNvPr id="167" name="Oval 166"/>
            <p:cNvSpPr>
              <a:spLocks noChangeArrowheads="1"/>
            </p:cNvSpPr>
            <p:nvPr/>
          </p:nvSpPr>
          <p:spPr bwMode="auto">
            <a:xfrm>
              <a:off x="2058" y="1366"/>
              <a:ext cx="420" cy="72"/>
            </a:xfrm>
            <a:prstGeom prst="ellipse">
              <a:avLst/>
            </a:prstGeom>
            <a:solidFill>
              <a:srgbClr val="FFFFFF"/>
            </a:solidFill>
            <a:ln w="6350" cap="flat">
              <a:solidFill>
                <a:srgbClr val="006A8A"/>
              </a:solidFill>
              <a:prstDash val="solid"/>
              <a:miter lim="800000"/>
              <a:headEnd/>
              <a:tailEnd/>
            </a:ln>
          </p:spPr>
          <p:txBody>
            <a:bodyPr vert="horz" wrap="square" lIns="91440" tIns="45720" rIns="91440" bIns="45720" numCol="1" anchor="t" anchorCtr="0" compatLnSpc="1">
              <a:prstTxWarp prst="textNoShape">
                <a:avLst/>
              </a:prstTxWarp>
            </a:bodyPr>
            <a:lstStyle/>
            <a:p>
              <a:endParaRPr lang="en-AU"/>
            </a:p>
          </p:txBody>
        </p:sp>
        <p:sp>
          <p:nvSpPr>
            <p:cNvPr id="168" name="Freeform 167"/>
            <p:cNvSpPr>
              <a:spLocks/>
            </p:cNvSpPr>
            <p:nvPr/>
          </p:nvSpPr>
          <p:spPr bwMode="auto">
            <a:xfrm>
              <a:off x="1917" y="1027"/>
              <a:ext cx="269" cy="270"/>
            </a:xfrm>
            <a:custGeom>
              <a:avLst/>
              <a:gdLst>
                <a:gd name="T0" fmla="*/ 281 w 281"/>
                <a:gd name="T1" fmla="*/ 283 h 283"/>
                <a:gd name="T2" fmla="*/ 99 w 281"/>
                <a:gd name="T3" fmla="*/ 110 h 283"/>
                <a:gd name="T4" fmla="*/ 281 w 281"/>
                <a:gd name="T5" fmla="*/ 283 h 283"/>
              </a:gdLst>
              <a:ahLst/>
              <a:cxnLst>
                <a:cxn ang="0">
                  <a:pos x="T0" y="T1"/>
                </a:cxn>
                <a:cxn ang="0">
                  <a:pos x="T2" y="T3"/>
                </a:cxn>
                <a:cxn ang="0">
                  <a:pos x="T4" y="T5"/>
                </a:cxn>
              </a:cxnLst>
              <a:rect l="0" t="0" r="r" b="b"/>
              <a:pathLst>
                <a:path w="281" h="283">
                  <a:moveTo>
                    <a:pt x="281" y="283"/>
                  </a:moveTo>
                  <a:cubicBezTo>
                    <a:pt x="281" y="283"/>
                    <a:pt x="199" y="0"/>
                    <a:pt x="99" y="110"/>
                  </a:cubicBezTo>
                  <a:cubicBezTo>
                    <a:pt x="0" y="219"/>
                    <a:pt x="281" y="283"/>
                    <a:pt x="281" y="283"/>
                  </a:cubicBezTo>
                  <a:close/>
                </a:path>
              </a:pathLst>
            </a:custGeom>
            <a:solidFill>
              <a:srgbClr val="006A8A"/>
            </a:solidFill>
            <a:ln w="6350" cap="flat">
              <a:solidFill>
                <a:srgbClr val="006A8A"/>
              </a:solidFill>
              <a:prstDash val="solid"/>
              <a:miter lim="800000"/>
              <a:headEnd/>
              <a:tailEnd/>
            </a:ln>
          </p:spPr>
          <p:txBody>
            <a:bodyPr vert="horz" wrap="square" lIns="91440" tIns="45720" rIns="91440" bIns="45720" numCol="1" anchor="t" anchorCtr="0" compatLnSpc="1">
              <a:prstTxWarp prst="textNoShape">
                <a:avLst/>
              </a:prstTxWarp>
            </a:bodyPr>
            <a:lstStyle/>
            <a:p>
              <a:endParaRPr lang="en-AU"/>
            </a:p>
          </p:txBody>
        </p:sp>
        <p:sp>
          <p:nvSpPr>
            <p:cNvPr id="169" name="Freeform 168"/>
            <p:cNvSpPr>
              <a:spLocks/>
            </p:cNvSpPr>
            <p:nvPr/>
          </p:nvSpPr>
          <p:spPr bwMode="auto">
            <a:xfrm>
              <a:off x="2046" y="874"/>
              <a:ext cx="166" cy="207"/>
            </a:xfrm>
            <a:custGeom>
              <a:avLst/>
              <a:gdLst>
                <a:gd name="T0" fmla="*/ 161 w 173"/>
                <a:gd name="T1" fmla="*/ 217 h 217"/>
                <a:gd name="T2" fmla="*/ 81 w 173"/>
                <a:gd name="T3" fmla="*/ 17 h 217"/>
                <a:gd name="T4" fmla="*/ 161 w 173"/>
                <a:gd name="T5" fmla="*/ 217 h 217"/>
              </a:gdLst>
              <a:ahLst/>
              <a:cxnLst>
                <a:cxn ang="0">
                  <a:pos x="T0" y="T1"/>
                </a:cxn>
                <a:cxn ang="0">
                  <a:pos x="T2" y="T3"/>
                </a:cxn>
                <a:cxn ang="0">
                  <a:pos x="T4" y="T5"/>
                </a:cxn>
              </a:cxnLst>
              <a:rect l="0" t="0" r="r" b="b"/>
              <a:pathLst>
                <a:path w="173" h="217">
                  <a:moveTo>
                    <a:pt x="161" y="217"/>
                  </a:moveTo>
                  <a:cubicBezTo>
                    <a:pt x="173" y="148"/>
                    <a:pt x="163" y="0"/>
                    <a:pt x="81" y="17"/>
                  </a:cubicBezTo>
                  <a:cubicBezTo>
                    <a:pt x="0" y="35"/>
                    <a:pt x="161" y="217"/>
                    <a:pt x="161" y="217"/>
                  </a:cubicBezTo>
                  <a:close/>
                </a:path>
              </a:pathLst>
            </a:custGeom>
            <a:solidFill>
              <a:srgbClr val="006A8A"/>
            </a:solidFill>
            <a:ln w="6350" cap="flat">
              <a:solidFill>
                <a:srgbClr val="006A8A"/>
              </a:solidFill>
              <a:prstDash val="solid"/>
              <a:miter lim="800000"/>
              <a:headEnd/>
              <a:tailEnd/>
            </a:ln>
          </p:spPr>
          <p:txBody>
            <a:bodyPr vert="horz" wrap="square" lIns="91440" tIns="45720" rIns="91440" bIns="45720" numCol="1" anchor="t" anchorCtr="0" compatLnSpc="1">
              <a:prstTxWarp prst="textNoShape">
                <a:avLst/>
              </a:prstTxWarp>
            </a:bodyPr>
            <a:lstStyle/>
            <a:p>
              <a:endParaRPr lang="en-AU"/>
            </a:p>
          </p:txBody>
        </p:sp>
        <p:sp>
          <p:nvSpPr>
            <p:cNvPr id="170" name="Freeform 169"/>
            <p:cNvSpPr>
              <a:spLocks/>
            </p:cNvSpPr>
            <p:nvPr/>
          </p:nvSpPr>
          <p:spPr bwMode="auto">
            <a:xfrm>
              <a:off x="2373" y="1033"/>
              <a:ext cx="132" cy="195"/>
            </a:xfrm>
            <a:custGeom>
              <a:avLst/>
              <a:gdLst>
                <a:gd name="T0" fmla="*/ 32 w 138"/>
                <a:gd name="T1" fmla="*/ 204 h 204"/>
                <a:gd name="T2" fmla="*/ 117 w 138"/>
                <a:gd name="T3" fmla="*/ 47 h 204"/>
                <a:gd name="T4" fmla="*/ 31 w 138"/>
                <a:gd name="T5" fmla="*/ 33 h 204"/>
                <a:gd name="T6" fmla="*/ 32 w 138"/>
                <a:gd name="T7" fmla="*/ 204 h 204"/>
              </a:gdLst>
              <a:ahLst/>
              <a:cxnLst>
                <a:cxn ang="0">
                  <a:pos x="T0" y="T1"/>
                </a:cxn>
                <a:cxn ang="0">
                  <a:pos x="T2" y="T3"/>
                </a:cxn>
                <a:cxn ang="0">
                  <a:pos x="T4" y="T5"/>
                </a:cxn>
                <a:cxn ang="0">
                  <a:pos x="T6" y="T7"/>
                </a:cxn>
              </a:cxnLst>
              <a:rect l="0" t="0" r="r" b="b"/>
              <a:pathLst>
                <a:path w="138" h="204">
                  <a:moveTo>
                    <a:pt x="32" y="204"/>
                  </a:moveTo>
                  <a:cubicBezTo>
                    <a:pt x="32" y="204"/>
                    <a:pt x="138" y="94"/>
                    <a:pt x="117" y="47"/>
                  </a:cubicBezTo>
                  <a:cubicBezTo>
                    <a:pt x="96" y="0"/>
                    <a:pt x="31" y="33"/>
                    <a:pt x="31" y="33"/>
                  </a:cubicBezTo>
                  <a:cubicBezTo>
                    <a:pt x="31" y="33"/>
                    <a:pt x="0" y="83"/>
                    <a:pt x="32" y="204"/>
                  </a:cubicBezTo>
                  <a:close/>
                </a:path>
              </a:pathLst>
            </a:custGeom>
            <a:solidFill>
              <a:srgbClr val="006A8A"/>
            </a:solidFill>
            <a:ln w="6350" cap="flat">
              <a:solidFill>
                <a:srgbClr val="006A8A"/>
              </a:solidFill>
              <a:prstDash val="solid"/>
              <a:miter lim="800000"/>
              <a:headEnd/>
              <a:tailEnd/>
            </a:ln>
          </p:spPr>
          <p:txBody>
            <a:bodyPr vert="horz" wrap="square" lIns="91440" tIns="45720" rIns="91440" bIns="45720" numCol="1" anchor="t" anchorCtr="0" compatLnSpc="1">
              <a:prstTxWarp prst="textNoShape">
                <a:avLst/>
              </a:prstTxWarp>
            </a:bodyPr>
            <a:lstStyle/>
            <a:p>
              <a:endParaRPr lang="en-AU"/>
            </a:p>
          </p:txBody>
        </p:sp>
      </p:grpSp>
    </p:spTree>
    <p:extLst>
      <p:ext uri="{BB962C8B-B14F-4D97-AF65-F5344CB8AC3E}">
        <p14:creationId xmlns:p14="http://schemas.microsoft.com/office/powerpoint/2010/main" val="1004002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srgbClr val="006A8A"/>
                </a:solidFill>
              </a:rPr>
              <a:t>Safe sanitation impacts all areas of life</a:t>
            </a:r>
          </a:p>
        </p:txBody>
      </p:sp>
      <p:sp>
        <p:nvSpPr>
          <p:cNvPr id="18" name="TextBox 17"/>
          <p:cNvSpPr txBox="1"/>
          <p:nvPr/>
        </p:nvSpPr>
        <p:spPr>
          <a:xfrm>
            <a:off x="252866" y="4370284"/>
            <a:ext cx="4366579" cy="2339102"/>
          </a:xfrm>
          <a:prstGeom prst="rect">
            <a:avLst/>
          </a:prstGeom>
          <a:noFill/>
        </p:spPr>
        <p:txBody>
          <a:bodyPr wrap="square" rtlCol="0">
            <a:spAutoFit/>
          </a:bodyPr>
          <a:lstStyle/>
          <a:p>
            <a:r>
              <a:rPr lang="en-US" b="1" dirty="0"/>
              <a:t>NUTRITION</a:t>
            </a:r>
          </a:p>
          <a:p>
            <a:pPr lvl="2"/>
            <a:r>
              <a:rPr lang="en-US" sz="1600" dirty="0"/>
              <a:t>In 2017, </a:t>
            </a:r>
            <a:r>
              <a:rPr lang="en-US" sz="2000" b="1" dirty="0">
                <a:solidFill>
                  <a:srgbClr val="006A8A"/>
                </a:solidFill>
              </a:rPr>
              <a:t>151 million children </a:t>
            </a:r>
            <a:r>
              <a:rPr lang="en-US" dirty="0"/>
              <a:t>worldwide </a:t>
            </a:r>
            <a:r>
              <a:rPr lang="en-AU" dirty="0"/>
              <a:t>under age 5 suffered from stunting</a:t>
            </a:r>
            <a:r>
              <a:rPr lang="en-US" dirty="0"/>
              <a:t>. One of the main cause is WASH-related diseases like diarrhea that prevent the proper absorption of nutrients from food. </a:t>
            </a:r>
          </a:p>
        </p:txBody>
      </p:sp>
      <p:sp>
        <p:nvSpPr>
          <p:cNvPr id="23" name="TextBox 22"/>
          <p:cNvSpPr txBox="1"/>
          <p:nvPr/>
        </p:nvSpPr>
        <p:spPr>
          <a:xfrm>
            <a:off x="5058801" y="4364262"/>
            <a:ext cx="4146892" cy="1354217"/>
          </a:xfrm>
          <a:prstGeom prst="rect">
            <a:avLst/>
          </a:prstGeom>
          <a:noFill/>
        </p:spPr>
        <p:txBody>
          <a:bodyPr wrap="square" rtlCol="0">
            <a:spAutoFit/>
          </a:bodyPr>
          <a:lstStyle/>
          <a:p>
            <a:r>
              <a:rPr lang="en-US" b="1" dirty="0"/>
              <a:t>REDUCING INEQUALITY</a:t>
            </a:r>
          </a:p>
          <a:p>
            <a:pPr lvl="2"/>
            <a:r>
              <a:rPr lang="en-AU" sz="1600" dirty="0"/>
              <a:t>4 billion people lack access to basic sanitation services, such as toilets or latrines.</a:t>
            </a:r>
            <a:endParaRPr lang="en-US" sz="1600" dirty="0"/>
          </a:p>
          <a:p>
            <a:pPr lvl="2"/>
            <a:endParaRPr lang="en-US" sz="1600" dirty="0"/>
          </a:p>
        </p:txBody>
      </p:sp>
      <p:sp>
        <p:nvSpPr>
          <p:cNvPr id="26" name="TextBox 25"/>
          <p:cNvSpPr txBox="1"/>
          <p:nvPr/>
        </p:nvSpPr>
        <p:spPr>
          <a:xfrm>
            <a:off x="4997108" y="1741830"/>
            <a:ext cx="4105320" cy="1846659"/>
          </a:xfrm>
          <a:prstGeom prst="rect">
            <a:avLst/>
          </a:prstGeom>
          <a:noFill/>
        </p:spPr>
        <p:txBody>
          <a:bodyPr wrap="square" rtlCol="0">
            <a:spAutoFit/>
          </a:bodyPr>
          <a:lstStyle/>
          <a:p>
            <a:r>
              <a:rPr lang="en-US" b="1" dirty="0"/>
              <a:t>BETTER EDUCATION</a:t>
            </a:r>
          </a:p>
          <a:p>
            <a:pPr lvl="2"/>
            <a:r>
              <a:rPr lang="en-US" sz="1600" b="1" dirty="0"/>
              <a:t>443 million sick days </a:t>
            </a:r>
            <a:r>
              <a:rPr lang="en-US" sz="1600" dirty="0"/>
              <a:t>are taken by children every year due to WASH related diseases.</a:t>
            </a:r>
          </a:p>
          <a:p>
            <a:pPr lvl="2"/>
            <a:endParaRPr lang="en-US" sz="1600" b="1" dirty="0"/>
          </a:p>
          <a:p>
            <a:pPr lvl="2"/>
            <a:r>
              <a:rPr lang="en-US" sz="1600" dirty="0"/>
              <a:t>1 in 3 schools lack access to water and basic sanitation.</a:t>
            </a:r>
          </a:p>
        </p:txBody>
      </p:sp>
      <p:sp>
        <p:nvSpPr>
          <p:cNvPr id="5" name="TextBox 4"/>
          <p:cNvSpPr txBox="1"/>
          <p:nvPr/>
        </p:nvSpPr>
        <p:spPr>
          <a:xfrm>
            <a:off x="342216" y="1741830"/>
            <a:ext cx="4065199" cy="615553"/>
          </a:xfrm>
          <a:prstGeom prst="rect">
            <a:avLst/>
          </a:prstGeom>
          <a:noFill/>
        </p:spPr>
        <p:txBody>
          <a:bodyPr wrap="square" rtlCol="0">
            <a:spAutoFit/>
          </a:bodyPr>
          <a:lstStyle/>
          <a:p>
            <a:r>
              <a:rPr lang="en-US" b="1" dirty="0"/>
              <a:t>IMPROVING HEALTH</a:t>
            </a:r>
          </a:p>
          <a:p>
            <a:pPr lvl="2"/>
            <a:endParaRPr lang="en-US" sz="1600" dirty="0"/>
          </a:p>
        </p:txBody>
      </p:sp>
      <p:grpSp>
        <p:nvGrpSpPr>
          <p:cNvPr id="19" name="Group 18"/>
          <p:cNvGrpSpPr/>
          <p:nvPr/>
        </p:nvGrpSpPr>
        <p:grpSpPr>
          <a:xfrm>
            <a:off x="252866" y="2280589"/>
            <a:ext cx="1036066" cy="1012380"/>
            <a:chOff x="2662673" y="11870480"/>
            <a:chExt cx="1619258" cy="1349009"/>
          </a:xfrm>
          <a:solidFill>
            <a:srgbClr val="006A8A"/>
          </a:solidFill>
        </p:grpSpPr>
        <p:sp>
          <p:nvSpPr>
            <p:cNvPr id="20" name="object 53"/>
            <p:cNvSpPr/>
            <p:nvPr/>
          </p:nvSpPr>
          <p:spPr>
            <a:xfrm>
              <a:off x="3720039" y="11870480"/>
              <a:ext cx="346710" cy="354965"/>
            </a:xfrm>
            <a:custGeom>
              <a:avLst/>
              <a:gdLst/>
              <a:ahLst/>
              <a:cxnLst/>
              <a:rect l="l" t="t" r="r" b="b"/>
              <a:pathLst>
                <a:path w="346710" h="354965">
                  <a:moveTo>
                    <a:pt x="173342" y="0"/>
                  </a:moveTo>
                  <a:lnTo>
                    <a:pt x="127261" y="6338"/>
                  </a:lnTo>
                  <a:lnTo>
                    <a:pt x="85853" y="24224"/>
                  </a:lnTo>
                  <a:lnTo>
                    <a:pt x="50771" y="51968"/>
                  </a:lnTo>
                  <a:lnTo>
                    <a:pt x="23666" y="87878"/>
                  </a:lnTo>
                  <a:lnTo>
                    <a:pt x="6192" y="130261"/>
                  </a:lnTo>
                  <a:lnTo>
                    <a:pt x="0" y="177427"/>
                  </a:lnTo>
                  <a:lnTo>
                    <a:pt x="6192" y="224596"/>
                  </a:lnTo>
                  <a:lnTo>
                    <a:pt x="23666" y="266980"/>
                  </a:lnTo>
                  <a:lnTo>
                    <a:pt x="50771" y="302889"/>
                  </a:lnTo>
                  <a:lnTo>
                    <a:pt x="85853" y="330632"/>
                  </a:lnTo>
                  <a:lnTo>
                    <a:pt x="127261" y="348517"/>
                  </a:lnTo>
                  <a:lnTo>
                    <a:pt x="173342" y="354855"/>
                  </a:lnTo>
                  <a:lnTo>
                    <a:pt x="219422" y="348517"/>
                  </a:lnTo>
                  <a:lnTo>
                    <a:pt x="260830" y="330632"/>
                  </a:lnTo>
                  <a:lnTo>
                    <a:pt x="295913" y="302889"/>
                  </a:lnTo>
                  <a:lnTo>
                    <a:pt x="323017" y="266980"/>
                  </a:lnTo>
                  <a:lnTo>
                    <a:pt x="340492" y="224596"/>
                  </a:lnTo>
                  <a:lnTo>
                    <a:pt x="346684" y="177427"/>
                  </a:lnTo>
                  <a:lnTo>
                    <a:pt x="340492" y="130261"/>
                  </a:lnTo>
                  <a:lnTo>
                    <a:pt x="323017" y="87878"/>
                  </a:lnTo>
                  <a:lnTo>
                    <a:pt x="295913" y="51968"/>
                  </a:lnTo>
                  <a:lnTo>
                    <a:pt x="260830" y="24224"/>
                  </a:lnTo>
                  <a:lnTo>
                    <a:pt x="219422" y="6338"/>
                  </a:lnTo>
                  <a:lnTo>
                    <a:pt x="173342" y="0"/>
                  </a:lnTo>
                  <a:close/>
                </a:path>
              </a:pathLst>
            </a:custGeom>
            <a:grpFill/>
            <a:ln>
              <a:noFill/>
            </a:ln>
          </p:spPr>
          <p:txBody>
            <a:bodyPr wrap="square" lIns="0" tIns="0" rIns="0" bIns="0" rtlCol="0"/>
            <a:lstStyle/>
            <a:p>
              <a:endParaRPr/>
            </a:p>
          </p:txBody>
        </p:sp>
        <p:sp>
          <p:nvSpPr>
            <p:cNvPr id="21" name="object 54"/>
            <p:cNvSpPr/>
            <p:nvPr/>
          </p:nvSpPr>
          <p:spPr>
            <a:xfrm>
              <a:off x="3505962" y="12249742"/>
              <a:ext cx="775969" cy="965687"/>
            </a:xfrm>
            <a:custGeom>
              <a:avLst/>
              <a:gdLst/>
              <a:ahLst/>
              <a:cxnLst/>
              <a:rect l="l" t="t" r="r" b="b"/>
              <a:pathLst>
                <a:path w="775970" h="869315">
                  <a:moveTo>
                    <a:pt x="367065" y="615079"/>
                  </a:moveTo>
                  <a:lnTo>
                    <a:pt x="201613" y="615079"/>
                  </a:lnTo>
                  <a:lnTo>
                    <a:pt x="201613" y="784410"/>
                  </a:lnTo>
                  <a:lnTo>
                    <a:pt x="208113" y="817369"/>
                  </a:lnTo>
                  <a:lnTo>
                    <a:pt x="225841" y="844282"/>
                  </a:lnTo>
                  <a:lnTo>
                    <a:pt x="252135" y="862427"/>
                  </a:lnTo>
                  <a:lnTo>
                    <a:pt x="284335" y="869080"/>
                  </a:lnTo>
                  <a:lnTo>
                    <a:pt x="316536" y="862427"/>
                  </a:lnTo>
                  <a:lnTo>
                    <a:pt x="342833" y="844282"/>
                  </a:lnTo>
                  <a:lnTo>
                    <a:pt x="360563" y="817369"/>
                  </a:lnTo>
                  <a:lnTo>
                    <a:pt x="367065" y="784410"/>
                  </a:lnTo>
                  <a:lnTo>
                    <a:pt x="367065" y="615079"/>
                  </a:lnTo>
                  <a:close/>
                </a:path>
                <a:path w="775970" h="869315">
                  <a:moveTo>
                    <a:pt x="573929" y="615079"/>
                  </a:moveTo>
                  <a:lnTo>
                    <a:pt x="408476" y="615079"/>
                  </a:lnTo>
                  <a:lnTo>
                    <a:pt x="408476" y="784410"/>
                  </a:lnTo>
                  <a:lnTo>
                    <a:pt x="414978" y="817369"/>
                  </a:lnTo>
                  <a:lnTo>
                    <a:pt x="432709" y="844282"/>
                  </a:lnTo>
                  <a:lnTo>
                    <a:pt x="459006" y="862427"/>
                  </a:lnTo>
                  <a:lnTo>
                    <a:pt x="491207" y="869080"/>
                  </a:lnTo>
                  <a:lnTo>
                    <a:pt x="523406" y="862427"/>
                  </a:lnTo>
                  <a:lnTo>
                    <a:pt x="549700" y="844282"/>
                  </a:lnTo>
                  <a:lnTo>
                    <a:pt x="567428" y="817369"/>
                  </a:lnTo>
                  <a:lnTo>
                    <a:pt x="573929" y="784410"/>
                  </a:lnTo>
                  <a:lnTo>
                    <a:pt x="573929" y="615079"/>
                  </a:lnTo>
                  <a:close/>
                </a:path>
                <a:path w="775970" h="869315">
                  <a:moveTo>
                    <a:pt x="573581" y="292395"/>
                  </a:moveTo>
                  <a:lnTo>
                    <a:pt x="201256" y="292395"/>
                  </a:lnTo>
                  <a:lnTo>
                    <a:pt x="114739" y="615079"/>
                  </a:lnTo>
                  <a:lnTo>
                    <a:pt x="660099" y="615079"/>
                  </a:lnTo>
                  <a:lnTo>
                    <a:pt x="573581" y="292395"/>
                  </a:lnTo>
                  <a:close/>
                </a:path>
                <a:path w="775970" h="869315">
                  <a:moveTo>
                    <a:pt x="738661" y="292395"/>
                  </a:moveTo>
                  <a:lnTo>
                    <a:pt x="573581" y="292395"/>
                  </a:lnTo>
                  <a:lnTo>
                    <a:pt x="641933" y="413461"/>
                  </a:lnTo>
                  <a:lnTo>
                    <a:pt x="660186" y="435113"/>
                  </a:lnTo>
                  <a:lnTo>
                    <a:pt x="684137" y="448142"/>
                  </a:lnTo>
                  <a:lnTo>
                    <a:pt x="710889" y="451386"/>
                  </a:lnTo>
                  <a:lnTo>
                    <a:pt x="737542" y="443685"/>
                  </a:lnTo>
                  <a:lnTo>
                    <a:pt x="760355" y="424720"/>
                  </a:lnTo>
                  <a:lnTo>
                    <a:pt x="773428" y="399124"/>
                  </a:lnTo>
                  <a:lnTo>
                    <a:pt x="775847" y="370400"/>
                  </a:lnTo>
                  <a:lnTo>
                    <a:pt x="766696" y="342051"/>
                  </a:lnTo>
                  <a:lnTo>
                    <a:pt x="738661" y="292395"/>
                  </a:lnTo>
                  <a:close/>
                </a:path>
                <a:path w="775970" h="869315">
                  <a:moveTo>
                    <a:pt x="492881" y="0"/>
                  </a:moveTo>
                  <a:lnTo>
                    <a:pt x="281956" y="0"/>
                  </a:lnTo>
                  <a:lnTo>
                    <a:pt x="245484" y="4951"/>
                  </a:lnTo>
                  <a:lnTo>
                    <a:pt x="183318" y="41673"/>
                  </a:lnTo>
                  <a:lnTo>
                    <a:pt x="9326" y="339955"/>
                  </a:lnTo>
                  <a:lnTo>
                    <a:pt x="0" y="367577"/>
                  </a:lnTo>
                  <a:lnTo>
                    <a:pt x="1199" y="395905"/>
                  </a:lnTo>
                  <a:lnTo>
                    <a:pt x="12407" y="421592"/>
                  </a:lnTo>
                  <a:lnTo>
                    <a:pt x="33110" y="441290"/>
                  </a:lnTo>
                  <a:lnTo>
                    <a:pt x="60226" y="451129"/>
                  </a:lnTo>
                  <a:lnTo>
                    <a:pt x="87894" y="449477"/>
                  </a:lnTo>
                  <a:lnTo>
                    <a:pt x="112869" y="437222"/>
                  </a:lnTo>
                  <a:lnTo>
                    <a:pt x="131901" y="415251"/>
                  </a:lnTo>
                  <a:lnTo>
                    <a:pt x="201256" y="292395"/>
                  </a:lnTo>
                  <a:lnTo>
                    <a:pt x="738661" y="292395"/>
                  </a:lnTo>
                  <a:lnTo>
                    <a:pt x="613956" y="71518"/>
                  </a:lnTo>
                  <a:lnTo>
                    <a:pt x="591520" y="41673"/>
                  </a:lnTo>
                  <a:lnTo>
                    <a:pt x="562775" y="19164"/>
                  </a:lnTo>
                  <a:lnTo>
                    <a:pt x="529353" y="4951"/>
                  </a:lnTo>
                  <a:lnTo>
                    <a:pt x="492881" y="0"/>
                  </a:lnTo>
                  <a:close/>
                </a:path>
              </a:pathLst>
            </a:custGeom>
            <a:grpFill/>
            <a:ln w="3175">
              <a:solidFill>
                <a:srgbClr val="006A8A"/>
              </a:solidFill>
            </a:ln>
          </p:spPr>
          <p:txBody>
            <a:bodyPr wrap="square" lIns="0" tIns="0" rIns="0" bIns="0" rtlCol="0"/>
            <a:lstStyle/>
            <a:p>
              <a:endParaRPr/>
            </a:p>
          </p:txBody>
        </p:sp>
        <p:sp>
          <p:nvSpPr>
            <p:cNvPr id="22" name="object 55"/>
            <p:cNvSpPr/>
            <p:nvPr/>
          </p:nvSpPr>
          <p:spPr>
            <a:xfrm>
              <a:off x="2894680" y="11870480"/>
              <a:ext cx="346711" cy="354966"/>
            </a:xfrm>
            <a:custGeom>
              <a:avLst/>
              <a:gdLst/>
              <a:ahLst/>
              <a:cxnLst/>
              <a:rect l="l" t="t" r="r" b="b"/>
              <a:pathLst>
                <a:path w="346710" h="354965">
                  <a:moveTo>
                    <a:pt x="173342" y="0"/>
                  </a:moveTo>
                  <a:lnTo>
                    <a:pt x="127261" y="6338"/>
                  </a:lnTo>
                  <a:lnTo>
                    <a:pt x="85853" y="24224"/>
                  </a:lnTo>
                  <a:lnTo>
                    <a:pt x="50771" y="51968"/>
                  </a:lnTo>
                  <a:lnTo>
                    <a:pt x="23666" y="87878"/>
                  </a:lnTo>
                  <a:lnTo>
                    <a:pt x="6192" y="130261"/>
                  </a:lnTo>
                  <a:lnTo>
                    <a:pt x="0" y="177427"/>
                  </a:lnTo>
                  <a:lnTo>
                    <a:pt x="6192" y="224596"/>
                  </a:lnTo>
                  <a:lnTo>
                    <a:pt x="23666" y="266980"/>
                  </a:lnTo>
                  <a:lnTo>
                    <a:pt x="50771" y="302889"/>
                  </a:lnTo>
                  <a:lnTo>
                    <a:pt x="85853" y="330632"/>
                  </a:lnTo>
                  <a:lnTo>
                    <a:pt x="127261" y="348517"/>
                  </a:lnTo>
                  <a:lnTo>
                    <a:pt x="173342" y="354855"/>
                  </a:lnTo>
                  <a:lnTo>
                    <a:pt x="219422" y="348517"/>
                  </a:lnTo>
                  <a:lnTo>
                    <a:pt x="260830" y="330632"/>
                  </a:lnTo>
                  <a:lnTo>
                    <a:pt x="295913" y="302889"/>
                  </a:lnTo>
                  <a:lnTo>
                    <a:pt x="323017" y="266980"/>
                  </a:lnTo>
                  <a:lnTo>
                    <a:pt x="340492" y="224596"/>
                  </a:lnTo>
                  <a:lnTo>
                    <a:pt x="346684" y="177427"/>
                  </a:lnTo>
                  <a:lnTo>
                    <a:pt x="340492" y="130261"/>
                  </a:lnTo>
                  <a:lnTo>
                    <a:pt x="323017" y="87878"/>
                  </a:lnTo>
                  <a:lnTo>
                    <a:pt x="295913" y="51968"/>
                  </a:lnTo>
                  <a:lnTo>
                    <a:pt x="260830" y="24224"/>
                  </a:lnTo>
                  <a:lnTo>
                    <a:pt x="219422" y="6338"/>
                  </a:lnTo>
                  <a:lnTo>
                    <a:pt x="173342" y="0"/>
                  </a:lnTo>
                  <a:close/>
                </a:path>
              </a:pathLst>
            </a:custGeom>
            <a:grpFill/>
            <a:ln>
              <a:noFill/>
            </a:ln>
          </p:spPr>
          <p:txBody>
            <a:bodyPr wrap="square" lIns="0" tIns="0" rIns="0" bIns="0" rtlCol="0"/>
            <a:lstStyle/>
            <a:p>
              <a:endParaRPr/>
            </a:p>
          </p:txBody>
        </p:sp>
        <p:sp>
          <p:nvSpPr>
            <p:cNvPr id="24" name="object 56"/>
            <p:cNvSpPr/>
            <p:nvPr/>
          </p:nvSpPr>
          <p:spPr>
            <a:xfrm>
              <a:off x="2662673" y="12263439"/>
              <a:ext cx="777240" cy="956050"/>
            </a:xfrm>
            <a:custGeom>
              <a:avLst/>
              <a:gdLst/>
              <a:ahLst/>
              <a:cxnLst/>
              <a:rect l="l" t="t" r="r" b="b"/>
              <a:pathLst>
                <a:path w="777239" h="869315">
                  <a:moveTo>
                    <a:pt x="574321" y="292395"/>
                  </a:moveTo>
                  <a:lnTo>
                    <a:pt x="202179" y="292395"/>
                  </a:lnTo>
                  <a:lnTo>
                    <a:pt x="202179" y="784410"/>
                  </a:lnTo>
                  <a:lnTo>
                    <a:pt x="208679" y="817369"/>
                  </a:lnTo>
                  <a:lnTo>
                    <a:pt x="226407" y="844282"/>
                  </a:lnTo>
                  <a:lnTo>
                    <a:pt x="252702" y="862427"/>
                  </a:lnTo>
                  <a:lnTo>
                    <a:pt x="284901" y="869080"/>
                  </a:lnTo>
                  <a:lnTo>
                    <a:pt x="317101" y="862427"/>
                  </a:lnTo>
                  <a:lnTo>
                    <a:pt x="343395" y="844282"/>
                  </a:lnTo>
                  <a:lnTo>
                    <a:pt x="361123" y="817369"/>
                  </a:lnTo>
                  <a:lnTo>
                    <a:pt x="367623" y="784410"/>
                  </a:lnTo>
                  <a:lnTo>
                    <a:pt x="367623" y="478590"/>
                  </a:lnTo>
                  <a:lnTo>
                    <a:pt x="574321" y="478590"/>
                  </a:lnTo>
                  <a:lnTo>
                    <a:pt x="574321" y="292395"/>
                  </a:lnTo>
                  <a:close/>
                </a:path>
                <a:path w="777239" h="869315">
                  <a:moveTo>
                    <a:pt x="574321" y="478590"/>
                  </a:moveTo>
                  <a:lnTo>
                    <a:pt x="408868" y="478590"/>
                  </a:lnTo>
                  <a:lnTo>
                    <a:pt x="408868" y="784410"/>
                  </a:lnTo>
                  <a:lnTo>
                    <a:pt x="415370" y="817369"/>
                  </a:lnTo>
                  <a:lnTo>
                    <a:pt x="433101" y="844282"/>
                  </a:lnTo>
                  <a:lnTo>
                    <a:pt x="459398" y="862427"/>
                  </a:lnTo>
                  <a:lnTo>
                    <a:pt x="491599" y="869080"/>
                  </a:lnTo>
                  <a:lnTo>
                    <a:pt x="523798" y="862427"/>
                  </a:lnTo>
                  <a:lnTo>
                    <a:pt x="550093" y="844282"/>
                  </a:lnTo>
                  <a:lnTo>
                    <a:pt x="567821" y="817369"/>
                  </a:lnTo>
                  <a:lnTo>
                    <a:pt x="574321" y="784410"/>
                  </a:lnTo>
                  <a:lnTo>
                    <a:pt x="574321" y="478590"/>
                  </a:lnTo>
                  <a:close/>
                </a:path>
                <a:path w="777239" h="869315">
                  <a:moveTo>
                    <a:pt x="493795" y="0"/>
                  </a:moveTo>
                  <a:lnTo>
                    <a:pt x="282871" y="0"/>
                  </a:lnTo>
                  <a:lnTo>
                    <a:pt x="246399" y="4951"/>
                  </a:lnTo>
                  <a:lnTo>
                    <a:pt x="184232" y="41673"/>
                  </a:lnTo>
                  <a:lnTo>
                    <a:pt x="9055" y="342051"/>
                  </a:lnTo>
                  <a:lnTo>
                    <a:pt x="0" y="369581"/>
                  </a:lnTo>
                  <a:lnTo>
                    <a:pt x="1894" y="397556"/>
                  </a:lnTo>
                  <a:lnTo>
                    <a:pt x="13900" y="422763"/>
                  </a:lnTo>
                  <a:lnTo>
                    <a:pt x="35176" y="441986"/>
                  </a:lnTo>
                  <a:lnTo>
                    <a:pt x="62072" y="451255"/>
                  </a:lnTo>
                  <a:lnTo>
                    <a:pt x="89403" y="449316"/>
                  </a:lnTo>
                  <a:lnTo>
                    <a:pt x="114031" y="437028"/>
                  </a:lnTo>
                  <a:lnTo>
                    <a:pt x="132816" y="415251"/>
                  </a:lnTo>
                  <a:lnTo>
                    <a:pt x="202179" y="292395"/>
                  </a:lnTo>
                  <a:lnTo>
                    <a:pt x="574321" y="292395"/>
                  </a:lnTo>
                  <a:lnTo>
                    <a:pt x="574321" y="292096"/>
                  </a:lnTo>
                  <a:lnTo>
                    <a:pt x="739406" y="292096"/>
                  </a:lnTo>
                  <a:lnTo>
                    <a:pt x="614870" y="71518"/>
                  </a:lnTo>
                  <a:lnTo>
                    <a:pt x="592434" y="41673"/>
                  </a:lnTo>
                  <a:lnTo>
                    <a:pt x="563690" y="19164"/>
                  </a:lnTo>
                  <a:lnTo>
                    <a:pt x="530267" y="4951"/>
                  </a:lnTo>
                  <a:lnTo>
                    <a:pt x="493795" y="0"/>
                  </a:lnTo>
                  <a:close/>
                </a:path>
                <a:path w="777239" h="869315">
                  <a:moveTo>
                    <a:pt x="739406" y="292096"/>
                  </a:moveTo>
                  <a:lnTo>
                    <a:pt x="574321" y="292096"/>
                  </a:lnTo>
                  <a:lnTo>
                    <a:pt x="643859" y="415251"/>
                  </a:lnTo>
                  <a:lnTo>
                    <a:pt x="662640" y="437028"/>
                  </a:lnTo>
                  <a:lnTo>
                    <a:pt x="687267" y="449316"/>
                  </a:lnTo>
                  <a:lnTo>
                    <a:pt x="714597" y="451255"/>
                  </a:lnTo>
                  <a:lnTo>
                    <a:pt x="741489" y="441986"/>
                  </a:lnTo>
                  <a:lnTo>
                    <a:pt x="762766" y="422763"/>
                  </a:lnTo>
                  <a:lnTo>
                    <a:pt x="774771" y="397556"/>
                  </a:lnTo>
                  <a:lnTo>
                    <a:pt x="776666" y="369581"/>
                  </a:lnTo>
                  <a:lnTo>
                    <a:pt x="767610" y="342051"/>
                  </a:lnTo>
                  <a:lnTo>
                    <a:pt x="739406" y="292096"/>
                  </a:lnTo>
                  <a:close/>
                </a:path>
              </a:pathLst>
            </a:custGeom>
            <a:grpFill/>
            <a:ln w="3175">
              <a:solidFill>
                <a:srgbClr val="006A8A"/>
              </a:solidFill>
            </a:ln>
          </p:spPr>
          <p:txBody>
            <a:bodyPr wrap="square" lIns="0" tIns="0" rIns="0" bIns="0" rtlCol="0"/>
            <a:lstStyle/>
            <a:p>
              <a:endParaRPr/>
            </a:p>
          </p:txBody>
        </p:sp>
      </p:grpSp>
      <p:sp>
        <p:nvSpPr>
          <p:cNvPr id="25" name="Rectangle 24"/>
          <p:cNvSpPr/>
          <p:nvPr/>
        </p:nvSpPr>
        <p:spPr>
          <a:xfrm>
            <a:off x="1260771" y="2097883"/>
            <a:ext cx="3209488" cy="2400657"/>
          </a:xfrm>
          <a:prstGeom prst="rect">
            <a:avLst/>
          </a:prstGeom>
        </p:spPr>
        <p:txBody>
          <a:bodyPr wrap="square">
            <a:spAutoFit/>
          </a:bodyPr>
          <a:lstStyle/>
          <a:p>
            <a:r>
              <a:rPr lang="en-AU" sz="2800" b="1" dirty="0">
                <a:solidFill>
                  <a:srgbClr val="006A8A"/>
                </a:solidFill>
                <a:latin typeface="Arial" panose="020B0604020202020204" pitchFamily="34" charset="0"/>
                <a:cs typeface="Arial" panose="020B0604020202020204" pitchFamily="34" charset="0"/>
              </a:rPr>
              <a:t>1,000</a:t>
            </a:r>
            <a:r>
              <a:rPr lang="en-AU" sz="2400" b="1" dirty="0">
                <a:solidFill>
                  <a:srgbClr val="006A8A"/>
                </a:solidFill>
                <a:latin typeface="Arial" panose="020B0604020202020204" pitchFamily="34" charset="0"/>
                <a:cs typeface="Arial" panose="020B0604020202020204" pitchFamily="34" charset="0"/>
              </a:rPr>
              <a:t> </a:t>
            </a:r>
            <a:r>
              <a:rPr lang="en-AU" dirty="0">
                <a:cs typeface="Arial" panose="020B0604020202020204" pitchFamily="34" charset="0"/>
              </a:rPr>
              <a:t>children die each day due to preventable water and sanitation related diarrhoeal diseases which </a:t>
            </a:r>
            <a:r>
              <a:rPr lang="en-US" dirty="0"/>
              <a:t>could be prevented by improved Water, Sanitation and Health (WASH). </a:t>
            </a:r>
          </a:p>
          <a:p>
            <a:endParaRPr lang="en-AU" sz="1400" dirty="0">
              <a:latin typeface="Arial" panose="020B0604020202020204" pitchFamily="34" charset="0"/>
              <a:cs typeface="Arial" panose="020B0604020202020204" pitchFamily="34" charset="0"/>
            </a:endParaRPr>
          </a:p>
        </p:txBody>
      </p:sp>
      <p:grpSp>
        <p:nvGrpSpPr>
          <p:cNvPr id="27" name="グループ化 36">
            <a:extLst>
              <a:ext uri="{FF2B5EF4-FFF2-40B4-BE49-F238E27FC236}">
                <a16:creationId xmlns:a16="http://schemas.microsoft.com/office/drawing/2014/main" id="{95F96235-2923-4940-9326-16B2E5DCB1B8}"/>
              </a:ext>
            </a:extLst>
          </p:cNvPr>
          <p:cNvGrpSpPr/>
          <p:nvPr/>
        </p:nvGrpSpPr>
        <p:grpSpPr>
          <a:xfrm>
            <a:off x="187324" y="4824390"/>
            <a:ext cx="974068" cy="1260360"/>
            <a:chOff x="3670300" y="3662364"/>
            <a:chExt cx="2295525" cy="2970213"/>
          </a:xfrm>
          <a:solidFill>
            <a:srgbClr val="006A8A"/>
          </a:solidFill>
        </p:grpSpPr>
        <p:sp>
          <p:nvSpPr>
            <p:cNvPr id="32" name="Freeform 24">
              <a:extLst>
                <a:ext uri="{FF2B5EF4-FFF2-40B4-BE49-F238E27FC236}">
                  <a16:creationId xmlns:a16="http://schemas.microsoft.com/office/drawing/2014/main" id="{E6F63395-2DA4-40E4-A971-0BBA2A3950E4}"/>
                </a:ext>
              </a:extLst>
            </p:cNvPr>
            <p:cNvSpPr>
              <a:spLocks/>
            </p:cNvSpPr>
            <p:nvPr/>
          </p:nvSpPr>
          <p:spPr bwMode="auto">
            <a:xfrm>
              <a:off x="3670300" y="4805364"/>
              <a:ext cx="566738" cy="760413"/>
            </a:xfrm>
            <a:custGeom>
              <a:avLst/>
              <a:gdLst>
                <a:gd name="T0" fmla="*/ 1 w 464"/>
                <a:gd name="T1" fmla="*/ 111 h 623"/>
                <a:gd name="T2" fmla="*/ 0 w 464"/>
                <a:gd name="T3" fmla="*/ 497 h 623"/>
                <a:gd name="T4" fmla="*/ 64 w 464"/>
                <a:gd name="T5" fmla="*/ 583 h 623"/>
                <a:gd name="T6" fmla="*/ 388 w 464"/>
                <a:gd name="T7" fmla="*/ 619 h 623"/>
                <a:gd name="T8" fmla="*/ 464 w 464"/>
                <a:gd name="T9" fmla="*/ 533 h 623"/>
                <a:gd name="T10" fmla="*/ 464 w 464"/>
                <a:gd name="T11" fmla="*/ 89 h 623"/>
                <a:gd name="T12" fmla="*/ 391 w 464"/>
                <a:gd name="T13" fmla="*/ 3 h 623"/>
                <a:gd name="T14" fmla="*/ 67 w 464"/>
                <a:gd name="T15" fmla="*/ 24 h 623"/>
                <a:gd name="T16" fmla="*/ 1 w 464"/>
                <a:gd name="T17" fmla="*/ 111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23">
                  <a:moveTo>
                    <a:pt x="1" y="111"/>
                  </a:moveTo>
                  <a:cubicBezTo>
                    <a:pt x="2" y="215"/>
                    <a:pt x="1" y="394"/>
                    <a:pt x="0" y="497"/>
                  </a:cubicBezTo>
                  <a:cubicBezTo>
                    <a:pt x="0" y="542"/>
                    <a:pt x="27" y="579"/>
                    <a:pt x="64" y="583"/>
                  </a:cubicBezTo>
                  <a:cubicBezTo>
                    <a:pt x="388" y="619"/>
                    <a:pt x="388" y="619"/>
                    <a:pt x="388" y="619"/>
                  </a:cubicBezTo>
                  <a:cubicBezTo>
                    <a:pt x="429" y="623"/>
                    <a:pt x="464" y="584"/>
                    <a:pt x="464" y="533"/>
                  </a:cubicBezTo>
                  <a:cubicBezTo>
                    <a:pt x="464" y="89"/>
                    <a:pt x="464" y="89"/>
                    <a:pt x="464" y="89"/>
                  </a:cubicBezTo>
                  <a:cubicBezTo>
                    <a:pt x="464" y="39"/>
                    <a:pt x="431" y="0"/>
                    <a:pt x="391" y="3"/>
                  </a:cubicBezTo>
                  <a:cubicBezTo>
                    <a:pt x="67" y="24"/>
                    <a:pt x="67" y="24"/>
                    <a:pt x="67" y="24"/>
                  </a:cubicBezTo>
                  <a:cubicBezTo>
                    <a:pt x="30" y="27"/>
                    <a:pt x="1" y="65"/>
                    <a:pt x="1" y="111"/>
                  </a:cubicBezTo>
                  <a:close/>
                </a:path>
              </a:pathLst>
            </a:custGeom>
            <a:grpFill/>
            <a:ln w="4763" cap="flat">
              <a:solidFill>
                <a:srgbClr val="006A8A"/>
              </a:solid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3" name="Freeform 25">
              <a:extLst>
                <a:ext uri="{FF2B5EF4-FFF2-40B4-BE49-F238E27FC236}">
                  <a16:creationId xmlns:a16="http://schemas.microsoft.com/office/drawing/2014/main" id="{6DF7E155-6356-48AA-8E71-40119AC3D2E4}"/>
                </a:ext>
              </a:extLst>
            </p:cNvPr>
            <p:cNvSpPr>
              <a:spLocks/>
            </p:cNvSpPr>
            <p:nvPr/>
          </p:nvSpPr>
          <p:spPr bwMode="auto">
            <a:xfrm>
              <a:off x="4187825" y="4464052"/>
              <a:ext cx="1724025" cy="1487488"/>
            </a:xfrm>
            <a:custGeom>
              <a:avLst/>
              <a:gdLst>
                <a:gd name="T0" fmla="*/ 33 w 1411"/>
                <a:gd name="T1" fmla="*/ 343 h 1218"/>
                <a:gd name="T2" fmla="*/ 104 w 1411"/>
                <a:gd name="T3" fmla="*/ 376 h 1218"/>
                <a:gd name="T4" fmla="*/ 170 w 1411"/>
                <a:gd name="T5" fmla="*/ 376 h 1218"/>
                <a:gd name="T6" fmla="*/ 265 w 1411"/>
                <a:gd name="T7" fmla="*/ 264 h 1218"/>
                <a:gd name="T8" fmla="*/ 265 w 1411"/>
                <a:gd name="T9" fmla="*/ 81 h 1218"/>
                <a:gd name="T10" fmla="*/ 228 w 1411"/>
                <a:gd name="T11" fmla="*/ 48 h 1218"/>
                <a:gd name="T12" fmla="*/ 232 w 1411"/>
                <a:gd name="T13" fmla="*/ 0 h 1218"/>
                <a:gd name="T14" fmla="*/ 780 w 1411"/>
                <a:gd name="T15" fmla="*/ 0 h 1218"/>
                <a:gd name="T16" fmla="*/ 780 w 1411"/>
                <a:gd name="T17" fmla="*/ 85 h 1218"/>
                <a:gd name="T18" fmla="*/ 730 w 1411"/>
                <a:gd name="T19" fmla="*/ 123 h 1218"/>
                <a:gd name="T20" fmla="*/ 730 w 1411"/>
                <a:gd name="T21" fmla="*/ 247 h 1218"/>
                <a:gd name="T22" fmla="*/ 809 w 1411"/>
                <a:gd name="T23" fmla="*/ 401 h 1218"/>
                <a:gd name="T24" fmla="*/ 1378 w 1411"/>
                <a:gd name="T25" fmla="*/ 824 h 1218"/>
                <a:gd name="T26" fmla="*/ 1411 w 1411"/>
                <a:gd name="T27" fmla="*/ 1131 h 1218"/>
                <a:gd name="T28" fmla="*/ 1033 w 1411"/>
                <a:gd name="T29" fmla="*/ 1160 h 1218"/>
                <a:gd name="T30" fmla="*/ 967 w 1411"/>
                <a:gd name="T31" fmla="*/ 791 h 1218"/>
                <a:gd name="T32" fmla="*/ 635 w 1411"/>
                <a:gd name="T33" fmla="*/ 812 h 1218"/>
                <a:gd name="T34" fmla="*/ 274 w 1411"/>
                <a:gd name="T35" fmla="*/ 799 h 1218"/>
                <a:gd name="T36" fmla="*/ 0 w 1411"/>
                <a:gd name="T37" fmla="*/ 812 h 1218"/>
                <a:gd name="T38" fmla="*/ 33 w 1411"/>
                <a:gd name="T39" fmla="*/ 343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11" h="1218">
                  <a:moveTo>
                    <a:pt x="33" y="343"/>
                  </a:moveTo>
                  <a:cubicBezTo>
                    <a:pt x="104" y="376"/>
                    <a:pt x="104" y="376"/>
                    <a:pt x="104" y="376"/>
                  </a:cubicBezTo>
                  <a:cubicBezTo>
                    <a:pt x="170" y="376"/>
                    <a:pt x="170" y="376"/>
                    <a:pt x="170" y="376"/>
                  </a:cubicBezTo>
                  <a:cubicBezTo>
                    <a:pt x="170" y="376"/>
                    <a:pt x="265" y="297"/>
                    <a:pt x="265" y="264"/>
                  </a:cubicBezTo>
                  <a:cubicBezTo>
                    <a:pt x="265" y="231"/>
                    <a:pt x="265" y="81"/>
                    <a:pt x="265" y="81"/>
                  </a:cubicBezTo>
                  <a:cubicBezTo>
                    <a:pt x="228" y="48"/>
                    <a:pt x="228" y="48"/>
                    <a:pt x="228" y="48"/>
                  </a:cubicBezTo>
                  <a:cubicBezTo>
                    <a:pt x="232" y="0"/>
                    <a:pt x="232" y="0"/>
                    <a:pt x="232" y="0"/>
                  </a:cubicBezTo>
                  <a:cubicBezTo>
                    <a:pt x="232" y="0"/>
                    <a:pt x="581" y="68"/>
                    <a:pt x="780" y="0"/>
                  </a:cubicBezTo>
                  <a:cubicBezTo>
                    <a:pt x="780" y="85"/>
                    <a:pt x="780" y="85"/>
                    <a:pt x="780" y="85"/>
                  </a:cubicBezTo>
                  <a:cubicBezTo>
                    <a:pt x="730" y="123"/>
                    <a:pt x="730" y="123"/>
                    <a:pt x="730" y="123"/>
                  </a:cubicBezTo>
                  <a:cubicBezTo>
                    <a:pt x="730" y="247"/>
                    <a:pt x="730" y="247"/>
                    <a:pt x="730" y="247"/>
                  </a:cubicBezTo>
                  <a:cubicBezTo>
                    <a:pt x="730" y="247"/>
                    <a:pt x="726" y="372"/>
                    <a:pt x="809" y="401"/>
                  </a:cubicBezTo>
                  <a:cubicBezTo>
                    <a:pt x="892" y="430"/>
                    <a:pt x="1348" y="488"/>
                    <a:pt x="1378" y="824"/>
                  </a:cubicBezTo>
                  <a:cubicBezTo>
                    <a:pt x="1407" y="1160"/>
                    <a:pt x="1411" y="1131"/>
                    <a:pt x="1411" y="1131"/>
                  </a:cubicBezTo>
                  <a:cubicBezTo>
                    <a:pt x="1411" y="1131"/>
                    <a:pt x="1324" y="1218"/>
                    <a:pt x="1033" y="1160"/>
                  </a:cubicBezTo>
                  <a:cubicBezTo>
                    <a:pt x="1033" y="1160"/>
                    <a:pt x="1070" y="853"/>
                    <a:pt x="967" y="791"/>
                  </a:cubicBezTo>
                  <a:cubicBezTo>
                    <a:pt x="967" y="791"/>
                    <a:pt x="792" y="783"/>
                    <a:pt x="635" y="812"/>
                  </a:cubicBezTo>
                  <a:cubicBezTo>
                    <a:pt x="477" y="841"/>
                    <a:pt x="382" y="828"/>
                    <a:pt x="274" y="799"/>
                  </a:cubicBezTo>
                  <a:cubicBezTo>
                    <a:pt x="274" y="799"/>
                    <a:pt x="24" y="772"/>
                    <a:pt x="0" y="812"/>
                  </a:cubicBezTo>
                  <a:lnTo>
                    <a:pt x="33" y="343"/>
                  </a:lnTo>
                  <a:close/>
                </a:path>
              </a:pathLst>
            </a:custGeom>
            <a:grpFill/>
            <a:ln w="4763" cap="flat">
              <a:solidFill>
                <a:srgbClr val="006A8A"/>
              </a:solid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4" name="Freeform 26">
              <a:extLst>
                <a:ext uri="{FF2B5EF4-FFF2-40B4-BE49-F238E27FC236}">
                  <a16:creationId xmlns:a16="http://schemas.microsoft.com/office/drawing/2014/main" id="{5D2998E0-F1C6-458F-AC7A-41531854A2C5}"/>
                </a:ext>
              </a:extLst>
            </p:cNvPr>
            <p:cNvSpPr>
              <a:spLocks/>
            </p:cNvSpPr>
            <p:nvPr/>
          </p:nvSpPr>
          <p:spPr bwMode="auto">
            <a:xfrm>
              <a:off x="4425950" y="4340227"/>
              <a:ext cx="749300" cy="196850"/>
            </a:xfrm>
            <a:custGeom>
              <a:avLst/>
              <a:gdLst>
                <a:gd name="T0" fmla="*/ 614 w 614"/>
                <a:gd name="T1" fmla="*/ 83 h 161"/>
                <a:gd name="T2" fmla="*/ 0 w 614"/>
                <a:gd name="T3" fmla="*/ 62 h 161"/>
                <a:gd name="T4" fmla="*/ 0 w 614"/>
                <a:gd name="T5" fmla="*/ 0 h 161"/>
                <a:gd name="T6" fmla="*/ 614 w 614"/>
                <a:gd name="T7" fmla="*/ 0 h 161"/>
                <a:gd name="T8" fmla="*/ 614 w 614"/>
                <a:gd name="T9" fmla="*/ 83 h 161"/>
              </a:gdLst>
              <a:ahLst/>
              <a:cxnLst>
                <a:cxn ang="0">
                  <a:pos x="T0" y="T1"/>
                </a:cxn>
                <a:cxn ang="0">
                  <a:pos x="T2" y="T3"/>
                </a:cxn>
                <a:cxn ang="0">
                  <a:pos x="T4" y="T5"/>
                </a:cxn>
                <a:cxn ang="0">
                  <a:pos x="T6" y="T7"/>
                </a:cxn>
                <a:cxn ang="0">
                  <a:pos x="T8" y="T9"/>
                </a:cxn>
              </a:cxnLst>
              <a:rect l="0" t="0" r="r" b="b"/>
              <a:pathLst>
                <a:path w="614" h="161">
                  <a:moveTo>
                    <a:pt x="614" y="83"/>
                  </a:moveTo>
                  <a:cubicBezTo>
                    <a:pt x="149" y="161"/>
                    <a:pt x="0" y="62"/>
                    <a:pt x="0" y="62"/>
                  </a:cubicBezTo>
                  <a:cubicBezTo>
                    <a:pt x="0" y="0"/>
                    <a:pt x="0" y="0"/>
                    <a:pt x="0" y="0"/>
                  </a:cubicBezTo>
                  <a:cubicBezTo>
                    <a:pt x="0" y="0"/>
                    <a:pt x="448" y="66"/>
                    <a:pt x="614" y="0"/>
                  </a:cubicBezTo>
                  <a:lnTo>
                    <a:pt x="614" y="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5" name="Freeform 27">
              <a:extLst>
                <a:ext uri="{FF2B5EF4-FFF2-40B4-BE49-F238E27FC236}">
                  <a16:creationId xmlns:a16="http://schemas.microsoft.com/office/drawing/2014/main" id="{8A389B4D-8FA0-4F8A-84C7-322D40A78C19}"/>
                </a:ext>
              </a:extLst>
            </p:cNvPr>
            <p:cNvSpPr>
              <a:spLocks/>
            </p:cNvSpPr>
            <p:nvPr/>
          </p:nvSpPr>
          <p:spPr bwMode="auto">
            <a:xfrm>
              <a:off x="4576763" y="4235452"/>
              <a:ext cx="436563" cy="125413"/>
            </a:xfrm>
            <a:custGeom>
              <a:avLst/>
              <a:gdLst>
                <a:gd name="T0" fmla="*/ 357 w 357"/>
                <a:gd name="T1" fmla="*/ 58 h 103"/>
                <a:gd name="T2" fmla="*/ 0 w 357"/>
                <a:gd name="T3" fmla="*/ 58 h 103"/>
                <a:gd name="T4" fmla="*/ 75 w 357"/>
                <a:gd name="T5" fmla="*/ 0 h 103"/>
                <a:gd name="T6" fmla="*/ 278 w 357"/>
                <a:gd name="T7" fmla="*/ 0 h 103"/>
                <a:gd name="T8" fmla="*/ 357 w 357"/>
                <a:gd name="T9" fmla="*/ 58 h 103"/>
              </a:gdLst>
              <a:ahLst/>
              <a:cxnLst>
                <a:cxn ang="0">
                  <a:pos x="T0" y="T1"/>
                </a:cxn>
                <a:cxn ang="0">
                  <a:pos x="T2" y="T3"/>
                </a:cxn>
                <a:cxn ang="0">
                  <a:pos x="T4" y="T5"/>
                </a:cxn>
                <a:cxn ang="0">
                  <a:pos x="T6" y="T7"/>
                </a:cxn>
                <a:cxn ang="0">
                  <a:pos x="T8" y="T9"/>
                </a:cxn>
              </a:cxnLst>
              <a:rect l="0" t="0" r="r" b="b"/>
              <a:pathLst>
                <a:path w="357" h="103">
                  <a:moveTo>
                    <a:pt x="357" y="58"/>
                  </a:moveTo>
                  <a:cubicBezTo>
                    <a:pt x="287" y="103"/>
                    <a:pt x="0" y="58"/>
                    <a:pt x="0" y="58"/>
                  </a:cubicBezTo>
                  <a:cubicBezTo>
                    <a:pt x="75" y="0"/>
                    <a:pt x="75" y="0"/>
                    <a:pt x="75" y="0"/>
                  </a:cubicBezTo>
                  <a:cubicBezTo>
                    <a:pt x="278" y="0"/>
                    <a:pt x="278" y="0"/>
                    <a:pt x="278" y="0"/>
                  </a:cubicBezTo>
                  <a:lnTo>
                    <a:pt x="357" y="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6" name="Rectangle 28">
              <a:extLst>
                <a:ext uri="{FF2B5EF4-FFF2-40B4-BE49-F238E27FC236}">
                  <a16:creationId xmlns:a16="http://schemas.microsoft.com/office/drawing/2014/main" id="{F3AE87AB-6537-4C91-9270-677DAD7B47CC}"/>
                </a:ext>
              </a:extLst>
            </p:cNvPr>
            <p:cNvSpPr>
              <a:spLocks noChangeArrowheads="1"/>
            </p:cNvSpPr>
            <p:nvPr/>
          </p:nvSpPr>
          <p:spPr bwMode="auto">
            <a:xfrm>
              <a:off x="4694238" y="4056064"/>
              <a:ext cx="222250" cy="152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7" name="Freeform 29">
              <a:extLst>
                <a:ext uri="{FF2B5EF4-FFF2-40B4-BE49-F238E27FC236}">
                  <a16:creationId xmlns:a16="http://schemas.microsoft.com/office/drawing/2014/main" id="{41D927E2-98EB-40C2-A660-D3A156D94477}"/>
                </a:ext>
              </a:extLst>
            </p:cNvPr>
            <p:cNvSpPr>
              <a:spLocks/>
            </p:cNvSpPr>
            <p:nvPr/>
          </p:nvSpPr>
          <p:spPr bwMode="auto">
            <a:xfrm>
              <a:off x="3994150" y="3662364"/>
              <a:ext cx="1592263" cy="393700"/>
            </a:xfrm>
            <a:custGeom>
              <a:avLst/>
              <a:gdLst>
                <a:gd name="T0" fmla="*/ 573 w 1303"/>
                <a:gd name="T1" fmla="*/ 83 h 323"/>
                <a:gd name="T2" fmla="*/ 224 w 1303"/>
                <a:gd name="T3" fmla="*/ 83 h 323"/>
                <a:gd name="T4" fmla="*/ 158 w 1303"/>
                <a:gd name="T5" fmla="*/ 323 h 323"/>
                <a:gd name="T6" fmla="*/ 531 w 1303"/>
                <a:gd name="T7" fmla="*/ 286 h 323"/>
                <a:gd name="T8" fmla="*/ 809 w 1303"/>
                <a:gd name="T9" fmla="*/ 290 h 323"/>
                <a:gd name="T10" fmla="*/ 1166 w 1303"/>
                <a:gd name="T11" fmla="*/ 323 h 323"/>
                <a:gd name="T12" fmla="*/ 1141 w 1303"/>
                <a:gd name="T13" fmla="*/ 115 h 323"/>
                <a:gd name="T14" fmla="*/ 813 w 1303"/>
                <a:gd name="T15" fmla="*/ 147 h 323"/>
                <a:gd name="T16" fmla="*/ 710 w 1303"/>
                <a:gd name="T17" fmla="*/ 46 h 323"/>
                <a:gd name="T18" fmla="*/ 573 w 1303"/>
                <a:gd name="T19" fmla="*/ 83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03" h="323">
                  <a:moveTo>
                    <a:pt x="573" y="83"/>
                  </a:moveTo>
                  <a:cubicBezTo>
                    <a:pt x="573" y="83"/>
                    <a:pt x="531" y="193"/>
                    <a:pt x="224" y="83"/>
                  </a:cubicBezTo>
                  <a:cubicBezTo>
                    <a:pt x="224" y="83"/>
                    <a:pt x="0" y="166"/>
                    <a:pt x="158" y="323"/>
                  </a:cubicBezTo>
                  <a:cubicBezTo>
                    <a:pt x="158" y="323"/>
                    <a:pt x="490" y="215"/>
                    <a:pt x="531" y="286"/>
                  </a:cubicBezTo>
                  <a:cubicBezTo>
                    <a:pt x="809" y="290"/>
                    <a:pt x="809" y="290"/>
                    <a:pt x="809" y="290"/>
                  </a:cubicBezTo>
                  <a:cubicBezTo>
                    <a:pt x="809" y="290"/>
                    <a:pt x="901" y="207"/>
                    <a:pt x="1166" y="323"/>
                  </a:cubicBezTo>
                  <a:cubicBezTo>
                    <a:pt x="1166" y="323"/>
                    <a:pt x="1303" y="196"/>
                    <a:pt x="1141" y="115"/>
                  </a:cubicBezTo>
                  <a:cubicBezTo>
                    <a:pt x="1141" y="115"/>
                    <a:pt x="905" y="161"/>
                    <a:pt x="813" y="147"/>
                  </a:cubicBezTo>
                  <a:cubicBezTo>
                    <a:pt x="722" y="132"/>
                    <a:pt x="710" y="46"/>
                    <a:pt x="710" y="46"/>
                  </a:cubicBezTo>
                  <a:cubicBezTo>
                    <a:pt x="710" y="46"/>
                    <a:pt x="598" y="0"/>
                    <a:pt x="573" y="8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8" name="Freeform 30">
              <a:extLst>
                <a:ext uri="{FF2B5EF4-FFF2-40B4-BE49-F238E27FC236}">
                  <a16:creationId xmlns:a16="http://schemas.microsoft.com/office/drawing/2014/main" id="{7B6FD765-25B3-4660-B082-0E18D3226095}"/>
                </a:ext>
              </a:extLst>
            </p:cNvPr>
            <p:cNvSpPr>
              <a:spLocks/>
            </p:cNvSpPr>
            <p:nvPr/>
          </p:nvSpPr>
          <p:spPr bwMode="auto">
            <a:xfrm>
              <a:off x="5603875" y="6286502"/>
              <a:ext cx="358775" cy="346075"/>
            </a:xfrm>
            <a:custGeom>
              <a:avLst/>
              <a:gdLst>
                <a:gd name="T0" fmla="*/ 124 w 294"/>
                <a:gd name="T1" fmla="*/ 0 h 283"/>
                <a:gd name="T2" fmla="*/ 147 w 294"/>
                <a:gd name="T3" fmla="*/ 264 h 283"/>
                <a:gd name="T4" fmla="*/ 124 w 294"/>
                <a:gd name="T5" fmla="*/ 0 h 283"/>
              </a:gdLst>
              <a:ahLst/>
              <a:cxnLst>
                <a:cxn ang="0">
                  <a:pos x="T0" y="T1"/>
                </a:cxn>
                <a:cxn ang="0">
                  <a:pos x="T2" y="T3"/>
                </a:cxn>
                <a:cxn ang="0">
                  <a:pos x="T4" y="T5"/>
                </a:cxn>
              </a:cxnLst>
              <a:rect l="0" t="0" r="r" b="b"/>
              <a:pathLst>
                <a:path w="294" h="283">
                  <a:moveTo>
                    <a:pt x="124" y="0"/>
                  </a:moveTo>
                  <a:cubicBezTo>
                    <a:pt x="124" y="0"/>
                    <a:pt x="0" y="283"/>
                    <a:pt x="147" y="264"/>
                  </a:cubicBezTo>
                  <a:cubicBezTo>
                    <a:pt x="294" y="245"/>
                    <a:pt x="124" y="0"/>
                    <a:pt x="124" y="0"/>
                  </a:cubicBezTo>
                  <a:close/>
                </a:path>
              </a:pathLst>
            </a:custGeom>
            <a:grpFill/>
            <a:ln w="4763" cap="flat">
              <a:solidFill>
                <a:srgbClr val="006A8A"/>
              </a:solid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9" name="Freeform 31">
              <a:extLst>
                <a:ext uri="{FF2B5EF4-FFF2-40B4-BE49-F238E27FC236}">
                  <a16:creationId xmlns:a16="http://schemas.microsoft.com/office/drawing/2014/main" id="{A687F874-4942-45D6-B4E1-76E8E0C2F632}"/>
                </a:ext>
              </a:extLst>
            </p:cNvPr>
            <p:cNvSpPr>
              <a:spLocks/>
            </p:cNvSpPr>
            <p:nvPr/>
          </p:nvSpPr>
          <p:spPr bwMode="auto">
            <a:xfrm>
              <a:off x="5475288" y="5995989"/>
              <a:ext cx="177800" cy="314325"/>
            </a:xfrm>
            <a:custGeom>
              <a:avLst/>
              <a:gdLst>
                <a:gd name="T0" fmla="*/ 146 w 146"/>
                <a:gd name="T1" fmla="*/ 0 h 258"/>
                <a:gd name="T2" fmla="*/ 73 w 146"/>
                <a:gd name="T3" fmla="*/ 214 h 258"/>
                <a:gd name="T4" fmla="*/ 146 w 146"/>
                <a:gd name="T5" fmla="*/ 0 h 258"/>
              </a:gdLst>
              <a:ahLst/>
              <a:cxnLst>
                <a:cxn ang="0">
                  <a:pos x="T0" y="T1"/>
                </a:cxn>
                <a:cxn ang="0">
                  <a:pos x="T2" y="T3"/>
                </a:cxn>
                <a:cxn ang="0">
                  <a:pos x="T4" y="T5"/>
                </a:cxn>
              </a:cxnLst>
              <a:rect l="0" t="0" r="r" b="b"/>
              <a:pathLst>
                <a:path w="146" h="258">
                  <a:moveTo>
                    <a:pt x="146" y="0"/>
                  </a:moveTo>
                  <a:cubicBezTo>
                    <a:pt x="91" y="47"/>
                    <a:pt x="0" y="171"/>
                    <a:pt x="73" y="214"/>
                  </a:cubicBezTo>
                  <a:cubicBezTo>
                    <a:pt x="145" y="258"/>
                    <a:pt x="146" y="0"/>
                    <a:pt x="146" y="0"/>
                  </a:cubicBezTo>
                  <a:close/>
                </a:path>
              </a:pathLst>
            </a:custGeom>
            <a:grpFill/>
            <a:ln w="4763" cap="flat">
              <a:solidFill>
                <a:srgbClr val="006A8A"/>
              </a:solid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40" name="Freeform 32">
              <a:extLst>
                <a:ext uri="{FF2B5EF4-FFF2-40B4-BE49-F238E27FC236}">
                  <a16:creationId xmlns:a16="http://schemas.microsoft.com/office/drawing/2014/main" id="{43CB5E99-38BA-4B87-9045-4C76B43B5FCE}"/>
                </a:ext>
              </a:extLst>
            </p:cNvPr>
            <p:cNvSpPr>
              <a:spLocks/>
            </p:cNvSpPr>
            <p:nvPr/>
          </p:nvSpPr>
          <p:spPr bwMode="auto">
            <a:xfrm>
              <a:off x="5816600" y="6091239"/>
              <a:ext cx="149225" cy="257175"/>
            </a:xfrm>
            <a:custGeom>
              <a:avLst/>
              <a:gdLst>
                <a:gd name="T0" fmla="*/ 12 w 122"/>
                <a:gd name="T1" fmla="*/ 0 h 210"/>
                <a:gd name="T2" fmla="*/ 46 w 122"/>
                <a:gd name="T3" fmla="*/ 185 h 210"/>
                <a:gd name="T4" fmla="*/ 122 w 122"/>
                <a:gd name="T5" fmla="*/ 140 h 210"/>
                <a:gd name="T6" fmla="*/ 12 w 122"/>
                <a:gd name="T7" fmla="*/ 0 h 210"/>
              </a:gdLst>
              <a:ahLst/>
              <a:cxnLst>
                <a:cxn ang="0">
                  <a:pos x="T0" y="T1"/>
                </a:cxn>
                <a:cxn ang="0">
                  <a:pos x="T2" y="T3"/>
                </a:cxn>
                <a:cxn ang="0">
                  <a:pos x="T4" y="T5"/>
                </a:cxn>
                <a:cxn ang="0">
                  <a:pos x="T6" y="T7"/>
                </a:cxn>
              </a:cxnLst>
              <a:rect l="0" t="0" r="r" b="b"/>
              <a:pathLst>
                <a:path w="122" h="210">
                  <a:moveTo>
                    <a:pt x="12" y="0"/>
                  </a:moveTo>
                  <a:cubicBezTo>
                    <a:pt x="12" y="0"/>
                    <a:pt x="0" y="161"/>
                    <a:pt x="46" y="185"/>
                  </a:cubicBezTo>
                  <a:cubicBezTo>
                    <a:pt x="92" y="210"/>
                    <a:pt x="122" y="140"/>
                    <a:pt x="122" y="140"/>
                  </a:cubicBezTo>
                  <a:cubicBezTo>
                    <a:pt x="122" y="140"/>
                    <a:pt x="114" y="77"/>
                    <a:pt x="12" y="0"/>
                  </a:cubicBezTo>
                  <a:close/>
                </a:path>
              </a:pathLst>
            </a:custGeom>
            <a:grpFill/>
            <a:ln w="4763" cap="flat">
              <a:solidFill>
                <a:srgbClr val="006A8A"/>
              </a:solid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a:p>
          </p:txBody>
        </p:sp>
      </p:grpSp>
      <p:grpSp>
        <p:nvGrpSpPr>
          <p:cNvPr id="42" name="グループ化 404">
            <a:extLst>
              <a:ext uri="{FF2B5EF4-FFF2-40B4-BE49-F238E27FC236}">
                <a16:creationId xmlns:a16="http://schemas.microsoft.com/office/drawing/2014/main" id="{2B0799D0-3678-4E34-BBA7-A73A721B5D60}"/>
              </a:ext>
            </a:extLst>
          </p:cNvPr>
          <p:cNvGrpSpPr/>
          <p:nvPr/>
        </p:nvGrpSpPr>
        <p:grpSpPr>
          <a:xfrm>
            <a:off x="5059952" y="2097883"/>
            <a:ext cx="789203" cy="752450"/>
            <a:chOff x="2620962" y="2576513"/>
            <a:chExt cx="1755774" cy="1660526"/>
          </a:xfrm>
          <a:solidFill>
            <a:srgbClr val="006A8A"/>
          </a:solidFill>
        </p:grpSpPr>
        <p:sp>
          <p:nvSpPr>
            <p:cNvPr id="43" name="Oval 396">
              <a:extLst>
                <a:ext uri="{FF2B5EF4-FFF2-40B4-BE49-F238E27FC236}">
                  <a16:creationId xmlns:a16="http://schemas.microsoft.com/office/drawing/2014/main" id="{70F25899-5C00-443D-901E-88EDBB5025FE}"/>
                </a:ext>
              </a:extLst>
            </p:cNvPr>
            <p:cNvSpPr>
              <a:spLocks noChangeArrowheads="1"/>
            </p:cNvSpPr>
            <p:nvPr/>
          </p:nvSpPr>
          <p:spPr bwMode="auto">
            <a:xfrm>
              <a:off x="2933699" y="2576513"/>
              <a:ext cx="415925" cy="419100"/>
            </a:xfrm>
            <a:prstGeom prst="ellipse">
              <a:avLst/>
            </a:prstGeom>
            <a:grpFill/>
            <a:ln w="6350" cap="flat">
              <a:solidFill>
                <a:srgbClr val="006A8A"/>
              </a:solid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44" name="Freeform 397">
              <a:extLst>
                <a:ext uri="{FF2B5EF4-FFF2-40B4-BE49-F238E27FC236}">
                  <a16:creationId xmlns:a16="http://schemas.microsoft.com/office/drawing/2014/main" id="{491C7496-499A-4010-8D67-9B03FC294D80}"/>
                </a:ext>
              </a:extLst>
            </p:cNvPr>
            <p:cNvSpPr>
              <a:spLocks/>
            </p:cNvSpPr>
            <p:nvPr/>
          </p:nvSpPr>
          <p:spPr bwMode="auto">
            <a:xfrm>
              <a:off x="2620962" y="2820988"/>
              <a:ext cx="1057274" cy="1416051"/>
            </a:xfrm>
            <a:custGeom>
              <a:avLst/>
              <a:gdLst>
                <a:gd name="T0" fmla="*/ 320 w 650"/>
                <a:gd name="T1" fmla="*/ 533 h 869"/>
                <a:gd name="T2" fmla="*/ 347 w 650"/>
                <a:gd name="T3" fmla="*/ 800 h 869"/>
                <a:gd name="T4" fmla="*/ 448 w 650"/>
                <a:gd name="T5" fmla="*/ 800 h 869"/>
                <a:gd name="T6" fmla="*/ 442 w 650"/>
                <a:gd name="T7" fmla="*/ 270 h 869"/>
                <a:gd name="T8" fmla="*/ 559 w 650"/>
                <a:gd name="T9" fmla="*/ 386 h 869"/>
                <a:gd name="T10" fmla="*/ 607 w 650"/>
                <a:gd name="T11" fmla="*/ 324 h 869"/>
                <a:gd name="T12" fmla="*/ 566 w 650"/>
                <a:gd name="T13" fmla="*/ 264 h 869"/>
                <a:gd name="T14" fmla="*/ 390 w 650"/>
                <a:gd name="T15" fmla="*/ 126 h 869"/>
                <a:gd name="T16" fmla="*/ 267 w 650"/>
                <a:gd name="T17" fmla="*/ 126 h 869"/>
                <a:gd name="T18" fmla="*/ 52 w 650"/>
                <a:gd name="T19" fmla="*/ 7 h 869"/>
                <a:gd name="T20" fmla="*/ 11 w 650"/>
                <a:gd name="T21" fmla="*/ 60 h 869"/>
                <a:gd name="T22" fmla="*/ 174 w 650"/>
                <a:gd name="T23" fmla="*/ 200 h 869"/>
                <a:gd name="T24" fmla="*/ 173 w 650"/>
                <a:gd name="T25" fmla="*/ 545 h 869"/>
                <a:gd name="T26" fmla="*/ 300 w 650"/>
                <a:gd name="T27" fmla="*/ 674 h 869"/>
                <a:gd name="T28" fmla="*/ 320 w 650"/>
                <a:gd name="T29" fmla="*/ 686 h 869"/>
                <a:gd name="T30" fmla="*/ 304 w 650"/>
                <a:gd name="T31" fmla="*/ 529 h 869"/>
                <a:gd name="T32" fmla="*/ 320 w 650"/>
                <a:gd name="T33" fmla="*/ 533 h 8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50" h="869">
                  <a:moveTo>
                    <a:pt x="320" y="533"/>
                  </a:moveTo>
                  <a:cubicBezTo>
                    <a:pt x="347" y="800"/>
                    <a:pt x="347" y="800"/>
                    <a:pt x="347" y="800"/>
                  </a:cubicBezTo>
                  <a:cubicBezTo>
                    <a:pt x="392" y="869"/>
                    <a:pt x="448" y="800"/>
                    <a:pt x="448" y="800"/>
                  </a:cubicBezTo>
                  <a:cubicBezTo>
                    <a:pt x="442" y="270"/>
                    <a:pt x="442" y="270"/>
                    <a:pt x="442" y="270"/>
                  </a:cubicBezTo>
                  <a:cubicBezTo>
                    <a:pt x="559" y="386"/>
                    <a:pt x="559" y="386"/>
                    <a:pt x="559" y="386"/>
                  </a:cubicBezTo>
                  <a:cubicBezTo>
                    <a:pt x="650" y="402"/>
                    <a:pt x="607" y="324"/>
                    <a:pt x="607" y="324"/>
                  </a:cubicBezTo>
                  <a:cubicBezTo>
                    <a:pt x="566" y="264"/>
                    <a:pt x="566" y="264"/>
                    <a:pt x="566" y="264"/>
                  </a:cubicBezTo>
                  <a:cubicBezTo>
                    <a:pt x="566" y="264"/>
                    <a:pt x="461" y="108"/>
                    <a:pt x="390" y="126"/>
                  </a:cubicBezTo>
                  <a:cubicBezTo>
                    <a:pt x="319" y="143"/>
                    <a:pt x="267" y="126"/>
                    <a:pt x="267" y="126"/>
                  </a:cubicBezTo>
                  <a:cubicBezTo>
                    <a:pt x="52" y="7"/>
                    <a:pt x="52" y="7"/>
                    <a:pt x="52" y="7"/>
                  </a:cubicBezTo>
                  <a:cubicBezTo>
                    <a:pt x="52" y="7"/>
                    <a:pt x="0" y="0"/>
                    <a:pt x="11" y="60"/>
                  </a:cubicBezTo>
                  <a:cubicBezTo>
                    <a:pt x="174" y="200"/>
                    <a:pt x="174" y="200"/>
                    <a:pt x="174" y="200"/>
                  </a:cubicBezTo>
                  <a:cubicBezTo>
                    <a:pt x="174" y="200"/>
                    <a:pt x="169" y="474"/>
                    <a:pt x="173" y="545"/>
                  </a:cubicBezTo>
                  <a:cubicBezTo>
                    <a:pt x="176" y="615"/>
                    <a:pt x="300" y="674"/>
                    <a:pt x="300" y="674"/>
                  </a:cubicBezTo>
                  <a:cubicBezTo>
                    <a:pt x="320" y="686"/>
                    <a:pt x="320" y="686"/>
                    <a:pt x="320" y="686"/>
                  </a:cubicBezTo>
                  <a:cubicBezTo>
                    <a:pt x="304" y="529"/>
                    <a:pt x="304" y="529"/>
                    <a:pt x="304" y="529"/>
                  </a:cubicBezTo>
                  <a:lnTo>
                    <a:pt x="320" y="533"/>
                  </a:lnTo>
                  <a:close/>
                </a:path>
              </a:pathLst>
            </a:custGeom>
            <a:grpFill/>
            <a:ln w="6350" cap="flat">
              <a:solidFill>
                <a:srgbClr val="006A8A"/>
              </a:solid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45" name="Freeform 398">
              <a:extLst>
                <a:ext uri="{FF2B5EF4-FFF2-40B4-BE49-F238E27FC236}">
                  <a16:creationId xmlns:a16="http://schemas.microsoft.com/office/drawing/2014/main" id="{5FFDA323-D9C5-4613-B5AE-104A2ECB91A3}"/>
                </a:ext>
              </a:extLst>
            </p:cNvPr>
            <p:cNvSpPr>
              <a:spLocks/>
            </p:cNvSpPr>
            <p:nvPr/>
          </p:nvSpPr>
          <p:spPr bwMode="auto">
            <a:xfrm>
              <a:off x="3360737" y="3760789"/>
              <a:ext cx="115887" cy="173038"/>
            </a:xfrm>
            <a:custGeom>
              <a:avLst/>
              <a:gdLst>
                <a:gd name="T0" fmla="*/ 0 w 71"/>
                <a:gd name="T1" fmla="*/ 16 h 106"/>
                <a:gd name="T2" fmla="*/ 0 w 71"/>
                <a:gd name="T3" fmla="*/ 106 h 106"/>
                <a:gd name="T4" fmla="*/ 44 w 71"/>
                <a:gd name="T5" fmla="*/ 94 h 106"/>
                <a:gd name="T6" fmla="*/ 44 w 71"/>
                <a:gd name="T7" fmla="*/ 26 h 106"/>
                <a:gd name="T8" fmla="*/ 0 w 71"/>
                <a:gd name="T9" fmla="*/ 16 h 106"/>
              </a:gdLst>
              <a:ahLst/>
              <a:cxnLst>
                <a:cxn ang="0">
                  <a:pos x="T0" y="T1"/>
                </a:cxn>
                <a:cxn ang="0">
                  <a:pos x="T2" y="T3"/>
                </a:cxn>
                <a:cxn ang="0">
                  <a:pos x="T4" y="T5"/>
                </a:cxn>
                <a:cxn ang="0">
                  <a:pos x="T6" y="T7"/>
                </a:cxn>
                <a:cxn ang="0">
                  <a:pos x="T8" y="T9"/>
                </a:cxn>
              </a:cxnLst>
              <a:rect l="0" t="0" r="r" b="b"/>
              <a:pathLst>
                <a:path w="71" h="106">
                  <a:moveTo>
                    <a:pt x="0" y="16"/>
                  </a:moveTo>
                  <a:cubicBezTo>
                    <a:pt x="0" y="106"/>
                    <a:pt x="0" y="106"/>
                    <a:pt x="0" y="106"/>
                  </a:cubicBezTo>
                  <a:cubicBezTo>
                    <a:pt x="44" y="94"/>
                    <a:pt x="44" y="94"/>
                    <a:pt x="44" y="94"/>
                  </a:cubicBezTo>
                  <a:cubicBezTo>
                    <a:pt x="44" y="94"/>
                    <a:pt x="71" y="52"/>
                    <a:pt x="44" y="26"/>
                  </a:cubicBezTo>
                  <a:cubicBezTo>
                    <a:pt x="16" y="0"/>
                    <a:pt x="0" y="16"/>
                    <a:pt x="0" y="16"/>
                  </a:cubicBezTo>
                  <a:close/>
                </a:path>
              </a:pathLst>
            </a:custGeom>
            <a:grpFill/>
            <a:ln w="6350" cap="flat">
              <a:solidFill>
                <a:srgbClr val="006A8A"/>
              </a:solid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46" name="Oval 399">
              <a:extLst>
                <a:ext uri="{FF2B5EF4-FFF2-40B4-BE49-F238E27FC236}">
                  <a16:creationId xmlns:a16="http://schemas.microsoft.com/office/drawing/2014/main" id="{F97FE347-3A37-4FAB-BC9D-5E5ACD466CCF}"/>
                </a:ext>
              </a:extLst>
            </p:cNvPr>
            <p:cNvSpPr>
              <a:spLocks noChangeArrowheads="1"/>
            </p:cNvSpPr>
            <p:nvPr/>
          </p:nvSpPr>
          <p:spPr bwMode="auto">
            <a:xfrm>
              <a:off x="3849686" y="2662238"/>
              <a:ext cx="395287" cy="396875"/>
            </a:xfrm>
            <a:prstGeom prst="ellipse">
              <a:avLst/>
            </a:prstGeom>
            <a:grpFill/>
            <a:ln w="6350" cap="flat">
              <a:solidFill>
                <a:srgbClr val="006A8A"/>
              </a:solid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47" name="Freeform 400">
              <a:extLst>
                <a:ext uri="{FF2B5EF4-FFF2-40B4-BE49-F238E27FC236}">
                  <a16:creationId xmlns:a16="http://schemas.microsoft.com/office/drawing/2014/main" id="{F6CC5EA2-9ECF-40F0-97A9-0566C11AE421}"/>
                </a:ext>
              </a:extLst>
            </p:cNvPr>
            <p:cNvSpPr>
              <a:spLocks/>
            </p:cNvSpPr>
            <p:nvPr/>
          </p:nvSpPr>
          <p:spPr bwMode="auto">
            <a:xfrm>
              <a:off x="3729036" y="3516314"/>
              <a:ext cx="347662" cy="601663"/>
            </a:xfrm>
            <a:custGeom>
              <a:avLst/>
              <a:gdLst>
                <a:gd name="T0" fmla="*/ 212 w 213"/>
                <a:gd name="T1" fmla="*/ 86 h 369"/>
                <a:gd name="T2" fmla="*/ 210 w 213"/>
                <a:gd name="T3" fmla="*/ 93 h 369"/>
                <a:gd name="T4" fmla="*/ 126 w 213"/>
                <a:gd name="T5" fmla="*/ 175 h 369"/>
                <a:gd name="T6" fmla="*/ 204 w 213"/>
                <a:gd name="T7" fmla="*/ 324 h 369"/>
                <a:gd name="T8" fmla="*/ 202 w 213"/>
                <a:gd name="T9" fmla="*/ 332 h 369"/>
                <a:gd name="T10" fmla="*/ 103 w 213"/>
                <a:gd name="T11" fmla="*/ 343 h 369"/>
                <a:gd name="T12" fmla="*/ 99 w 213"/>
                <a:gd name="T13" fmla="*/ 339 h 369"/>
                <a:gd name="T14" fmla="*/ 1 w 213"/>
                <a:gd name="T15" fmla="*/ 152 h 369"/>
                <a:gd name="T16" fmla="*/ 159 w 213"/>
                <a:gd name="T17" fmla="*/ 7 h 369"/>
                <a:gd name="T18" fmla="*/ 187 w 213"/>
                <a:gd name="T19" fmla="*/ 11 h 369"/>
                <a:gd name="T20" fmla="*/ 212 w 213"/>
                <a:gd name="T21" fmla="*/ 86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3" h="369">
                  <a:moveTo>
                    <a:pt x="212" y="86"/>
                  </a:moveTo>
                  <a:cubicBezTo>
                    <a:pt x="213" y="89"/>
                    <a:pt x="212" y="91"/>
                    <a:pt x="210" y="93"/>
                  </a:cubicBezTo>
                  <a:cubicBezTo>
                    <a:pt x="186" y="113"/>
                    <a:pt x="119" y="158"/>
                    <a:pt x="126" y="175"/>
                  </a:cubicBezTo>
                  <a:cubicBezTo>
                    <a:pt x="132" y="191"/>
                    <a:pt x="192" y="301"/>
                    <a:pt x="204" y="324"/>
                  </a:cubicBezTo>
                  <a:cubicBezTo>
                    <a:pt x="205" y="327"/>
                    <a:pt x="205" y="329"/>
                    <a:pt x="202" y="332"/>
                  </a:cubicBezTo>
                  <a:cubicBezTo>
                    <a:pt x="161" y="369"/>
                    <a:pt x="115" y="350"/>
                    <a:pt x="103" y="343"/>
                  </a:cubicBezTo>
                  <a:cubicBezTo>
                    <a:pt x="101" y="342"/>
                    <a:pt x="100" y="341"/>
                    <a:pt x="99" y="339"/>
                  </a:cubicBezTo>
                  <a:cubicBezTo>
                    <a:pt x="87" y="320"/>
                    <a:pt x="0" y="171"/>
                    <a:pt x="1" y="152"/>
                  </a:cubicBezTo>
                  <a:cubicBezTo>
                    <a:pt x="1" y="135"/>
                    <a:pt x="111" y="45"/>
                    <a:pt x="159" y="7"/>
                  </a:cubicBezTo>
                  <a:cubicBezTo>
                    <a:pt x="167" y="0"/>
                    <a:pt x="184" y="3"/>
                    <a:pt x="187" y="11"/>
                  </a:cubicBezTo>
                  <a:lnTo>
                    <a:pt x="212" y="86"/>
                  </a:lnTo>
                  <a:close/>
                </a:path>
              </a:pathLst>
            </a:custGeom>
            <a:grpFill/>
            <a:ln w="6350" cap="flat">
              <a:solidFill>
                <a:srgbClr val="006A8A"/>
              </a:solid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48" name="Freeform 401">
              <a:extLst>
                <a:ext uri="{FF2B5EF4-FFF2-40B4-BE49-F238E27FC236}">
                  <a16:creationId xmlns:a16="http://schemas.microsoft.com/office/drawing/2014/main" id="{CB903B02-A5EB-48D6-88B4-E1A15E36825E}"/>
                </a:ext>
              </a:extLst>
            </p:cNvPr>
            <p:cNvSpPr>
              <a:spLocks/>
            </p:cNvSpPr>
            <p:nvPr/>
          </p:nvSpPr>
          <p:spPr bwMode="auto">
            <a:xfrm>
              <a:off x="3578224" y="3059113"/>
              <a:ext cx="798512" cy="1114426"/>
            </a:xfrm>
            <a:custGeom>
              <a:avLst/>
              <a:gdLst>
                <a:gd name="T0" fmla="*/ 252 w 491"/>
                <a:gd name="T1" fmla="*/ 137 h 684"/>
                <a:gd name="T2" fmla="*/ 284 w 491"/>
                <a:gd name="T3" fmla="*/ 255 h 684"/>
                <a:gd name="T4" fmla="*/ 285 w 491"/>
                <a:gd name="T5" fmla="*/ 257 h 684"/>
                <a:gd name="T6" fmla="*/ 368 w 491"/>
                <a:gd name="T7" fmla="*/ 646 h 684"/>
                <a:gd name="T8" fmla="*/ 375 w 491"/>
                <a:gd name="T9" fmla="*/ 658 h 684"/>
                <a:gd name="T10" fmla="*/ 452 w 491"/>
                <a:gd name="T11" fmla="*/ 662 h 684"/>
                <a:gd name="T12" fmla="*/ 465 w 491"/>
                <a:gd name="T13" fmla="*/ 641 h 684"/>
                <a:gd name="T14" fmla="*/ 464 w 491"/>
                <a:gd name="T15" fmla="*/ 299 h 684"/>
                <a:gd name="T16" fmla="*/ 435 w 491"/>
                <a:gd name="T17" fmla="*/ 57 h 684"/>
                <a:gd name="T18" fmla="*/ 427 w 491"/>
                <a:gd name="T19" fmla="*/ 44 h 684"/>
                <a:gd name="T20" fmla="*/ 389 w 491"/>
                <a:gd name="T21" fmla="*/ 9 h 684"/>
                <a:gd name="T22" fmla="*/ 353 w 491"/>
                <a:gd name="T23" fmla="*/ 0 h 684"/>
                <a:gd name="T24" fmla="*/ 296 w 491"/>
                <a:gd name="T25" fmla="*/ 20 h 684"/>
                <a:gd name="T26" fmla="*/ 24 w 491"/>
                <a:gd name="T27" fmla="*/ 159 h 684"/>
                <a:gd name="T28" fmla="*/ 14 w 491"/>
                <a:gd name="T29" fmla="*/ 169 h 684"/>
                <a:gd name="T30" fmla="*/ 36 w 491"/>
                <a:gd name="T31" fmla="*/ 217 h 684"/>
                <a:gd name="T32" fmla="*/ 61 w 491"/>
                <a:gd name="T33" fmla="*/ 216 h 684"/>
                <a:gd name="T34" fmla="*/ 252 w 491"/>
                <a:gd name="T35" fmla="*/ 137 h 6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1" h="684">
                  <a:moveTo>
                    <a:pt x="252" y="137"/>
                  </a:moveTo>
                  <a:cubicBezTo>
                    <a:pt x="269" y="122"/>
                    <a:pt x="283" y="242"/>
                    <a:pt x="284" y="255"/>
                  </a:cubicBezTo>
                  <a:cubicBezTo>
                    <a:pt x="284" y="255"/>
                    <a:pt x="284" y="256"/>
                    <a:pt x="285" y="257"/>
                  </a:cubicBezTo>
                  <a:cubicBezTo>
                    <a:pt x="292" y="284"/>
                    <a:pt x="360" y="609"/>
                    <a:pt x="368" y="646"/>
                  </a:cubicBezTo>
                  <a:cubicBezTo>
                    <a:pt x="369" y="650"/>
                    <a:pt x="371" y="654"/>
                    <a:pt x="375" y="658"/>
                  </a:cubicBezTo>
                  <a:cubicBezTo>
                    <a:pt x="405" y="684"/>
                    <a:pt x="435" y="673"/>
                    <a:pt x="452" y="662"/>
                  </a:cubicBezTo>
                  <a:cubicBezTo>
                    <a:pt x="461" y="657"/>
                    <a:pt x="466" y="649"/>
                    <a:pt x="465" y="641"/>
                  </a:cubicBezTo>
                  <a:cubicBezTo>
                    <a:pt x="459" y="590"/>
                    <a:pt x="438" y="372"/>
                    <a:pt x="464" y="299"/>
                  </a:cubicBezTo>
                  <a:cubicBezTo>
                    <a:pt x="491" y="225"/>
                    <a:pt x="446" y="88"/>
                    <a:pt x="435" y="57"/>
                  </a:cubicBezTo>
                  <a:cubicBezTo>
                    <a:pt x="433" y="52"/>
                    <a:pt x="431" y="48"/>
                    <a:pt x="427" y="44"/>
                  </a:cubicBezTo>
                  <a:cubicBezTo>
                    <a:pt x="415" y="30"/>
                    <a:pt x="401" y="18"/>
                    <a:pt x="389" y="9"/>
                  </a:cubicBezTo>
                  <a:cubicBezTo>
                    <a:pt x="383" y="5"/>
                    <a:pt x="370" y="0"/>
                    <a:pt x="353" y="0"/>
                  </a:cubicBezTo>
                  <a:cubicBezTo>
                    <a:pt x="332" y="0"/>
                    <a:pt x="313" y="9"/>
                    <a:pt x="296" y="20"/>
                  </a:cubicBezTo>
                  <a:cubicBezTo>
                    <a:pt x="296" y="20"/>
                    <a:pt x="243" y="56"/>
                    <a:pt x="24" y="159"/>
                  </a:cubicBezTo>
                  <a:cubicBezTo>
                    <a:pt x="19" y="162"/>
                    <a:pt x="16" y="165"/>
                    <a:pt x="14" y="169"/>
                  </a:cubicBezTo>
                  <a:cubicBezTo>
                    <a:pt x="8" y="180"/>
                    <a:pt x="0" y="206"/>
                    <a:pt x="36" y="217"/>
                  </a:cubicBezTo>
                  <a:cubicBezTo>
                    <a:pt x="44" y="219"/>
                    <a:pt x="53" y="219"/>
                    <a:pt x="61" y="216"/>
                  </a:cubicBezTo>
                  <a:lnTo>
                    <a:pt x="252" y="137"/>
                  </a:lnTo>
                  <a:close/>
                </a:path>
              </a:pathLst>
            </a:custGeom>
            <a:grpFill/>
            <a:ln w="6350" cap="flat">
              <a:solidFill>
                <a:srgbClr val="006A8A"/>
              </a:solid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a:p>
          </p:txBody>
        </p:sp>
      </p:grpSp>
      <p:grpSp>
        <p:nvGrpSpPr>
          <p:cNvPr id="134" name="Group 133"/>
          <p:cNvGrpSpPr/>
          <p:nvPr/>
        </p:nvGrpSpPr>
        <p:grpSpPr>
          <a:xfrm>
            <a:off x="5333314" y="4696096"/>
            <a:ext cx="515842" cy="935976"/>
            <a:chOff x="4106863" y="985838"/>
            <a:chExt cx="1090613" cy="2082801"/>
          </a:xfrm>
          <a:solidFill>
            <a:srgbClr val="006A8A"/>
          </a:solidFill>
        </p:grpSpPr>
        <p:sp>
          <p:nvSpPr>
            <p:cNvPr id="135" name="Oval 5"/>
            <p:cNvSpPr>
              <a:spLocks noChangeArrowheads="1"/>
            </p:cNvSpPr>
            <p:nvPr/>
          </p:nvSpPr>
          <p:spPr bwMode="auto">
            <a:xfrm>
              <a:off x="4402138" y="985838"/>
              <a:ext cx="423863" cy="423863"/>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AU"/>
            </a:p>
          </p:txBody>
        </p:sp>
        <p:sp>
          <p:nvSpPr>
            <p:cNvPr id="136" name="Freeform 135"/>
            <p:cNvSpPr>
              <a:spLocks/>
            </p:cNvSpPr>
            <p:nvPr/>
          </p:nvSpPr>
          <p:spPr bwMode="auto">
            <a:xfrm>
              <a:off x="4511676" y="1412876"/>
              <a:ext cx="412750" cy="985838"/>
            </a:xfrm>
            <a:custGeom>
              <a:avLst/>
              <a:gdLst>
                <a:gd name="T0" fmla="*/ 124 w 1238"/>
                <a:gd name="T1" fmla="*/ 2798 h 2953"/>
                <a:gd name="T2" fmla="*/ 634 w 1238"/>
                <a:gd name="T3" fmla="*/ 2938 h 2953"/>
                <a:gd name="T4" fmla="*/ 1118 w 1238"/>
                <a:gd name="T5" fmla="*/ 2746 h 2953"/>
                <a:gd name="T6" fmla="*/ 1069 w 1238"/>
                <a:gd name="T7" fmla="*/ 1650 h 2953"/>
                <a:gd name="T8" fmla="*/ 752 w 1238"/>
                <a:gd name="T9" fmla="*/ 183 h 2953"/>
                <a:gd name="T10" fmla="*/ 124 w 1238"/>
                <a:gd name="T11" fmla="*/ 375 h 2953"/>
                <a:gd name="T12" fmla="*/ 124 w 1238"/>
                <a:gd name="T13" fmla="*/ 2798 h 2953"/>
              </a:gdLst>
              <a:ahLst/>
              <a:cxnLst>
                <a:cxn ang="0">
                  <a:pos x="T0" y="T1"/>
                </a:cxn>
                <a:cxn ang="0">
                  <a:pos x="T2" y="T3"/>
                </a:cxn>
                <a:cxn ang="0">
                  <a:pos x="T4" y="T5"/>
                </a:cxn>
                <a:cxn ang="0">
                  <a:pos x="T6" y="T7"/>
                </a:cxn>
                <a:cxn ang="0">
                  <a:pos x="T8" y="T9"/>
                </a:cxn>
                <a:cxn ang="0">
                  <a:pos x="T10" y="T11"/>
                </a:cxn>
                <a:cxn ang="0">
                  <a:pos x="T12" y="T13"/>
                </a:cxn>
              </a:cxnLst>
              <a:rect l="0" t="0" r="r" b="b"/>
              <a:pathLst>
                <a:path w="1238" h="2953">
                  <a:moveTo>
                    <a:pt x="124" y="2798"/>
                  </a:moveTo>
                  <a:cubicBezTo>
                    <a:pt x="124" y="2798"/>
                    <a:pt x="0" y="2922"/>
                    <a:pt x="634" y="2938"/>
                  </a:cubicBezTo>
                  <a:cubicBezTo>
                    <a:pt x="1238" y="2953"/>
                    <a:pt x="1096" y="2692"/>
                    <a:pt x="1118" y="2746"/>
                  </a:cubicBezTo>
                  <a:cubicBezTo>
                    <a:pt x="1069" y="1650"/>
                    <a:pt x="1069" y="1650"/>
                    <a:pt x="1069" y="1650"/>
                  </a:cubicBezTo>
                  <a:cubicBezTo>
                    <a:pt x="1069" y="1650"/>
                    <a:pt x="987" y="366"/>
                    <a:pt x="752" y="183"/>
                  </a:cubicBezTo>
                  <a:cubicBezTo>
                    <a:pt x="516" y="0"/>
                    <a:pt x="124" y="375"/>
                    <a:pt x="124" y="375"/>
                  </a:cubicBezTo>
                  <a:lnTo>
                    <a:pt x="124" y="279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AU"/>
            </a:p>
          </p:txBody>
        </p:sp>
        <p:sp>
          <p:nvSpPr>
            <p:cNvPr id="137" name="Freeform 136"/>
            <p:cNvSpPr>
              <a:spLocks/>
            </p:cNvSpPr>
            <p:nvPr/>
          </p:nvSpPr>
          <p:spPr bwMode="auto">
            <a:xfrm>
              <a:off x="5029201" y="1825626"/>
              <a:ext cx="168275" cy="1238250"/>
            </a:xfrm>
            <a:custGeom>
              <a:avLst/>
              <a:gdLst>
                <a:gd name="T0" fmla="*/ 5 w 504"/>
                <a:gd name="T1" fmla="*/ 133 h 3713"/>
                <a:gd name="T2" fmla="*/ 4 w 504"/>
                <a:gd name="T3" fmla="*/ 133 h 3713"/>
                <a:gd name="T4" fmla="*/ 259 w 504"/>
                <a:gd name="T5" fmla="*/ 6 h 3713"/>
                <a:gd name="T6" fmla="*/ 476 w 504"/>
                <a:gd name="T7" fmla="*/ 133 h 3713"/>
                <a:gd name="T8" fmla="*/ 476 w 504"/>
                <a:gd name="T9" fmla="*/ 3547 h 3713"/>
                <a:gd name="T10" fmla="*/ 5 w 504"/>
                <a:gd name="T11" fmla="*/ 3686 h 3713"/>
                <a:gd name="T12" fmla="*/ 5 w 504"/>
                <a:gd name="T13" fmla="*/ 133 h 3713"/>
              </a:gdLst>
              <a:ahLst/>
              <a:cxnLst>
                <a:cxn ang="0">
                  <a:pos x="T0" y="T1"/>
                </a:cxn>
                <a:cxn ang="0">
                  <a:pos x="T2" y="T3"/>
                </a:cxn>
                <a:cxn ang="0">
                  <a:pos x="T4" y="T5"/>
                </a:cxn>
                <a:cxn ang="0">
                  <a:pos x="T6" y="T7"/>
                </a:cxn>
                <a:cxn ang="0">
                  <a:pos x="T8" y="T9"/>
                </a:cxn>
                <a:cxn ang="0">
                  <a:pos x="T10" y="T11"/>
                </a:cxn>
                <a:cxn ang="0">
                  <a:pos x="T12" y="T13"/>
                </a:cxn>
              </a:cxnLst>
              <a:rect l="0" t="0" r="r" b="b"/>
              <a:pathLst>
                <a:path w="504" h="3713">
                  <a:moveTo>
                    <a:pt x="5" y="133"/>
                  </a:moveTo>
                  <a:cubicBezTo>
                    <a:pt x="4" y="133"/>
                    <a:pt x="4" y="133"/>
                    <a:pt x="4" y="133"/>
                  </a:cubicBezTo>
                  <a:cubicBezTo>
                    <a:pt x="0" y="127"/>
                    <a:pt x="116" y="0"/>
                    <a:pt x="259" y="6"/>
                  </a:cubicBezTo>
                  <a:cubicBezTo>
                    <a:pt x="385" y="12"/>
                    <a:pt x="463" y="117"/>
                    <a:pt x="476" y="133"/>
                  </a:cubicBezTo>
                  <a:cubicBezTo>
                    <a:pt x="476" y="1271"/>
                    <a:pt x="476" y="2409"/>
                    <a:pt x="476" y="3547"/>
                  </a:cubicBezTo>
                  <a:cubicBezTo>
                    <a:pt x="504" y="3518"/>
                    <a:pt x="348" y="3713"/>
                    <a:pt x="5" y="3686"/>
                  </a:cubicBezTo>
                  <a:lnTo>
                    <a:pt x="5" y="133"/>
                  </a:lnTo>
                  <a:close/>
                </a:path>
              </a:pathLst>
            </a:custGeom>
            <a:grpFill/>
            <a:ln w="1588"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AU"/>
            </a:p>
          </p:txBody>
        </p:sp>
        <p:sp>
          <p:nvSpPr>
            <p:cNvPr id="138" name="Freeform 8"/>
            <p:cNvSpPr>
              <a:spLocks/>
            </p:cNvSpPr>
            <p:nvPr/>
          </p:nvSpPr>
          <p:spPr bwMode="auto">
            <a:xfrm>
              <a:off x="4318001" y="2473326"/>
              <a:ext cx="712788" cy="582613"/>
            </a:xfrm>
            <a:custGeom>
              <a:avLst/>
              <a:gdLst>
                <a:gd name="T0" fmla="*/ 2135 w 2135"/>
                <a:gd name="T1" fmla="*/ 0 h 1743"/>
                <a:gd name="T2" fmla="*/ 147 w 2135"/>
                <a:gd name="T3" fmla="*/ 0 h 1743"/>
                <a:gd name="T4" fmla="*/ 101 w 2135"/>
                <a:gd name="T5" fmla="*/ 414 h 1743"/>
                <a:gd name="T6" fmla="*/ 828 w 2135"/>
                <a:gd name="T7" fmla="*/ 1093 h 1743"/>
                <a:gd name="T8" fmla="*/ 1039 w 2135"/>
                <a:gd name="T9" fmla="*/ 1711 h 1743"/>
                <a:gd name="T10" fmla="*/ 2135 w 2135"/>
                <a:gd name="T11" fmla="*/ 1743 h 1743"/>
              </a:gdLst>
              <a:ahLst/>
              <a:cxnLst>
                <a:cxn ang="0">
                  <a:pos x="T0" y="T1"/>
                </a:cxn>
                <a:cxn ang="0">
                  <a:pos x="T2" y="T3"/>
                </a:cxn>
                <a:cxn ang="0">
                  <a:pos x="T4" y="T5"/>
                </a:cxn>
                <a:cxn ang="0">
                  <a:pos x="T6" y="T7"/>
                </a:cxn>
                <a:cxn ang="0">
                  <a:pos x="T8" y="T9"/>
                </a:cxn>
                <a:cxn ang="0">
                  <a:pos x="T10" y="T11"/>
                </a:cxn>
              </a:cxnLst>
              <a:rect l="0" t="0" r="r" b="b"/>
              <a:pathLst>
                <a:path w="2135" h="1743">
                  <a:moveTo>
                    <a:pt x="2135" y="0"/>
                  </a:moveTo>
                  <a:cubicBezTo>
                    <a:pt x="2135" y="0"/>
                    <a:pt x="286" y="17"/>
                    <a:pt x="147" y="0"/>
                  </a:cubicBezTo>
                  <a:cubicBezTo>
                    <a:pt x="147" y="0"/>
                    <a:pt x="0" y="253"/>
                    <a:pt x="101" y="414"/>
                  </a:cubicBezTo>
                  <a:cubicBezTo>
                    <a:pt x="203" y="574"/>
                    <a:pt x="453" y="992"/>
                    <a:pt x="828" y="1093"/>
                  </a:cubicBezTo>
                  <a:cubicBezTo>
                    <a:pt x="1203" y="1195"/>
                    <a:pt x="1039" y="1711"/>
                    <a:pt x="1039" y="1711"/>
                  </a:cubicBezTo>
                  <a:cubicBezTo>
                    <a:pt x="2135" y="1743"/>
                    <a:pt x="2135" y="1743"/>
                    <a:pt x="2135" y="1743"/>
                  </a:cubicBezTo>
                </a:path>
              </a:pathLst>
            </a:custGeom>
            <a:grpFill/>
            <a:ln w="1588"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AU"/>
            </a:p>
          </p:txBody>
        </p:sp>
        <p:sp>
          <p:nvSpPr>
            <p:cNvPr id="139" name="Freeform 9"/>
            <p:cNvSpPr>
              <a:spLocks/>
            </p:cNvSpPr>
            <p:nvPr/>
          </p:nvSpPr>
          <p:spPr bwMode="auto">
            <a:xfrm>
              <a:off x="4318001" y="2473326"/>
              <a:ext cx="712788" cy="582613"/>
            </a:xfrm>
            <a:custGeom>
              <a:avLst/>
              <a:gdLst>
                <a:gd name="T0" fmla="*/ 2135 w 2135"/>
                <a:gd name="T1" fmla="*/ 0 h 1743"/>
                <a:gd name="T2" fmla="*/ 147 w 2135"/>
                <a:gd name="T3" fmla="*/ 0 h 1743"/>
                <a:gd name="T4" fmla="*/ 101 w 2135"/>
                <a:gd name="T5" fmla="*/ 414 h 1743"/>
                <a:gd name="T6" fmla="*/ 828 w 2135"/>
                <a:gd name="T7" fmla="*/ 1093 h 1743"/>
                <a:gd name="T8" fmla="*/ 1039 w 2135"/>
                <a:gd name="T9" fmla="*/ 1711 h 1743"/>
                <a:gd name="T10" fmla="*/ 2135 w 2135"/>
                <a:gd name="T11" fmla="*/ 1743 h 1743"/>
              </a:gdLst>
              <a:ahLst/>
              <a:cxnLst>
                <a:cxn ang="0">
                  <a:pos x="T0" y="T1"/>
                </a:cxn>
                <a:cxn ang="0">
                  <a:pos x="T2" y="T3"/>
                </a:cxn>
                <a:cxn ang="0">
                  <a:pos x="T4" y="T5"/>
                </a:cxn>
                <a:cxn ang="0">
                  <a:pos x="T6" y="T7"/>
                </a:cxn>
                <a:cxn ang="0">
                  <a:pos x="T8" y="T9"/>
                </a:cxn>
                <a:cxn ang="0">
                  <a:pos x="T10" y="T11"/>
                </a:cxn>
              </a:cxnLst>
              <a:rect l="0" t="0" r="r" b="b"/>
              <a:pathLst>
                <a:path w="2135" h="1743">
                  <a:moveTo>
                    <a:pt x="2135" y="0"/>
                  </a:moveTo>
                  <a:cubicBezTo>
                    <a:pt x="2135" y="0"/>
                    <a:pt x="286" y="17"/>
                    <a:pt x="147" y="0"/>
                  </a:cubicBezTo>
                  <a:cubicBezTo>
                    <a:pt x="147" y="0"/>
                    <a:pt x="0" y="253"/>
                    <a:pt x="101" y="414"/>
                  </a:cubicBezTo>
                  <a:cubicBezTo>
                    <a:pt x="203" y="574"/>
                    <a:pt x="453" y="992"/>
                    <a:pt x="828" y="1093"/>
                  </a:cubicBezTo>
                  <a:cubicBezTo>
                    <a:pt x="1203" y="1195"/>
                    <a:pt x="1039" y="1711"/>
                    <a:pt x="1039" y="1711"/>
                  </a:cubicBezTo>
                  <a:cubicBezTo>
                    <a:pt x="2135" y="1743"/>
                    <a:pt x="2135" y="1743"/>
                    <a:pt x="2135" y="1743"/>
                  </a:cubicBezTo>
                </a:path>
              </a:pathLst>
            </a:custGeom>
            <a:grpFill/>
            <a:ln w="1588" cap="flat">
              <a:noFill/>
              <a:prstDash val="solid"/>
              <a:miter lim="800000"/>
              <a:headEnd/>
              <a:tailEnd/>
            </a:ln>
            <a:extLst/>
          </p:spPr>
          <p:txBody>
            <a:bodyPr vert="horz" wrap="square" lIns="91440" tIns="45720" rIns="91440" bIns="45720" numCol="1" anchor="t" anchorCtr="0" compatLnSpc="1">
              <a:prstTxWarp prst="textNoShape">
                <a:avLst/>
              </a:prstTxWarp>
            </a:bodyPr>
            <a:lstStyle/>
            <a:p>
              <a:endParaRPr lang="en-AU"/>
            </a:p>
          </p:txBody>
        </p:sp>
        <p:sp>
          <p:nvSpPr>
            <p:cNvPr id="140" name="Freeform 10"/>
            <p:cNvSpPr>
              <a:spLocks/>
            </p:cNvSpPr>
            <p:nvPr/>
          </p:nvSpPr>
          <p:spPr bwMode="auto">
            <a:xfrm>
              <a:off x="4106863" y="2181226"/>
              <a:ext cx="615950" cy="887413"/>
            </a:xfrm>
            <a:custGeom>
              <a:avLst/>
              <a:gdLst>
                <a:gd name="T0" fmla="*/ 1325 w 1845"/>
                <a:gd name="T1" fmla="*/ 0 h 2659"/>
                <a:gd name="T2" fmla="*/ 376 w 1845"/>
                <a:gd name="T3" fmla="*/ 129 h 2659"/>
                <a:gd name="T4" fmla="*/ 87 w 1845"/>
                <a:gd name="T5" fmla="*/ 418 h 2659"/>
                <a:gd name="T6" fmla="*/ 10 w 1845"/>
                <a:gd name="T7" fmla="*/ 2273 h 2659"/>
                <a:gd name="T8" fmla="*/ 0 w 1845"/>
                <a:gd name="T9" fmla="*/ 2510 h 2659"/>
                <a:gd name="T10" fmla="*/ 390 w 1845"/>
                <a:gd name="T11" fmla="*/ 2595 h 2659"/>
                <a:gd name="T12" fmla="*/ 549 w 1845"/>
                <a:gd name="T13" fmla="*/ 2308 h 2659"/>
                <a:gd name="T14" fmla="*/ 663 w 1845"/>
                <a:gd name="T15" fmla="*/ 642 h 2659"/>
                <a:gd name="T16" fmla="*/ 1845 w 1845"/>
                <a:gd name="T17" fmla="*/ 635 h 2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45" h="2659">
                  <a:moveTo>
                    <a:pt x="1325" y="0"/>
                  </a:moveTo>
                  <a:cubicBezTo>
                    <a:pt x="376" y="129"/>
                    <a:pt x="376" y="129"/>
                    <a:pt x="376" y="129"/>
                  </a:cubicBezTo>
                  <a:cubicBezTo>
                    <a:pt x="376" y="129"/>
                    <a:pt x="94" y="245"/>
                    <a:pt x="87" y="418"/>
                  </a:cubicBezTo>
                  <a:cubicBezTo>
                    <a:pt x="61" y="1053"/>
                    <a:pt x="28" y="1837"/>
                    <a:pt x="10" y="2273"/>
                  </a:cubicBezTo>
                  <a:cubicBezTo>
                    <a:pt x="10" y="2286"/>
                    <a:pt x="0" y="2511"/>
                    <a:pt x="0" y="2510"/>
                  </a:cubicBezTo>
                  <a:cubicBezTo>
                    <a:pt x="101" y="2629"/>
                    <a:pt x="264" y="2659"/>
                    <a:pt x="390" y="2595"/>
                  </a:cubicBezTo>
                  <a:cubicBezTo>
                    <a:pt x="462" y="2558"/>
                    <a:pt x="523" y="2474"/>
                    <a:pt x="549" y="2308"/>
                  </a:cubicBezTo>
                  <a:cubicBezTo>
                    <a:pt x="663" y="642"/>
                    <a:pt x="663" y="642"/>
                    <a:pt x="663" y="642"/>
                  </a:cubicBezTo>
                  <a:cubicBezTo>
                    <a:pt x="1845" y="635"/>
                    <a:pt x="1845" y="635"/>
                    <a:pt x="1845" y="635"/>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AU"/>
            </a:p>
          </p:txBody>
        </p:sp>
        <p:sp>
          <p:nvSpPr>
            <p:cNvPr id="141" name="Freeform 11"/>
            <p:cNvSpPr>
              <a:spLocks/>
            </p:cNvSpPr>
            <p:nvPr/>
          </p:nvSpPr>
          <p:spPr bwMode="auto">
            <a:xfrm>
              <a:off x="4164013" y="1536701"/>
              <a:ext cx="482600" cy="671513"/>
            </a:xfrm>
            <a:custGeom>
              <a:avLst/>
              <a:gdLst>
                <a:gd name="T0" fmla="*/ 1165 w 1445"/>
                <a:gd name="T1" fmla="*/ 0 h 2012"/>
                <a:gd name="T2" fmla="*/ 1021 w 1445"/>
                <a:gd name="T3" fmla="*/ 399 h 2012"/>
                <a:gd name="T4" fmla="*/ 699 w 1445"/>
                <a:gd name="T5" fmla="*/ 1015 h 2012"/>
                <a:gd name="T6" fmla="*/ 16 w 1445"/>
                <a:gd name="T7" fmla="*/ 1709 h 2012"/>
                <a:gd name="T8" fmla="*/ 150 w 1445"/>
                <a:gd name="T9" fmla="*/ 1922 h 2012"/>
                <a:gd name="T10" fmla="*/ 803 w 1445"/>
                <a:gd name="T11" fmla="*/ 1569 h 2012"/>
                <a:gd name="T12" fmla="*/ 1445 w 1445"/>
                <a:gd name="T13" fmla="*/ 601 h 2012"/>
              </a:gdLst>
              <a:ahLst/>
              <a:cxnLst>
                <a:cxn ang="0">
                  <a:pos x="T0" y="T1"/>
                </a:cxn>
                <a:cxn ang="0">
                  <a:pos x="T2" y="T3"/>
                </a:cxn>
                <a:cxn ang="0">
                  <a:pos x="T4" y="T5"/>
                </a:cxn>
                <a:cxn ang="0">
                  <a:pos x="T6" y="T7"/>
                </a:cxn>
                <a:cxn ang="0">
                  <a:pos x="T8" y="T9"/>
                </a:cxn>
                <a:cxn ang="0">
                  <a:pos x="T10" y="T11"/>
                </a:cxn>
                <a:cxn ang="0">
                  <a:pos x="T12" y="T13"/>
                </a:cxn>
              </a:cxnLst>
              <a:rect l="0" t="0" r="r" b="b"/>
              <a:pathLst>
                <a:path w="1445" h="2012">
                  <a:moveTo>
                    <a:pt x="1165" y="0"/>
                  </a:moveTo>
                  <a:cubicBezTo>
                    <a:pt x="1134" y="103"/>
                    <a:pt x="1088" y="240"/>
                    <a:pt x="1021" y="399"/>
                  </a:cubicBezTo>
                  <a:cubicBezTo>
                    <a:pt x="929" y="618"/>
                    <a:pt x="842" y="826"/>
                    <a:pt x="699" y="1015"/>
                  </a:cubicBezTo>
                  <a:cubicBezTo>
                    <a:pt x="379" y="1442"/>
                    <a:pt x="0" y="1474"/>
                    <a:pt x="16" y="1709"/>
                  </a:cubicBezTo>
                  <a:cubicBezTo>
                    <a:pt x="21" y="1797"/>
                    <a:pt x="75" y="1887"/>
                    <a:pt x="150" y="1922"/>
                  </a:cubicBezTo>
                  <a:cubicBezTo>
                    <a:pt x="344" y="2012"/>
                    <a:pt x="649" y="1718"/>
                    <a:pt x="803" y="1569"/>
                  </a:cubicBezTo>
                  <a:cubicBezTo>
                    <a:pt x="982" y="1396"/>
                    <a:pt x="1245" y="1092"/>
                    <a:pt x="1445" y="601"/>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AU"/>
            </a:p>
          </p:txBody>
        </p:sp>
      </p:grpSp>
      <p:grpSp>
        <p:nvGrpSpPr>
          <p:cNvPr id="192" name="Group 191"/>
          <p:cNvGrpSpPr>
            <a:grpSpLocks noChangeAspect="1"/>
          </p:cNvGrpSpPr>
          <p:nvPr/>
        </p:nvGrpSpPr>
        <p:grpSpPr>
          <a:xfrm>
            <a:off x="5263823" y="3053304"/>
            <a:ext cx="505742" cy="925284"/>
            <a:chOff x="7742763" y="9541316"/>
            <a:chExt cx="1117599" cy="2044723"/>
          </a:xfrm>
        </p:grpSpPr>
        <p:sp>
          <p:nvSpPr>
            <p:cNvPr id="193" name="object 36"/>
            <p:cNvSpPr/>
            <p:nvPr/>
          </p:nvSpPr>
          <p:spPr>
            <a:xfrm>
              <a:off x="8006078" y="11413954"/>
              <a:ext cx="590550" cy="172085"/>
            </a:xfrm>
            <a:custGeom>
              <a:avLst/>
              <a:gdLst/>
              <a:ahLst/>
              <a:cxnLst/>
              <a:rect l="l" t="t" r="r" b="b"/>
              <a:pathLst>
                <a:path w="590550" h="172084">
                  <a:moveTo>
                    <a:pt x="295187" y="0"/>
                  </a:moveTo>
                  <a:lnTo>
                    <a:pt x="227505" y="2272"/>
                  </a:lnTo>
                  <a:lnTo>
                    <a:pt x="165373" y="8744"/>
                  </a:lnTo>
                  <a:lnTo>
                    <a:pt x="110564" y="18900"/>
                  </a:lnTo>
                  <a:lnTo>
                    <a:pt x="64850" y="32224"/>
                  </a:lnTo>
                  <a:lnTo>
                    <a:pt x="30003" y="48199"/>
                  </a:lnTo>
                  <a:lnTo>
                    <a:pt x="0" y="86037"/>
                  </a:lnTo>
                  <a:lnTo>
                    <a:pt x="7796" y="105765"/>
                  </a:lnTo>
                  <a:lnTo>
                    <a:pt x="64850" y="139849"/>
                  </a:lnTo>
                  <a:lnTo>
                    <a:pt x="110564" y="153173"/>
                  </a:lnTo>
                  <a:lnTo>
                    <a:pt x="165373" y="163329"/>
                  </a:lnTo>
                  <a:lnTo>
                    <a:pt x="227505" y="169801"/>
                  </a:lnTo>
                  <a:lnTo>
                    <a:pt x="295187" y="172074"/>
                  </a:lnTo>
                  <a:lnTo>
                    <a:pt x="362870" y="169801"/>
                  </a:lnTo>
                  <a:lnTo>
                    <a:pt x="425002" y="163329"/>
                  </a:lnTo>
                  <a:lnTo>
                    <a:pt x="479811" y="153173"/>
                  </a:lnTo>
                  <a:lnTo>
                    <a:pt x="525525" y="139849"/>
                  </a:lnTo>
                  <a:lnTo>
                    <a:pt x="560371" y="123874"/>
                  </a:lnTo>
                  <a:lnTo>
                    <a:pt x="590375" y="86037"/>
                  </a:lnTo>
                  <a:lnTo>
                    <a:pt x="582579" y="66309"/>
                  </a:lnTo>
                  <a:lnTo>
                    <a:pt x="525525" y="32224"/>
                  </a:lnTo>
                  <a:lnTo>
                    <a:pt x="479811" y="18900"/>
                  </a:lnTo>
                  <a:lnTo>
                    <a:pt x="425002" y="8744"/>
                  </a:lnTo>
                  <a:lnTo>
                    <a:pt x="362870" y="2272"/>
                  </a:lnTo>
                  <a:lnTo>
                    <a:pt x="295187" y="0"/>
                  </a:lnTo>
                  <a:close/>
                </a:path>
              </a:pathLst>
            </a:custGeom>
            <a:solidFill>
              <a:srgbClr val="006A8A"/>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194" name="object 37"/>
            <p:cNvSpPr/>
            <p:nvPr/>
          </p:nvSpPr>
          <p:spPr>
            <a:xfrm>
              <a:off x="8035597" y="11061057"/>
              <a:ext cx="531495" cy="433706"/>
            </a:xfrm>
            <a:custGeom>
              <a:avLst/>
              <a:gdLst/>
              <a:ahLst/>
              <a:cxnLst/>
              <a:rect l="l" t="t" r="r" b="b"/>
              <a:pathLst>
                <a:path w="531495" h="433704">
                  <a:moveTo>
                    <a:pt x="454334" y="0"/>
                  </a:moveTo>
                  <a:lnTo>
                    <a:pt x="77004" y="0"/>
                  </a:lnTo>
                  <a:lnTo>
                    <a:pt x="0" y="433641"/>
                  </a:lnTo>
                  <a:lnTo>
                    <a:pt x="531338" y="433641"/>
                  </a:lnTo>
                  <a:lnTo>
                    <a:pt x="454334" y="0"/>
                  </a:lnTo>
                  <a:close/>
                </a:path>
              </a:pathLst>
            </a:custGeom>
            <a:solidFill>
              <a:srgbClr val="006A8A"/>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195" name="object 38"/>
            <p:cNvSpPr/>
            <p:nvPr/>
          </p:nvSpPr>
          <p:spPr>
            <a:xfrm>
              <a:off x="7764910" y="10664776"/>
              <a:ext cx="1073150" cy="516890"/>
            </a:xfrm>
            <a:custGeom>
              <a:avLst/>
              <a:gdLst/>
              <a:ahLst/>
              <a:cxnLst/>
              <a:rect l="l" t="t" r="r" b="b"/>
              <a:pathLst>
                <a:path w="1073150" h="516890">
                  <a:moveTo>
                    <a:pt x="1072712" y="0"/>
                  </a:moveTo>
                  <a:lnTo>
                    <a:pt x="0" y="0"/>
                  </a:lnTo>
                  <a:lnTo>
                    <a:pt x="2191" y="40109"/>
                  </a:lnTo>
                  <a:lnTo>
                    <a:pt x="8641" y="80615"/>
                  </a:lnTo>
                  <a:lnTo>
                    <a:pt x="19159" y="121193"/>
                  </a:lnTo>
                  <a:lnTo>
                    <a:pt x="33555" y="161516"/>
                  </a:lnTo>
                  <a:lnTo>
                    <a:pt x="51642" y="201258"/>
                  </a:lnTo>
                  <a:lnTo>
                    <a:pt x="73228" y="240093"/>
                  </a:lnTo>
                  <a:lnTo>
                    <a:pt x="98125" y="277695"/>
                  </a:lnTo>
                  <a:lnTo>
                    <a:pt x="126144" y="313739"/>
                  </a:lnTo>
                  <a:lnTo>
                    <a:pt x="157095" y="347897"/>
                  </a:lnTo>
                  <a:lnTo>
                    <a:pt x="190788" y="379844"/>
                  </a:lnTo>
                  <a:lnTo>
                    <a:pt x="227035" y="409253"/>
                  </a:lnTo>
                  <a:lnTo>
                    <a:pt x="265646" y="435799"/>
                  </a:lnTo>
                  <a:lnTo>
                    <a:pt x="306431" y="459156"/>
                  </a:lnTo>
                  <a:lnTo>
                    <a:pt x="349202" y="478997"/>
                  </a:lnTo>
                  <a:lnTo>
                    <a:pt x="393769" y="494997"/>
                  </a:lnTo>
                  <a:lnTo>
                    <a:pt x="439942" y="506829"/>
                  </a:lnTo>
                  <a:lnTo>
                    <a:pt x="487533" y="514167"/>
                  </a:lnTo>
                  <a:lnTo>
                    <a:pt x="536351" y="516686"/>
                  </a:lnTo>
                  <a:lnTo>
                    <a:pt x="585171" y="514167"/>
                  </a:lnTo>
                  <a:lnTo>
                    <a:pt x="632763" y="506829"/>
                  </a:lnTo>
                  <a:lnTo>
                    <a:pt x="678937" y="494997"/>
                  </a:lnTo>
                  <a:lnTo>
                    <a:pt x="723505" y="478997"/>
                  </a:lnTo>
                  <a:lnTo>
                    <a:pt x="766277" y="459156"/>
                  </a:lnTo>
                  <a:lnTo>
                    <a:pt x="807063" y="435799"/>
                  </a:lnTo>
                  <a:lnTo>
                    <a:pt x="845674" y="409253"/>
                  </a:lnTo>
                  <a:lnTo>
                    <a:pt x="881922" y="379844"/>
                  </a:lnTo>
                  <a:lnTo>
                    <a:pt x="915615" y="347897"/>
                  </a:lnTo>
                  <a:lnTo>
                    <a:pt x="946566" y="313739"/>
                  </a:lnTo>
                  <a:lnTo>
                    <a:pt x="974585" y="277695"/>
                  </a:lnTo>
                  <a:lnTo>
                    <a:pt x="999483" y="240093"/>
                  </a:lnTo>
                  <a:lnTo>
                    <a:pt x="1021069" y="201258"/>
                  </a:lnTo>
                  <a:lnTo>
                    <a:pt x="1039156" y="161516"/>
                  </a:lnTo>
                  <a:lnTo>
                    <a:pt x="1053552" y="121193"/>
                  </a:lnTo>
                  <a:lnTo>
                    <a:pt x="1064070" y="80615"/>
                  </a:lnTo>
                  <a:lnTo>
                    <a:pt x="1070520" y="40109"/>
                  </a:lnTo>
                  <a:lnTo>
                    <a:pt x="1072712" y="0"/>
                  </a:lnTo>
                  <a:close/>
                </a:path>
              </a:pathLst>
            </a:custGeom>
            <a:solidFill>
              <a:srgbClr val="006A8A"/>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196" name="object 39"/>
            <p:cNvSpPr/>
            <p:nvPr/>
          </p:nvSpPr>
          <p:spPr>
            <a:xfrm>
              <a:off x="7753830" y="10653648"/>
              <a:ext cx="1095375" cy="539115"/>
            </a:xfrm>
            <a:custGeom>
              <a:avLst/>
              <a:gdLst/>
              <a:ahLst/>
              <a:cxnLst/>
              <a:rect l="l" t="t" r="r" b="b"/>
              <a:pathLst>
                <a:path w="1095375" h="539115">
                  <a:moveTo>
                    <a:pt x="1094863" y="0"/>
                  </a:moveTo>
                  <a:lnTo>
                    <a:pt x="0" y="0"/>
                  </a:lnTo>
                  <a:lnTo>
                    <a:pt x="0" y="11137"/>
                  </a:lnTo>
                  <a:lnTo>
                    <a:pt x="2229" y="51383"/>
                  </a:lnTo>
                  <a:lnTo>
                    <a:pt x="8790" y="92200"/>
                  </a:lnTo>
                  <a:lnTo>
                    <a:pt x="19492" y="133242"/>
                  </a:lnTo>
                  <a:lnTo>
                    <a:pt x="34145" y="174159"/>
                  </a:lnTo>
                  <a:lnTo>
                    <a:pt x="52558" y="214603"/>
                  </a:lnTo>
                  <a:lnTo>
                    <a:pt x="74541" y="254227"/>
                  </a:lnTo>
                  <a:lnTo>
                    <a:pt x="99903" y="292682"/>
                  </a:lnTo>
                  <a:lnTo>
                    <a:pt x="128453" y="329620"/>
                  </a:lnTo>
                  <a:lnTo>
                    <a:pt x="160002" y="364693"/>
                  </a:lnTo>
                  <a:lnTo>
                    <a:pt x="194359" y="397552"/>
                  </a:lnTo>
                  <a:lnTo>
                    <a:pt x="231333" y="427849"/>
                  </a:lnTo>
                  <a:lnTo>
                    <a:pt x="270734" y="455237"/>
                  </a:lnTo>
                  <a:lnTo>
                    <a:pt x="312370" y="479366"/>
                  </a:lnTo>
                  <a:lnTo>
                    <a:pt x="356053" y="499889"/>
                  </a:lnTo>
                  <a:lnTo>
                    <a:pt x="401591" y="516457"/>
                  </a:lnTo>
                  <a:lnTo>
                    <a:pt x="448794" y="528723"/>
                  </a:lnTo>
                  <a:lnTo>
                    <a:pt x="497471" y="536338"/>
                  </a:lnTo>
                  <a:lnTo>
                    <a:pt x="547431" y="538954"/>
                  </a:lnTo>
                  <a:lnTo>
                    <a:pt x="597392" y="536338"/>
                  </a:lnTo>
                  <a:lnTo>
                    <a:pt x="646069" y="528723"/>
                  </a:lnTo>
                  <a:lnTo>
                    <a:pt x="692392" y="516686"/>
                  </a:lnTo>
                  <a:lnTo>
                    <a:pt x="547431" y="516686"/>
                  </a:lnTo>
                  <a:lnTo>
                    <a:pt x="497515" y="513970"/>
                  </a:lnTo>
                  <a:lnTo>
                    <a:pt x="448945" y="506073"/>
                  </a:lnTo>
                  <a:lnTo>
                    <a:pt x="401927" y="493372"/>
                  </a:lnTo>
                  <a:lnTo>
                    <a:pt x="356667" y="476245"/>
                  </a:lnTo>
                  <a:lnTo>
                    <a:pt x="313373" y="455067"/>
                  </a:lnTo>
                  <a:lnTo>
                    <a:pt x="272250" y="430217"/>
                  </a:lnTo>
                  <a:lnTo>
                    <a:pt x="233506" y="402071"/>
                  </a:lnTo>
                  <a:lnTo>
                    <a:pt x="197347" y="371006"/>
                  </a:lnTo>
                  <a:lnTo>
                    <a:pt x="163980" y="337399"/>
                  </a:lnTo>
                  <a:lnTo>
                    <a:pt x="133611" y="301626"/>
                  </a:lnTo>
                  <a:lnTo>
                    <a:pt x="106446" y="264066"/>
                  </a:lnTo>
                  <a:lnTo>
                    <a:pt x="82693" y="225095"/>
                  </a:lnTo>
                  <a:lnTo>
                    <a:pt x="62557" y="185090"/>
                  </a:lnTo>
                  <a:lnTo>
                    <a:pt x="46246" y="144427"/>
                  </a:lnTo>
                  <a:lnTo>
                    <a:pt x="33966" y="103485"/>
                  </a:lnTo>
                  <a:lnTo>
                    <a:pt x="25923" y="62639"/>
                  </a:lnTo>
                  <a:lnTo>
                    <a:pt x="22325" y="22267"/>
                  </a:lnTo>
                  <a:lnTo>
                    <a:pt x="1094247" y="22267"/>
                  </a:lnTo>
                  <a:lnTo>
                    <a:pt x="1094863" y="11137"/>
                  </a:lnTo>
                  <a:lnTo>
                    <a:pt x="1094863" y="0"/>
                  </a:lnTo>
                  <a:close/>
                </a:path>
                <a:path w="1095375" h="539115">
                  <a:moveTo>
                    <a:pt x="1094247" y="22267"/>
                  </a:moveTo>
                  <a:lnTo>
                    <a:pt x="1072538" y="22267"/>
                  </a:lnTo>
                  <a:lnTo>
                    <a:pt x="1068939" y="62639"/>
                  </a:lnTo>
                  <a:lnTo>
                    <a:pt x="1060896" y="103485"/>
                  </a:lnTo>
                  <a:lnTo>
                    <a:pt x="1048616" y="144427"/>
                  </a:lnTo>
                  <a:lnTo>
                    <a:pt x="1032305" y="185090"/>
                  </a:lnTo>
                  <a:lnTo>
                    <a:pt x="1012169" y="225095"/>
                  </a:lnTo>
                  <a:lnTo>
                    <a:pt x="988415" y="264066"/>
                  </a:lnTo>
                  <a:lnTo>
                    <a:pt x="961250" y="301626"/>
                  </a:lnTo>
                  <a:lnTo>
                    <a:pt x="930880" y="337399"/>
                  </a:lnTo>
                  <a:lnTo>
                    <a:pt x="897512" y="371006"/>
                  </a:lnTo>
                  <a:lnTo>
                    <a:pt x="861353" y="402071"/>
                  </a:lnTo>
                  <a:lnTo>
                    <a:pt x="822609" y="430217"/>
                  </a:lnTo>
                  <a:lnTo>
                    <a:pt x="781486" y="455067"/>
                  </a:lnTo>
                  <a:lnTo>
                    <a:pt x="738192" y="476245"/>
                  </a:lnTo>
                  <a:lnTo>
                    <a:pt x="692933" y="493372"/>
                  </a:lnTo>
                  <a:lnTo>
                    <a:pt x="645915" y="506073"/>
                  </a:lnTo>
                  <a:lnTo>
                    <a:pt x="597346" y="513970"/>
                  </a:lnTo>
                  <a:lnTo>
                    <a:pt x="547431" y="516686"/>
                  </a:lnTo>
                  <a:lnTo>
                    <a:pt x="692392" y="516686"/>
                  </a:lnTo>
                  <a:lnTo>
                    <a:pt x="738810" y="499889"/>
                  </a:lnTo>
                  <a:lnTo>
                    <a:pt x="782492" y="479366"/>
                  </a:lnTo>
                  <a:lnTo>
                    <a:pt x="824129" y="455237"/>
                  </a:lnTo>
                  <a:lnTo>
                    <a:pt x="863530" y="427849"/>
                  </a:lnTo>
                  <a:lnTo>
                    <a:pt x="900504" y="397552"/>
                  </a:lnTo>
                  <a:lnTo>
                    <a:pt x="934860" y="364693"/>
                  </a:lnTo>
                  <a:lnTo>
                    <a:pt x="966409" y="329620"/>
                  </a:lnTo>
                  <a:lnTo>
                    <a:pt x="994960" y="292682"/>
                  </a:lnTo>
                  <a:lnTo>
                    <a:pt x="1020322" y="254227"/>
                  </a:lnTo>
                  <a:lnTo>
                    <a:pt x="1042305" y="214603"/>
                  </a:lnTo>
                  <a:lnTo>
                    <a:pt x="1060718" y="174159"/>
                  </a:lnTo>
                  <a:lnTo>
                    <a:pt x="1075371" y="133242"/>
                  </a:lnTo>
                  <a:lnTo>
                    <a:pt x="1086073" y="92200"/>
                  </a:lnTo>
                  <a:lnTo>
                    <a:pt x="1092634" y="51383"/>
                  </a:lnTo>
                  <a:lnTo>
                    <a:pt x="1094247" y="22267"/>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197" name="object 40"/>
            <p:cNvSpPr/>
            <p:nvPr/>
          </p:nvSpPr>
          <p:spPr>
            <a:xfrm>
              <a:off x="7753830" y="10464263"/>
              <a:ext cx="1095375" cy="378595"/>
            </a:xfrm>
            <a:custGeom>
              <a:avLst/>
              <a:gdLst/>
              <a:ahLst/>
              <a:cxnLst/>
              <a:rect l="l" t="t" r="r" b="b"/>
              <a:pathLst>
                <a:path w="1095375" h="419100">
                  <a:moveTo>
                    <a:pt x="547431" y="0"/>
                  </a:moveTo>
                  <a:lnTo>
                    <a:pt x="477850" y="1603"/>
                  </a:lnTo>
                  <a:lnTo>
                    <a:pt x="411105" y="6292"/>
                  </a:lnTo>
                  <a:lnTo>
                    <a:pt x="347673" y="13884"/>
                  </a:lnTo>
                  <a:lnTo>
                    <a:pt x="288027" y="24198"/>
                  </a:lnTo>
                  <a:lnTo>
                    <a:pt x="232643" y="37053"/>
                  </a:lnTo>
                  <a:lnTo>
                    <a:pt x="181996" y="52265"/>
                  </a:lnTo>
                  <a:lnTo>
                    <a:pt x="136561" y="69654"/>
                  </a:lnTo>
                  <a:lnTo>
                    <a:pt x="96813" y="89037"/>
                  </a:lnTo>
                  <a:lnTo>
                    <a:pt x="63227" y="110233"/>
                  </a:lnTo>
                  <a:lnTo>
                    <a:pt x="16440" y="157335"/>
                  </a:lnTo>
                  <a:lnTo>
                    <a:pt x="0" y="209507"/>
                  </a:lnTo>
                  <a:lnTo>
                    <a:pt x="4189" y="236135"/>
                  </a:lnTo>
                  <a:lnTo>
                    <a:pt x="36277" y="285955"/>
                  </a:lnTo>
                  <a:lnTo>
                    <a:pt x="96813" y="329979"/>
                  </a:lnTo>
                  <a:lnTo>
                    <a:pt x="136561" y="349363"/>
                  </a:lnTo>
                  <a:lnTo>
                    <a:pt x="181996" y="366753"/>
                  </a:lnTo>
                  <a:lnTo>
                    <a:pt x="232643" y="381966"/>
                  </a:lnTo>
                  <a:lnTo>
                    <a:pt x="288027" y="394821"/>
                  </a:lnTo>
                  <a:lnTo>
                    <a:pt x="347673" y="405136"/>
                  </a:lnTo>
                  <a:lnTo>
                    <a:pt x="411105" y="412729"/>
                  </a:lnTo>
                  <a:lnTo>
                    <a:pt x="477850" y="417419"/>
                  </a:lnTo>
                  <a:lnTo>
                    <a:pt x="547431" y="419022"/>
                  </a:lnTo>
                  <a:lnTo>
                    <a:pt x="617011" y="417419"/>
                  </a:lnTo>
                  <a:lnTo>
                    <a:pt x="683755" y="412729"/>
                  </a:lnTo>
                  <a:lnTo>
                    <a:pt x="747187" y="405136"/>
                  </a:lnTo>
                  <a:lnTo>
                    <a:pt x="806832" y="394821"/>
                  </a:lnTo>
                  <a:lnTo>
                    <a:pt x="862216" y="381966"/>
                  </a:lnTo>
                  <a:lnTo>
                    <a:pt x="912863" y="366753"/>
                  </a:lnTo>
                  <a:lnTo>
                    <a:pt x="958298" y="349363"/>
                  </a:lnTo>
                  <a:lnTo>
                    <a:pt x="998047" y="329979"/>
                  </a:lnTo>
                  <a:lnTo>
                    <a:pt x="1031634" y="308782"/>
                  </a:lnTo>
                  <a:lnTo>
                    <a:pt x="1078422" y="261678"/>
                  </a:lnTo>
                  <a:lnTo>
                    <a:pt x="1094863" y="209507"/>
                  </a:lnTo>
                  <a:lnTo>
                    <a:pt x="1090674" y="182878"/>
                  </a:lnTo>
                  <a:lnTo>
                    <a:pt x="1058584" y="133060"/>
                  </a:lnTo>
                  <a:lnTo>
                    <a:pt x="998047" y="89037"/>
                  </a:lnTo>
                  <a:lnTo>
                    <a:pt x="958298" y="69654"/>
                  </a:lnTo>
                  <a:lnTo>
                    <a:pt x="912863" y="52265"/>
                  </a:lnTo>
                  <a:lnTo>
                    <a:pt x="862216" y="37053"/>
                  </a:lnTo>
                  <a:lnTo>
                    <a:pt x="806832" y="24198"/>
                  </a:lnTo>
                  <a:lnTo>
                    <a:pt x="747187" y="13884"/>
                  </a:lnTo>
                  <a:lnTo>
                    <a:pt x="683755" y="6292"/>
                  </a:lnTo>
                  <a:lnTo>
                    <a:pt x="617011" y="1603"/>
                  </a:lnTo>
                  <a:lnTo>
                    <a:pt x="547431" y="0"/>
                  </a:lnTo>
                  <a:close/>
                </a:path>
              </a:pathLst>
            </a:custGeom>
            <a:solidFill>
              <a:srgbClr val="006A8A"/>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198" name="object 41"/>
            <p:cNvSpPr/>
            <p:nvPr/>
          </p:nvSpPr>
          <p:spPr>
            <a:xfrm>
              <a:off x="7742763" y="10412633"/>
              <a:ext cx="1117599" cy="441324"/>
            </a:xfrm>
            <a:custGeom>
              <a:avLst/>
              <a:gdLst/>
              <a:ahLst/>
              <a:cxnLst/>
              <a:rect l="l" t="t" r="r" b="b"/>
              <a:pathLst>
                <a:path w="1117600" h="441325">
                  <a:moveTo>
                    <a:pt x="558495" y="0"/>
                  </a:moveTo>
                  <a:lnTo>
                    <a:pt x="499630" y="1253"/>
                  </a:lnTo>
                  <a:lnTo>
                    <a:pt x="441117" y="4974"/>
                  </a:lnTo>
                  <a:lnTo>
                    <a:pt x="383599" y="11103"/>
                  </a:lnTo>
                  <a:lnTo>
                    <a:pt x="327717" y="19583"/>
                  </a:lnTo>
                  <a:lnTo>
                    <a:pt x="274111" y="30352"/>
                  </a:lnTo>
                  <a:lnTo>
                    <a:pt x="223425" y="43354"/>
                  </a:lnTo>
                  <a:lnTo>
                    <a:pt x="176299" y="58528"/>
                  </a:lnTo>
                  <a:lnTo>
                    <a:pt x="133375" y="75817"/>
                  </a:lnTo>
                  <a:lnTo>
                    <a:pt x="95295" y="95160"/>
                  </a:lnTo>
                  <a:lnTo>
                    <a:pt x="62699" y="116499"/>
                  </a:lnTo>
                  <a:lnTo>
                    <a:pt x="16530" y="164929"/>
                  </a:lnTo>
                  <a:lnTo>
                    <a:pt x="0" y="220636"/>
                  </a:lnTo>
                  <a:lnTo>
                    <a:pt x="4239" y="249371"/>
                  </a:lnTo>
                  <a:lnTo>
                    <a:pt x="36230" y="301502"/>
                  </a:lnTo>
                  <a:lnTo>
                    <a:pt x="95295" y="346119"/>
                  </a:lnTo>
                  <a:lnTo>
                    <a:pt x="133375" y="365463"/>
                  </a:lnTo>
                  <a:lnTo>
                    <a:pt x="176299" y="382751"/>
                  </a:lnTo>
                  <a:lnTo>
                    <a:pt x="223425" y="397926"/>
                  </a:lnTo>
                  <a:lnTo>
                    <a:pt x="274111" y="410928"/>
                  </a:lnTo>
                  <a:lnTo>
                    <a:pt x="327717" y="421698"/>
                  </a:lnTo>
                  <a:lnTo>
                    <a:pt x="383599" y="430177"/>
                  </a:lnTo>
                  <a:lnTo>
                    <a:pt x="441117" y="436307"/>
                  </a:lnTo>
                  <a:lnTo>
                    <a:pt x="499630" y="440028"/>
                  </a:lnTo>
                  <a:lnTo>
                    <a:pt x="558495" y="441281"/>
                  </a:lnTo>
                  <a:lnTo>
                    <a:pt x="617360" y="440028"/>
                  </a:lnTo>
                  <a:lnTo>
                    <a:pt x="675872" y="436307"/>
                  </a:lnTo>
                  <a:lnTo>
                    <a:pt x="733390" y="430177"/>
                  </a:lnTo>
                  <a:lnTo>
                    <a:pt x="789273" y="421698"/>
                  </a:lnTo>
                  <a:lnTo>
                    <a:pt x="802592" y="419022"/>
                  </a:lnTo>
                  <a:lnTo>
                    <a:pt x="558495" y="419022"/>
                  </a:lnTo>
                  <a:lnTo>
                    <a:pt x="491215" y="417476"/>
                  </a:lnTo>
                  <a:lnTo>
                    <a:pt x="426429" y="412963"/>
                  </a:lnTo>
                  <a:lnTo>
                    <a:pt x="364639" y="405668"/>
                  </a:lnTo>
                  <a:lnTo>
                    <a:pt x="306349" y="395778"/>
                  </a:lnTo>
                  <a:lnTo>
                    <a:pt x="252060" y="383478"/>
                  </a:lnTo>
                  <a:lnTo>
                    <a:pt x="202276" y="368954"/>
                  </a:lnTo>
                  <a:lnTo>
                    <a:pt x="157499" y="352392"/>
                  </a:lnTo>
                  <a:lnTo>
                    <a:pt x="118232" y="333978"/>
                  </a:lnTo>
                  <a:lnTo>
                    <a:pt x="84977" y="313898"/>
                  </a:lnTo>
                  <a:lnTo>
                    <a:pt x="38515" y="269484"/>
                  </a:lnTo>
                  <a:lnTo>
                    <a:pt x="22134" y="220636"/>
                  </a:lnTo>
                  <a:lnTo>
                    <a:pt x="26313" y="195753"/>
                  </a:lnTo>
                  <a:lnTo>
                    <a:pt x="58238" y="148939"/>
                  </a:lnTo>
                  <a:lnTo>
                    <a:pt x="118232" y="107301"/>
                  </a:lnTo>
                  <a:lnTo>
                    <a:pt x="157499" y="88888"/>
                  </a:lnTo>
                  <a:lnTo>
                    <a:pt x="202276" y="72326"/>
                  </a:lnTo>
                  <a:lnTo>
                    <a:pt x="252060" y="57803"/>
                  </a:lnTo>
                  <a:lnTo>
                    <a:pt x="306349" y="45503"/>
                  </a:lnTo>
                  <a:lnTo>
                    <a:pt x="364639" y="35612"/>
                  </a:lnTo>
                  <a:lnTo>
                    <a:pt x="426429" y="28318"/>
                  </a:lnTo>
                  <a:lnTo>
                    <a:pt x="491215" y="23804"/>
                  </a:lnTo>
                  <a:lnTo>
                    <a:pt x="558495" y="22259"/>
                  </a:lnTo>
                  <a:lnTo>
                    <a:pt x="802593" y="22259"/>
                  </a:lnTo>
                  <a:lnTo>
                    <a:pt x="789273" y="19583"/>
                  </a:lnTo>
                  <a:lnTo>
                    <a:pt x="733390" y="11103"/>
                  </a:lnTo>
                  <a:lnTo>
                    <a:pt x="675872" y="4974"/>
                  </a:lnTo>
                  <a:lnTo>
                    <a:pt x="617360" y="1253"/>
                  </a:lnTo>
                  <a:lnTo>
                    <a:pt x="558495" y="0"/>
                  </a:lnTo>
                  <a:close/>
                </a:path>
                <a:path w="1117600" h="441325">
                  <a:moveTo>
                    <a:pt x="802593" y="22259"/>
                  </a:moveTo>
                  <a:lnTo>
                    <a:pt x="558495" y="22259"/>
                  </a:lnTo>
                  <a:lnTo>
                    <a:pt x="625775" y="23804"/>
                  </a:lnTo>
                  <a:lnTo>
                    <a:pt x="690561" y="28318"/>
                  </a:lnTo>
                  <a:lnTo>
                    <a:pt x="752350" y="35612"/>
                  </a:lnTo>
                  <a:lnTo>
                    <a:pt x="810640" y="45503"/>
                  </a:lnTo>
                  <a:lnTo>
                    <a:pt x="864929" y="57803"/>
                  </a:lnTo>
                  <a:lnTo>
                    <a:pt x="914713" y="72326"/>
                  </a:lnTo>
                  <a:lnTo>
                    <a:pt x="959490" y="88888"/>
                  </a:lnTo>
                  <a:lnTo>
                    <a:pt x="998757" y="107301"/>
                  </a:lnTo>
                  <a:lnTo>
                    <a:pt x="1032012" y="127380"/>
                  </a:lnTo>
                  <a:lnTo>
                    <a:pt x="1078474" y="171792"/>
                  </a:lnTo>
                  <a:lnTo>
                    <a:pt x="1094855" y="220636"/>
                  </a:lnTo>
                  <a:lnTo>
                    <a:pt x="1090676" y="245521"/>
                  </a:lnTo>
                  <a:lnTo>
                    <a:pt x="1058752" y="292338"/>
                  </a:lnTo>
                  <a:lnTo>
                    <a:pt x="998757" y="333978"/>
                  </a:lnTo>
                  <a:lnTo>
                    <a:pt x="959490" y="352392"/>
                  </a:lnTo>
                  <a:lnTo>
                    <a:pt x="914713" y="368954"/>
                  </a:lnTo>
                  <a:lnTo>
                    <a:pt x="864929" y="383478"/>
                  </a:lnTo>
                  <a:lnTo>
                    <a:pt x="810640" y="395778"/>
                  </a:lnTo>
                  <a:lnTo>
                    <a:pt x="752350" y="405668"/>
                  </a:lnTo>
                  <a:lnTo>
                    <a:pt x="690561" y="412963"/>
                  </a:lnTo>
                  <a:lnTo>
                    <a:pt x="625775" y="417476"/>
                  </a:lnTo>
                  <a:lnTo>
                    <a:pt x="558495" y="419022"/>
                  </a:lnTo>
                  <a:lnTo>
                    <a:pt x="802592" y="419022"/>
                  </a:lnTo>
                  <a:lnTo>
                    <a:pt x="842878" y="410928"/>
                  </a:lnTo>
                  <a:lnTo>
                    <a:pt x="893564" y="397926"/>
                  </a:lnTo>
                  <a:lnTo>
                    <a:pt x="940690" y="382751"/>
                  </a:lnTo>
                  <a:lnTo>
                    <a:pt x="983614" y="365463"/>
                  </a:lnTo>
                  <a:lnTo>
                    <a:pt x="1021695" y="346119"/>
                  </a:lnTo>
                  <a:lnTo>
                    <a:pt x="1054290" y="324779"/>
                  </a:lnTo>
                  <a:lnTo>
                    <a:pt x="1100459" y="276346"/>
                  </a:lnTo>
                  <a:lnTo>
                    <a:pt x="1116990" y="220636"/>
                  </a:lnTo>
                  <a:lnTo>
                    <a:pt x="1112750" y="191903"/>
                  </a:lnTo>
                  <a:lnTo>
                    <a:pt x="1080759" y="139775"/>
                  </a:lnTo>
                  <a:lnTo>
                    <a:pt x="1021695" y="95160"/>
                  </a:lnTo>
                  <a:lnTo>
                    <a:pt x="983614" y="75817"/>
                  </a:lnTo>
                  <a:lnTo>
                    <a:pt x="940690" y="58528"/>
                  </a:lnTo>
                  <a:lnTo>
                    <a:pt x="893564" y="43354"/>
                  </a:lnTo>
                  <a:lnTo>
                    <a:pt x="842878" y="30352"/>
                  </a:lnTo>
                  <a:lnTo>
                    <a:pt x="802593" y="22259"/>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199" name="object 42"/>
            <p:cNvSpPr/>
            <p:nvPr/>
          </p:nvSpPr>
          <p:spPr>
            <a:xfrm>
              <a:off x="7949856" y="10538672"/>
              <a:ext cx="702945" cy="224790"/>
            </a:xfrm>
            <a:custGeom>
              <a:avLst/>
              <a:gdLst/>
              <a:ahLst/>
              <a:cxnLst/>
              <a:rect l="l" t="t" r="r" b="b"/>
              <a:pathLst>
                <a:path w="702945" h="224790">
                  <a:moveTo>
                    <a:pt x="351407" y="0"/>
                  </a:moveTo>
                  <a:lnTo>
                    <a:pt x="284986" y="1383"/>
                  </a:lnTo>
                  <a:lnTo>
                    <a:pt x="221088" y="5593"/>
                  </a:lnTo>
                  <a:lnTo>
                    <a:pt x="161666" y="12721"/>
                  </a:lnTo>
                  <a:lnTo>
                    <a:pt x="108671" y="22858"/>
                  </a:lnTo>
                  <a:lnTo>
                    <a:pt x="64055" y="36093"/>
                  </a:lnTo>
                  <a:lnTo>
                    <a:pt x="7767" y="72224"/>
                  </a:lnTo>
                  <a:lnTo>
                    <a:pt x="0" y="95302"/>
                  </a:lnTo>
                  <a:lnTo>
                    <a:pt x="7767" y="119827"/>
                  </a:lnTo>
                  <a:lnTo>
                    <a:pt x="64055" y="165177"/>
                  </a:lnTo>
                  <a:lnTo>
                    <a:pt x="108671" y="184602"/>
                  </a:lnTo>
                  <a:lnTo>
                    <a:pt x="161666" y="200927"/>
                  </a:lnTo>
                  <a:lnTo>
                    <a:pt x="221088" y="213455"/>
                  </a:lnTo>
                  <a:lnTo>
                    <a:pt x="284986" y="221484"/>
                  </a:lnTo>
                  <a:lnTo>
                    <a:pt x="351407" y="224316"/>
                  </a:lnTo>
                  <a:lnTo>
                    <a:pt x="417829" y="221484"/>
                  </a:lnTo>
                  <a:lnTo>
                    <a:pt x="481726" y="213455"/>
                  </a:lnTo>
                  <a:lnTo>
                    <a:pt x="541149" y="200927"/>
                  </a:lnTo>
                  <a:lnTo>
                    <a:pt x="594144" y="184602"/>
                  </a:lnTo>
                  <a:lnTo>
                    <a:pt x="638760" y="165177"/>
                  </a:lnTo>
                  <a:lnTo>
                    <a:pt x="673045" y="143352"/>
                  </a:lnTo>
                  <a:lnTo>
                    <a:pt x="702815" y="95302"/>
                  </a:lnTo>
                  <a:lnTo>
                    <a:pt x="695047" y="72224"/>
                  </a:lnTo>
                  <a:lnTo>
                    <a:pt x="638760" y="36093"/>
                  </a:lnTo>
                  <a:lnTo>
                    <a:pt x="594144" y="22858"/>
                  </a:lnTo>
                  <a:lnTo>
                    <a:pt x="541149" y="12721"/>
                  </a:lnTo>
                  <a:lnTo>
                    <a:pt x="481726" y="5593"/>
                  </a:lnTo>
                  <a:lnTo>
                    <a:pt x="417829" y="1383"/>
                  </a:lnTo>
                  <a:lnTo>
                    <a:pt x="351407"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200" name="object 43"/>
            <p:cNvSpPr/>
            <p:nvPr/>
          </p:nvSpPr>
          <p:spPr>
            <a:xfrm>
              <a:off x="8116747" y="10372628"/>
              <a:ext cx="369570" cy="95250"/>
            </a:xfrm>
            <a:custGeom>
              <a:avLst/>
              <a:gdLst/>
              <a:ahLst/>
              <a:cxnLst/>
              <a:rect l="l" t="t" r="r" b="b"/>
              <a:pathLst>
                <a:path w="369570" h="95250">
                  <a:moveTo>
                    <a:pt x="369042" y="95219"/>
                  </a:moveTo>
                  <a:lnTo>
                    <a:pt x="0" y="95219"/>
                  </a:lnTo>
                  <a:lnTo>
                    <a:pt x="0" y="0"/>
                  </a:lnTo>
                  <a:lnTo>
                    <a:pt x="369042" y="0"/>
                  </a:lnTo>
                  <a:lnTo>
                    <a:pt x="369042" y="95219"/>
                  </a:lnTo>
                  <a:close/>
                </a:path>
              </a:pathLst>
            </a:custGeom>
            <a:solidFill>
              <a:srgbClr val="006A8A"/>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201" name="object 44"/>
            <p:cNvSpPr/>
            <p:nvPr/>
          </p:nvSpPr>
          <p:spPr>
            <a:xfrm>
              <a:off x="7833066" y="9541316"/>
              <a:ext cx="936625" cy="879475"/>
            </a:xfrm>
            <a:custGeom>
              <a:avLst/>
              <a:gdLst/>
              <a:ahLst/>
              <a:cxnLst/>
              <a:rect l="l" t="t" r="r" b="b"/>
              <a:pathLst>
                <a:path w="936625" h="879475">
                  <a:moveTo>
                    <a:pt x="728592" y="0"/>
                  </a:moveTo>
                  <a:lnTo>
                    <a:pt x="207803" y="0"/>
                  </a:lnTo>
                  <a:lnTo>
                    <a:pt x="160646" y="5310"/>
                  </a:lnTo>
                  <a:lnTo>
                    <a:pt x="117210" y="20459"/>
                  </a:lnTo>
                  <a:lnTo>
                    <a:pt x="78663" y="44278"/>
                  </a:lnTo>
                  <a:lnTo>
                    <a:pt x="46171" y="75595"/>
                  </a:lnTo>
                  <a:lnTo>
                    <a:pt x="20736" y="115028"/>
                  </a:lnTo>
                  <a:lnTo>
                    <a:pt x="5420" y="159074"/>
                  </a:lnTo>
                  <a:lnTo>
                    <a:pt x="0" y="205710"/>
                  </a:lnTo>
                  <a:lnTo>
                    <a:pt x="4254" y="252915"/>
                  </a:lnTo>
                  <a:lnTo>
                    <a:pt x="83877" y="666418"/>
                  </a:lnTo>
                  <a:lnTo>
                    <a:pt x="89458" y="715143"/>
                  </a:lnTo>
                  <a:lnTo>
                    <a:pt x="105357" y="759872"/>
                  </a:lnTo>
                  <a:lnTo>
                    <a:pt x="130304" y="799330"/>
                  </a:lnTo>
                  <a:lnTo>
                    <a:pt x="163030" y="832239"/>
                  </a:lnTo>
                  <a:lnTo>
                    <a:pt x="202269" y="857325"/>
                  </a:lnTo>
                  <a:lnTo>
                    <a:pt x="246751" y="873313"/>
                  </a:lnTo>
                  <a:lnTo>
                    <a:pt x="295207" y="878925"/>
                  </a:lnTo>
                  <a:lnTo>
                    <a:pt x="641187" y="878925"/>
                  </a:lnTo>
                  <a:lnTo>
                    <a:pt x="689644" y="873313"/>
                  </a:lnTo>
                  <a:lnTo>
                    <a:pt x="734126" y="857325"/>
                  </a:lnTo>
                  <a:lnTo>
                    <a:pt x="773364" y="832239"/>
                  </a:lnTo>
                  <a:lnTo>
                    <a:pt x="806091" y="799330"/>
                  </a:lnTo>
                  <a:lnTo>
                    <a:pt x="831038" y="759872"/>
                  </a:lnTo>
                  <a:lnTo>
                    <a:pt x="846936" y="715143"/>
                  </a:lnTo>
                  <a:lnTo>
                    <a:pt x="852518" y="666418"/>
                  </a:lnTo>
                  <a:lnTo>
                    <a:pt x="932140" y="252915"/>
                  </a:lnTo>
                  <a:lnTo>
                    <a:pt x="936395" y="205710"/>
                  </a:lnTo>
                  <a:lnTo>
                    <a:pt x="930975" y="159074"/>
                  </a:lnTo>
                  <a:lnTo>
                    <a:pt x="915658" y="115028"/>
                  </a:lnTo>
                  <a:lnTo>
                    <a:pt x="890224" y="75595"/>
                  </a:lnTo>
                  <a:lnTo>
                    <a:pt x="857733" y="44278"/>
                  </a:lnTo>
                  <a:lnTo>
                    <a:pt x="819188" y="20459"/>
                  </a:lnTo>
                  <a:lnTo>
                    <a:pt x="775752" y="5310"/>
                  </a:lnTo>
                  <a:lnTo>
                    <a:pt x="728592" y="0"/>
                  </a:lnTo>
                  <a:close/>
                </a:path>
              </a:pathLst>
            </a:custGeom>
            <a:solidFill>
              <a:srgbClr val="006A8A"/>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202" name="object 45"/>
            <p:cNvSpPr/>
            <p:nvPr/>
          </p:nvSpPr>
          <p:spPr>
            <a:xfrm>
              <a:off x="7941354" y="9672982"/>
              <a:ext cx="203948" cy="101028"/>
            </a:xfrm>
            <a:prstGeom prst="rect">
              <a:avLst/>
            </a:prstGeom>
            <a:blipFill>
              <a:blip r:embed="rId3" cstate="print"/>
              <a:stretch>
                <a:fillRect/>
              </a:stretch>
            </a:blip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grpSp>
    </p:spTree>
    <p:extLst>
      <p:ext uri="{BB962C8B-B14F-4D97-AF65-F5344CB8AC3E}">
        <p14:creationId xmlns:p14="http://schemas.microsoft.com/office/powerpoint/2010/main" val="15362504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rgbClr val="006A8A"/>
                </a:solidFill>
              </a:rPr>
              <a:t>GENDER INEQUALITY</a:t>
            </a:r>
          </a:p>
        </p:txBody>
      </p:sp>
      <p:sp>
        <p:nvSpPr>
          <p:cNvPr id="4" name="Text Placeholder 3"/>
          <p:cNvSpPr>
            <a:spLocks noGrp="1"/>
          </p:cNvSpPr>
          <p:nvPr>
            <p:ph type="body" sz="quarter" idx="10"/>
          </p:nvPr>
        </p:nvSpPr>
        <p:spPr/>
        <p:txBody>
          <a:bodyPr/>
          <a:lstStyle/>
          <a:p>
            <a:pPr marL="285750" indent="-285750">
              <a:buFont typeface="Arial"/>
              <a:buChar char="•"/>
            </a:pPr>
            <a:r>
              <a:rPr lang="en-US" sz="1600" dirty="0"/>
              <a:t>In many countries around the world, women are responsible for finding and collecting water for their families. This can be a dangerous chore. Collecting w</a:t>
            </a:r>
            <a:r>
              <a:rPr lang="en-AU" sz="1600" dirty="0" err="1"/>
              <a:t>ater</a:t>
            </a:r>
            <a:r>
              <a:rPr lang="en-AU" sz="1600" dirty="0"/>
              <a:t> from sources like rivers can include risk of attack from animals such as crocodiles. </a:t>
            </a:r>
            <a:endParaRPr lang="en-US" sz="1600" dirty="0"/>
          </a:p>
          <a:p>
            <a:pPr marL="285750" indent="-285750">
              <a:buFont typeface="Arial"/>
              <a:buChar char="•"/>
            </a:pPr>
            <a:r>
              <a:rPr lang="en-US" sz="1600" dirty="0"/>
              <a:t>Women and girls can face disease, harassment, shame and the threat of violence because they have no safe sanitation choices.</a:t>
            </a:r>
          </a:p>
          <a:p>
            <a:pPr marL="285750" lvl="2" indent="-285750">
              <a:spcBef>
                <a:spcPct val="20000"/>
              </a:spcBef>
            </a:pPr>
            <a:r>
              <a:rPr lang="en-US" sz="1600" dirty="0"/>
              <a:t>Many girls don’t attend school if there are no safe and private toilets available for menstrual hygiene management. </a:t>
            </a:r>
          </a:p>
        </p:txBody>
      </p:sp>
      <p:sp>
        <p:nvSpPr>
          <p:cNvPr id="20" name="Text Placeholder 6"/>
          <p:cNvSpPr txBox="1">
            <a:spLocks/>
          </p:cNvSpPr>
          <p:nvPr/>
        </p:nvSpPr>
        <p:spPr>
          <a:xfrm>
            <a:off x="4986021" y="3990568"/>
            <a:ext cx="3708399" cy="346841"/>
          </a:xfrm>
          <a:prstGeom prst="rect">
            <a:avLst/>
          </a:prstGeom>
        </p:spPr>
        <p:txBody>
          <a:bodyPr>
            <a:noAutofit/>
          </a:bodyPr>
          <a:lstStyle>
            <a:lvl1pPr marL="0" indent="0" algn="l" defTabSz="457200" rtl="0" eaLnBrk="0" fontAlgn="base" hangingPunct="0">
              <a:spcBef>
                <a:spcPct val="20000"/>
              </a:spcBef>
              <a:spcAft>
                <a:spcPct val="0"/>
              </a:spcAft>
              <a:buFontTx/>
              <a:buNone/>
              <a:defRPr sz="1050" kern="1200">
                <a:solidFill>
                  <a:schemeClr val="tx1"/>
                </a:solidFill>
                <a:latin typeface="Arial"/>
                <a:ea typeface="+mn-ea"/>
                <a:cs typeface="Arial"/>
              </a:defRPr>
            </a:lvl1pPr>
            <a:lvl2pPr marL="457200" indent="0" algn="l" defTabSz="457200" rtl="0" eaLnBrk="0" fontAlgn="base" hangingPunct="0">
              <a:spcBef>
                <a:spcPct val="20000"/>
              </a:spcBef>
              <a:spcAft>
                <a:spcPct val="0"/>
              </a:spcAft>
              <a:buFontTx/>
              <a:buNone/>
              <a:defRPr sz="1400" kern="1200">
                <a:solidFill>
                  <a:schemeClr val="tx1"/>
                </a:solidFill>
                <a:latin typeface=""/>
                <a:ea typeface="+mn-ea"/>
                <a:cs typeface="+mn-cs"/>
              </a:defRPr>
            </a:lvl2pPr>
            <a:lvl3pPr marL="914400" indent="0" algn="l" defTabSz="457200" rtl="0" eaLnBrk="0" fontAlgn="base" hangingPunct="0">
              <a:spcBef>
                <a:spcPct val="20000"/>
              </a:spcBef>
              <a:spcAft>
                <a:spcPct val="0"/>
              </a:spcAft>
              <a:buFontTx/>
              <a:buNone/>
              <a:defRPr sz="1400" kern="1200">
                <a:solidFill>
                  <a:schemeClr val="tx1"/>
                </a:solidFill>
                <a:latin typeface=""/>
                <a:ea typeface="+mn-ea"/>
                <a:cs typeface="+mn-cs"/>
              </a:defRPr>
            </a:lvl3pPr>
            <a:lvl4pPr marL="1371600" indent="0" algn="l" defTabSz="457200" rtl="0" eaLnBrk="0" fontAlgn="base" hangingPunct="0">
              <a:spcBef>
                <a:spcPct val="20000"/>
              </a:spcBef>
              <a:spcAft>
                <a:spcPct val="0"/>
              </a:spcAft>
              <a:buFontTx/>
              <a:buNone/>
              <a:defRPr sz="1400" kern="1200">
                <a:solidFill>
                  <a:schemeClr val="tx1"/>
                </a:solidFill>
                <a:latin typeface=""/>
                <a:ea typeface="+mn-ea"/>
                <a:cs typeface="+mn-cs"/>
              </a:defRPr>
            </a:lvl4pPr>
            <a:lvl5pPr marL="1828800" indent="0" algn="l" defTabSz="457200" rtl="0" eaLnBrk="0" fontAlgn="base" hangingPunct="0">
              <a:spcBef>
                <a:spcPct val="20000"/>
              </a:spcBef>
              <a:spcAft>
                <a:spcPct val="0"/>
              </a:spcAft>
              <a:buFontTx/>
              <a:buNone/>
              <a:defRPr sz="1400" kern="1200">
                <a:solidFill>
                  <a:schemeClr val="tx1"/>
                </a:solidFill>
                <a:latin typeface=""/>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AU" sz="1800" b="1" dirty="0">
                <a:solidFill>
                  <a:srgbClr val="006A8A"/>
                </a:solidFill>
              </a:rPr>
              <a:t>Women and children spend 125 million hours each day collecting water.</a:t>
            </a:r>
          </a:p>
        </p:txBody>
      </p:sp>
      <p:grpSp>
        <p:nvGrpSpPr>
          <p:cNvPr id="16" name="Group 15"/>
          <p:cNvGrpSpPr/>
          <p:nvPr/>
        </p:nvGrpSpPr>
        <p:grpSpPr>
          <a:xfrm flipH="1">
            <a:off x="5919788" y="1365814"/>
            <a:ext cx="771850" cy="2624754"/>
            <a:chOff x="1840493" y="3331330"/>
            <a:chExt cx="974702" cy="2791479"/>
          </a:xfrm>
          <a:solidFill>
            <a:srgbClr val="006A8A"/>
          </a:solidFill>
        </p:grpSpPr>
        <p:sp>
          <p:nvSpPr>
            <p:cNvPr id="17" name="Freeform 18">
              <a:extLst>
                <a:ext uri="{FF2B5EF4-FFF2-40B4-BE49-F238E27FC236}">
                  <a16:creationId xmlns:a16="http://schemas.microsoft.com/office/drawing/2014/main" id="{58219A87-39E0-40B4-BDFA-331BCE165CB7}"/>
                </a:ext>
              </a:extLst>
            </p:cNvPr>
            <p:cNvSpPr>
              <a:spLocks/>
            </p:cNvSpPr>
            <p:nvPr/>
          </p:nvSpPr>
          <p:spPr bwMode="auto">
            <a:xfrm>
              <a:off x="2109289" y="5070047"/>
              <a:ext cx="449999" cy="1052762"/>
            </a:xfrm>
            <a:custGeom>
              <a:avLst/>
              <a:gdLst>
                <a:gd name="T0" fmla="*/ 252 w 288"/>
                <a:gd name="T1" fmla="*/ 0 h 648"/>
                <a:gd name="T2" fmla="*/ 288 w 288"/>
                <a:gd name="T3" fmla="*/ 576 h 648"/>
                <a:gd name="T4" fmla="*/ 180 w 288"/>
                <a:gd name="T5" fmla="*/ 576 h 648"/>
                <a:gd name="T6" fmla="*/ 144 w 288"/>
                <a:gd name="T7" fmla="*/ 144 h 648"/>
                <a:gd name="T8" fmla="*/ 108 w 288"/>
                <a:gd name="T9" fmla="*/ 576 h 648"/>
                <a:gd name="T10" fmla="*/ 0 w 288"/>
                <a:gd name="T11" fmla="*/ 576 h 648"/>
                <a:gd name="T12" fmla="*/ 36 w 288"/>
                <a:gd name="T13" fmla="*/ 0 h 648"/>
              </a:gdLst>
              <a:ahLst/>
              <a:cxnLst>
                <a:cxn ang="0">
                  <a:pos x="T0" y="T1"/>
                </a:cxn>
                <a:cxn ang="0">
                  <a:pos x="T2" y="T3"/>
                </a:cxn>
                <a:cxn ang="0">
                  <a:pos x="T4" y="T5"/>
                </a:cxn>
                <a:cxn ang="0">
                  <a:pos x="T6" y="T7"/>
                </a:cxn>
                <a:cxn ang="0">
                  <a:pos x="T8" y="T9"/>
                </a:cxn>
                <a:cxn ang="0">
                  <a:pos x="T10" y="T11"/>
                </a:cxn>
                <a:cxn ang="0">
                  <a:pos x="T12" y="T13"/>
                </a:cxn>
              </a:cxnLst>
              <a:rect l="0" t="0" r="r" b="b"/>
              <a:pathLst>
                <a:path w="288" h="648">
                  <a:moveTo>
                    <a:pt x="252" y="0"/>
                  </a:moveTo>
                  <a:cubicBezTo>
                    <a:pt x="288" y="576"/>
                    <a:pt x="288" y="576"/>
                    <a:pt x="288" y="576"/>
                  </a:cubicBezTo>
                  <a:cubicBezTo>
                    <a:pt x="252" y="648"/>
                    <a:pt x="180" y="576"/>
                    <a:pt x="180" y="576"/>
                  </a:cubicBezTo>
                  <a:cubicBezTo>
                    <a:pt x="144" y="144"/>
                    <a:pt x="144" y="144"/>
                    <a:pt x="144" y="144"/>
                  </a:cubicBezTo>
                  <a:cubicBezTo>
                    <a:pt x="108" y="576"/>
                    <a:pt x="108" y="576"/>
                    <a:pt x="108" y="576"/>
                  </a:cubicBezTo>
                  <a:cubicBezTo>
                    <a:pt x="108" y="576"/>
                    <a:pt x="36" y="648"/>
                    <a:pt x="0" y="576"/>
                  </a:cubicBezTo>
                  <a:cubicBezTo>
                    <a:pt x="36" y="0"/>
                    <a:pt x="36" y="0"/>
                    <a:pt x="36" y="0"/>
                  </a:cubicBezTo>
                </a:path>
              </a:pathLst>
            </a:custGeom>
            <a:grpFill/>
            <a:ln w="6350" cap="flat">
              <a:solidFill>
                <a:srgbClr val="006A8A"/>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ja-JP" altLang="en-US"/>
            </a:p>
          </p:txBody>
        </p:sp>
        <p:grpSp>
          <p:nvGrpSpPr>
            <p:cNvPr id="18" name="Group 17"/>
            <p:cNvGrpSpPr/>
            <p:nvPr/>
          </p:nvGrpSpPr>
          <p:grpSpPr>
            <a:xfrm>
              <a:off x="2139367" y="3331330"/>
              <a:ext cx="377548" cy="549762"/>
              <a:chOff x="2002402" y="3131999"/>
              <a:chExt cx="570560" cy="900280"/>
            </a:xfrm>
            <a:grpFill/>
          </p:grpSpPr>
          <p:sp>
            <p:nvSpPr>
              <p:cNvPr id="34" name="Oval 33"/>
              <p:cNvSpPr/>
              <p:nvPr/>
            </p:nvSpPr>
            <p:spPr>
              <a:xfrm>
                <a:off x="2002402" y="3346873"/>
                <a:ext cx="570560" cy="685406"/>
              </a:xfrm>
              <a:prstGeom prst="ellipse">
                <a:avLst/>
              </a:prstGeom>
              <a:grpFill/>
              <a:ln w="38100">
                <a:solidFill>
                  <a:srgbClr val="006A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5" name="Flowchart: Manual Operation 34"/>
              <p:cNvSpPr/>
              <p:nvPr/>
            </p:nvSpPr>
            <p:spPr>
              <a:xfrm>
                <a:off x="2105893" y="3131999"/>
                <a:ext cx="387243" cy="171634"/>
              </a:xfrm>
              <a:prstGeom prst="flowChartManualOperation">
                <a:avLst/>
              </a:prstGeom>
              <a:grpFill/>
              <a:ln w="38100">
                <a:solidFill>
                  <a:srgbClr val="006A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31" name="Oval 15">
              <a:extLst>
                <a:ext uri="{FF2B5EF4-FFF2-40B4-BE49-F238E27FC236}">
                  <a16:creationId xmlns:a16="http://schemas.microsoft.com/office/drawing/2014/main" id="{48AF78C1-A01F-4642-B5B2-9520DBFDE1ED}"/>
                </a:ext>
              </a:extLst>
            </p:cNvPr>
            <p:cNvSpPr>
              <a:spLocks noChangeArrowheads="1"/>
            </p:cNvSpPr>
            <p:nvPr/>
          </p:nvSpPr>
          <p:spPr bwMode="auto">
            <a:xfrm>
              <a:off x="2164924" y="3933903"/>
              <a:ext cx="338726" cy="349788"/>
            </a:xfrm>
            <a:prstGeom prst="ellipse">
              <a:avLst/>
            </a:prstGeom>
            <a:grpFill/>
            <a:ln w="6350" cap="flat">
              <a:solidFill>
                <a:srgbClr val="006A8A"/>
              </a:solid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2" name="Trapezoid 31"/>
            <p:cNvSpPr/>
            <p:nvPr/>
          </p:nvSpPr>
          <p:spPr>
            <a:xfrm>
              <a:off x="1948760" y="4811028"/>
              <a:ext cx="727134" cy="781579"/>
            </a:xfrm>
            <a:prstGeom prst="trapezoid">
              <a:avLst/>
            </a:prstGeom>
            <a:grpFill/>
            <a:ln>
              <a:solidFill>
                <a:srgbClr val="006A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3" name="Freeform 9"/>
            <p:cNvSpPr>
              <a:spLocks/>
            </p:cNvSpPr>
            <p:nvPr/>
          </p:nvSpPr>
          <p:spPr bwMode="auto">
            <a:xfrm>
              <a:off x="1840493" y="3855225"/>
              <a:ext cx="974702" cy="1262025"/>
            </a:xfrm>
            <a:custGeom>
              <a:avLst/>
              <a:gdLst>
                <a:gd name="T0" fmla="*/ 323 w 546"/>
                <a:gd name="T1" fmla="*/ 176 h 450"/>
                <a:gd name="T2" fmla="*/ 469 w 546"/>
                <a:gd name="T3" fmla="*/ 235 h 450"/>
                <a:gd name="T4" fmla="*/ 546 w 546"/>
                <a:gd name="T5" fmla="*/ 382 h 450"/>
                <a:gd name="T6" fmla="*/ 482 w 546"/>
                <a:gd name="T7" fmla="*/ 413 h 450"/>
                <a:gd name="T8" fmla="*/ 401 w 546"/>
                <a:gd name="T9" fmla="*/ 299 h 450"/>
                <a:gd name="T10" fmla="*/ 387 w 546"/>
                <a:gd name="T11" fmla="*/ 314 h 450"/>
                <a:gd name="T12" fmla="*/ 393 w 546"/>
                <a:gd name="T13" fmla="*/ 450 h 450"/>
                <a:gd name="T14" fmla="*/ 133 w 546"/>
                <a:gd name="T15" fmla="*/ 450 h 450"/>
                <a:gd name="T16" fmla="*/ 133 w 546"/>
                <a:gd name="T17" fmla="*/ 268 h 450"/>
                <a:gd name="T18" fmla="*/ 131 w 546"/>
                <a:gd name="T19" fmla="*/ 246 h 450"/>
                <a:gd name="T20" fmla="*/ 28 w 546"/>
                <a:gd name="T21" fmla="*/ 218 h 450"/>
                <a:gd name="T22" fmla="*/ 0 w 546"/>
                <a:gd name="T23" fmla="*/ 168 h 450"/>
                <a:gd name="T24" fmla="*/ 14 w 546"/>
                <a:gd name="T25" fmla="*/ 46 h 450"/>
                <a:gd name="T26" fmla="*/ 83 w 546"/>
                <a:gd name="T27" fmla="*/ 67 h 450"/>
                <a:gd name="T28" fmla="*/ 75 w 546"/>
                <a:gd name="T29" fmla="*/ 152 h 450"/>
                <a:gd name="T30" fmla="*/ 196 w 546"/>
                <a:gd name="T31" fmla="*/ 176 h 450"/>
                <a:gd name="T32" fmla="*/ 323 w 546"/>
                <a:gd name="T33" fmla="*/ 176 h 450"/>
                <a:gd name="T34" fmla="*/ 331 w 546"/>
                <a:gd name="T35" fmla="*/ 176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46" h="450">
                  <a:moveTo>
                    <a:pt x="323" y="176"/>
                  </a:moveTo>
                  <a:cubicBezTo>
                    <a:pt x="323" y="176"/>
                    <a:pt x="431" y="158"/>
                    <a:pt x="469" y="235"/>
                  </a:cubicBezTo>
                  <a:cubicBezTo>
                    <a:pt x="506" y="313"/>
                    <a:pt x="546" y="382"/>
                    <a:pt x="546" y="382"/>
                  </a:cubicBezTo>
                  <a:cubicBezTo>
                    <a:pt x="546" y="382"/>
                    <a:pt x="546" y="450"/>
                    <a:pt x="482" y="413"/>
                  </a:cubicBezTo>
                  <a:cubicBezTo>
                    <a:pt x="401" y="299"/>
                    <a:pt x="401" y="299"/>
                    <a:pt x="401" y="299"/>
                  </a:cubicBezTo>
                  <a:cubicBezTo>
                    <a:pt x="401" y="299"/>
                    <a:pt x="386" y="303"/>
                    <a:pt x="387" y="314"/>
                  </a:cubicBezTo>
                  <a:cubicBezTo>
                    <a:pt x="393" y="450"/>
                    <a:pt x="393" y="450"/>
                    <a:pt x="393" y="450"/>
                  </a:cubicBezTo>
                  <a:cubicBezTo>
                    <a:pt x="133" y="450"/>
                    <a:pt x="133" y="450"/>
                    <a:pt x="133" y="450"/>
                  </a:cubicBezTo>
                  <a:cubicBezTo>
                    <a:pt x="133" y="268"/>
                    <a:pt x="133" y="268"/>
                    <a:pt x="133" y="268"/>
                  </a:cubicBezTo>
                  <a:cubicBezTo>
                    <a:pt x="131" y="246"/>
                    <a:pt x="131" y="246"/>
                    <a:pt x="131" y="246"/>
                  </a:cubicBezTo>
                  <a:cubicBezTo>
                    <a:pt x="131" y="246"/>
                    <a:pt x="52" y="231"/>
                    <a:pt x="28" y="218"/>
                  </a:cubicBezTo>
                  <a:cubicBezTo>
                    <a:pt x="3" y="204"/>
                    <a:pt x="0" y="168"/>
                    <a:pt x="0" y="168"/>
                  </a:cubicBezTo>
                  <a:cubicBezTo>
                    <a:pt x="14" y="46"/>
                    <a:pt x="14" y="46"/>
                    <a:pt x="14" y="46"/>
                  </a:cubicBezTo>
                  <a:cubicBezTo>
                    <a:pt x="68" y="0"/>
                    <a:pt x="83" y="67"/>
                    <a:pt x="83" y="67"/>
                  </a:cubicBezTo>
                  <a:cubicBezTo>
                    <a:pt x="75" y="152"/>
                    <a:pt x="75" y="152"/>
                    <a:pt x="75" y="152"/>
                  </a:cubicBezTo>
                  <a:cubicBezTo>
                    <a:pt x="196" y="176"/>
                    <a:pt x="196" y="176"/>
                    <a:pt x="196" y="176"/>
                  </a:cubicBezTo>
                  <a:cubicBezTo>
                    <a:pt x="196" y="176"/>
                    <a:pt x="231" y="189"/>
                    <a:pt x="323" y="176"/>
                  </a:cubicBezTo>
                  <a:cubicBezTo>
                    <a:pt x="326" y="176"/>
                    <a:pt x="328" y="176"/>
                    <a:pt x="331" y="176"/>
                  </a:cubicBezTo>
                </a:path>
              </a:pathLst>
            </a:custGeom>
            <a:grpFill/>
            <a:ln w="9525" cap="flat">
              <a:solidFill>
                <a:srgbClr val="006A8A"/>
              </a:solidFill>
              <a:prstDash val="solid"/>
              <a:miter lim="800000"/>
              <a:headEnd/>
              <a:tailEnd/>
            </a:ln>
          </p:spPr>
          <p:txBody>
            <a:bodyPr vert="horz" wrap="square" lIns="91440" tIns="45720" rIns="91440" bIns="45720" numCol="1" anchor="t" anchorCtr="0" compatLnSpc="1">
              <a:prstTxWarp prst="textNoShape">
                <a:avLst/>
              </a:prstTxWarp>
            </a:bodyPr>
            <a:lstStyle/>
            <a:p>
              <a:endParaRPr lang="en-AU"/>
            </a:p>
          </p:txBody>
        </p:sp>
      </p:grpSp>
      <p:grpSp>
        <p:nvGrpSpPr>
          <p:cNvPr id="36" name="Group 35"/>
          <p:cNvGrpSpPr/>
          <p:nvPr/>
        </p:nvGrpSpPr>
        <p:grpSpPr>
          <a:xfrm flipH="1">
            <a:off x="6983584" y="2671852"/>
            <a:ext cx="1045635" cy="1318716"/>
            <a:chOff x="4110612" y="3546559"/>
            <a:chExt cx="1609092" cy="2406418"/>
          </a:xfrm>
          <a:solidFill>
            <a:srgbClr val="006A8A"/>
          </a:solidFill>
        </p:grpSpPr>
        <p:sp>
          <p:nvSpPr>
            <p:cNvPr id="37" name="Oval 15">
              <a:extLst>
                <a:ext uri="{FF2B5EF4-FFF2-40B4-BE49-F238E27FC236}">
                  <a16:creationId xmlns:a16="http://schemas.microsoft.com/office/drawing/2014/main" id="{48AF78C1-A01F-4642-B5B2-9520DBFDE1ED}"/>
                </a:ext>
              </a:extLst>
            </p:cNvPr>
            <p:cNvSpPr>
              <a:spLocks noChangeArrowheads="1"/>
            </p:cNvSpPr>
            <p:nvPr/>
          </p:nvSpPr>
          <p:spPr bwMode="auto">
            <a:xfrm>
              <a:off x="4748701" y="3546559"/>
              <a:ext cx="404077" cy="417274"/>
            </a:xfrm>
            <a:prstGeom prst="ellipse">
              <a:avLst/>
            </a:prstGeom>
            <a:grpFill/>
            <a:ln w="6350" cap="flat">
              <a:solidFill>
                <a:srgbClr val="006A8A"/>
              </a:solid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8" name="Freeform 16">
              <a:extLst>
                <a:ext uri="{FF2B5EF4-FFF2-40B4-BE49-F238E27FC236}">
                  <a16:creationId xmlns:a16="http://schemas.microsoft.com/office/drawing/2014/main" id="{005EB396-E375-4BFF-8358-E0AE64A0D0D1}"/>
                </a:ext>
              </a:extLst>
            </p:cNvPr>
            <p:cNvSpPr>
              <a:spLocks/>
            </p:cNvSpPr>
            <p:nvPr/>
          </p:nvSpPr>
          <p:spPr bwMode="auto">
            <a:xfrm>
              <a:off x="4412946" y="3998268"/>
              <a:ext cx="1075587" cy="698834"/>
            </a:xfrm>
            <a:custGeom>
              <a:avLst/>
              <a:gdLst>
                <a:gd name="T0" fmla="*/ 576 w 576"/>
                <a:gd name="T1" fmla="*/ 288 h 360"/>
                <a:gd name="T2" fmla="*/ 504 w 576"/>
                <a:gd name="T3" fmla="*/ 324 h 360"/>
                <a:gd name="T4" fmla="*/ 396 w 576"/>
                <a:gd name="T5" fmla="*/ 108 h 360"/>
                <a:gd name="T6" fmla="*/ 396 w 576"/>
                <a:gd name="T7" fmla="*/ 360 h 360"/>
                <a:gd name="T8" fmla="*/ 180 w 576"/>
                <a:gd name="T9" fmla="*/ 360 h 360"/>
                <a:gd name="T10" fmla="*/ 180 w 576"/>
                <a:gd name="T11" fmla="*/ 108 h 360"/>
                <a:gd name="T12" fmla="*/ 72 w 576"/>
                <a:gd name="T13" fmla="*/ 324 h 360"/>
                <a:gd name="T14" fmla="*/ 0 w 576"/>
                <a:gd name="T15" fmla="*/ 288 h 360"/>
                <a:gd name="T16" fmla="*/ 108 w 576"/>
                <a:gd name="T17" fmla="*/ 72 h 360"/>
                <a:gd name="T18" fmla="*/ 216 w 576"/>
                <a:gd name="T19" fmla="*/ 0 h 360"/>
                <a:gd name="T20" fmla="*/ 360 w 576"/>
                <a:gd name="T21" fmla="*/ 0 h 360"/>
                <a:gd name="T22" fmla="*/ 468 w 576"/>
                <a:gd name="T23" fmla="*/ 72 h 360"/>
                <a:gd name="T24" fmla="*/ 576 w 576"/>
                <a:gd name="T25" fmla="*/ 288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6" h="360">
                  <a:moveTo>
                    <a:pt x="576" y="288"/>
                  </a:moveTo>
                  <a:cubicBezTo>
                    <a:pt x="576" y="360"/>
                    <a:pt x="504" y="324"/>
                    <a:pt x="504" y="324"/>
                  </a:cubicBezTo>
                  <a:cubicBezTo>
                    <a:pt x="396" y="108"/>
                    <a:pt x="396" y="108"/>
                    <a:pt x="396" y="108"/>
                  </a:cubicBezTo>
                  <a:cubicBezTo>
                    <a:pt x="396" y="360"/>
                    <a:pt x="396" y="360"/>
                    <a:pt x="396" y="360"/>
                  </a:cubicBezTo>
                  <a:cubicBezTo>
                    <a:pt x="180" y="360"/>
                    <a:pt x="180" y="360"/>
                    <a:pt x="180" y="360"/>
                  </a:cubicBezTo>
                  <a:cubicBezTo>
                    <a:pt x="180" y="108"/>
                    <a:pt x="180" y="108"/>
                    <a:pt x="180" y="108"/>
                  </a:cubicBezTo>
                  <a:cubicBezTo>
                    <a:pt x="72" y="324"/>
                    <a:pt x="72" y="324"/>
                    <a:pt x="72" y="324"/>
                  </a:cubicBezTo>
                  <a:cubicBezTo>
                    <a:pt x="0" y="360"/>
                    <a:pt x="0" y="288"/>
                    <a:pt x="0" y="288"/>
                  </a:cubicBezTo>
                  <a:cubicBezTo>
                    <a:pt x="0" y="288"/>
                    <a:pt x="72" y="144"/>
                    <a:pt x="108" y="72"/>
                  </a:cubicBezTo>
                  <a:cubicBezTo>
                    <a:pt x="144" y="0"/>
                    <a:pt x="216" y="0"/>
                    <a:pt x="216" y="0"/>
                  </a:cubicBezTo>
                  <a:cubicBezTo>
                    <a:pt x="216" y="0"/>
                    <a:pt x="288" y="36"/>
                    <a:pt x="360" y="0"/>
                  </a:cubicBezTo>
                  <a:cubicBezTo>
                    <a:pt x="360" y="0"/>
                    <a:pt x="432" y="0"/>
                    <a:pt x="468" y="72"/>
                  </a:cubicBezTo>
                  <a:cubicBezTo>
                    <a:pt x="504" y="144"/>
                    <a:pt x="576" y="288"/>
                    <a:pt x="576" y="288"/>
                  </a:cubicBezTo>
                  <a:close/>
                </a:path>
              </a:pathLst>
            </a:custGeom>
            <a:grpFill/>
            <a:ln w="6350" cap="flat">
              <a:solidFill>
                <a:srgbClr val="006A8A"/>
              </a:solid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9" name="Freeform 17">
              <a:extLst>
                <a:ext uri="{FF2B5EF4-FFF2-40B4-BE49-F238E27FC236}">
                  <a16:creationId xmlns:a16="http://schemas.microsoft.com/office/drawing/2014/main" id="{28AC0CD1-CF1F-4E36-8ABC-6CE58FE27952}"/>
                </a:ext>
              </a:extLst>
            </p:cNvPr>
            <p:cNvSpPr>
              <a:spLocks/>
            </p:cNvSpPr>
            <p:nvPr/>
          </p:nvSpPr>
          <p:spPr bwMode="auto">
            <a:xfrm>
              <a:off x="4682331" y="4697102"/>
              <a:ext cx="536818" cy="1255875"/>
            </a:xfrm>
            <a:custGeom>
              <a:avLst/>
              <a:gdLst>
                <a:gd name="T0" fmla="*/ 252 w 288"/>
                <a:gd name="T1" fmla="*/ 0 h 648"/>
                <a:gd name="T2" fmla="*/ 288 w 288"/>
                <a:gd name="T3" fmla="*/ 576 h 648"/>
                <a:gd name="T4" fmla="*/ 180 w 288"/>
                <a:gd name="T5" fmla="*/ 576 h 648"/>
                <a:gd name="T6" fmla="*/ 144 w 288"/>
                <a:gd name="T7" fmla="*/ 144 h 648"/>
                <a:gd name="T8" fmla="*/ 108 w 288"/>
                <a:gd name="T9" fmla="*/ 576 h 648"/>
                <a:gd name="T10" fmla="*/ 0 w 288"/>
                <a:gd name="T11" fmla="*/ 576 h 648"/>
                <a:gd name="T12" fmla="*/ 36 w 288"/>
                <a:gd name="T13" fmla="*/ 0 h 648"/>
              </a:gdLst>
              <a:ahLst/>
              <a:cxnLst>
                <a:cxn ang="0">
                  <a:pos x="T0" y="T1"/>
                </a:cxn>
                <a:cxn ang="0">
                  <a:pos x="T2" y="T3"/>
                </a:cxn>
                <a:cxn ang="0">
                  <a:pos x="T4" y="T5"/>
                </a:cxn>
                <a:cxn ang="0">
                  <a:pos x="T6" y="T7"/>
                </a:cxn>
                <a:cxn ang="0">
                  <a:pos x="T8" y="T9"/>
                </a:cxn>
                <a:cxn ang="0">
                  <a:pos x="T10" y="T11"/>
                </a:cxn>
                <a:cxn ang="0">
                  <a:pos x="T12" y="T13"/>
                </a:cxn>
              </a:cxnLst>
              <a:rect l="0" t="0" r="r" b="b"/>
              <a:pathLst>
                <a:path w="288" h="648">
                  <a:moveTo>
                    <a:pt x="252" y="0"/>
                  </a:moveTo>
                  <a:cubicBezTo>
                    <a:pt x="288" y="576"/>
                    <a:pt x="288" y="576"/>
                    <a:pt x="288" y="576"/>
                  </a:cubicBezTo>
                  <a:cubicBezTo>
                    <a:pt x="252" y="648"/>
                    <a:pt x="180" y="576"/>
                    <a:pt x="180" y="576"/>
                  </a:cubicBezTo>
                  <a:cubicBezTo>
                    <a:pt x="144" y="144"/>
                    <a:pt x="144" y="144"/>
                    <a:pt x="144" y="144"/>
                  </a:cubicBezTo>
                  <a:cubicBezTo>
                    <a:pt x="108" y="576"/>
                    <a:pt x="108" y="576"/>
                    <a:pt x="108" y="576"/>
                  </a:cubicBezTo>
                  <a:cubicBezTo>
                    <a:pt x="108" y="576"/>
                    <a:pt x="36" y="648"/>
                    <a:pt x="0" y="576"/>
                  </a:cubicBezTo>
                  <a:cubicBezTo>
                    <a:pt x="36" y="0"/>
                    <a:pt x="36" y="0"/>
                    <a:pt x="36" y="0"/>
                  </a:cubicBezTo>
                </a:path>
              </a:pathLst>
            </a:custGeom>
            <a:grpFill/>
            <a:ln w="6350" cap="flat">
              <a:solidFill>
                <a:srgbClr val="006A8A"/>
              </a:solid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a:p>
          </p:txBody>
        </p:sp>
        <p:grpSp>
          <p:nvGrpSpPr>
            <p:cNvPr id="40" name="Group 39"/>
            <p:cNvGrpSpPr/>
            <p:nvPr/>
          </p:nvGrpSpPr>
          <p:grpSpPr>
            <a:xfrm>
              <a:off x="5311776" y="4578815"/>
              <a:ext cx="407928" cy="824056"/>
              <a:chOff x="1409371" y="962863"/>
              <a:chExt cx="868363" cy="1754188"/>
            </a:xfrm>
            <a:grpFill/>
          </p:grpSpPr>
          <p:sp>
            <p:nvSpPr>
              <p:cNvPr id="51" name="Freeform 5">
                <a:extLst>
                  <a:ext uri="{FF2B5EF4-FFF2-40B4-BE49-F238E27FC236}">
                    <a16:creationId xmlns:a16="http://schemas.microsoft.com/office/drawing/2014/main" id="{BA3D32A5-7FB8-4E5F-8383-E45DC80FF4F5}"/>
                  </a:ext>
                </a:extLst>
              </p:cNvPr>
              <p:cNvSpPr>
                <a:spLocks/>
              </p:cNvSpPr>
              <p:nvPr/>
            </p:nvSpPr>
            <p:spPr bwMode="auto">
              <a:xfrm>
                <a:off x="1555421" y="1104151"/>
                <a:ext cx="625475" cy="300038"/>
              </a:xfrm>
              <a:custGeom>
                <a:avLst/>
                <a:gdLst>
                  <a:gd name="T0" fmla="*/ 0 w 366"/>
                  <a:gd name="T1" fmla="*/ 23 h 188"/>
                  <a:gd name="T2" fmla="*/ 0 w 366"/>
                  <a:gd name="T3" fmla="*/ 68 h 188"/>
                  <a:gd name="T4" fmla="*/ 9 w 366"/>
                  <a:gd name="T5" fmla="*/ 84 h 188"/>
                  <a:gd name="T6" fmla="*/ 354 w 366"/>
                  <a:gd name="T7" fmla="*/ 83 h 188"/>
                  <a:gd name="T8" fmla="*/ 362 w 366"/>
                  <a:gd name="T9" fmla="*/ 69 h 188"/>
                  <a:gd name="T10" fmla="*/ 365 w 366"/>
                  <a:gd name="T11" fmla="*/ 27 h 188"/>
                  <a:gd name="T12" fmla="*/ 338 w 366"/>
                  <a:gd name="T13" fmla="*/ 9 h 188"/>
                  <a:gd name="T14" fmla="*/ 27 w 366"/>
                  <a:gd name="T15" fmla="*/ 6 h 188"/>
                  <a:gd name="T16" fmla="*/ 0 w 366"/>
                  <a:gd name="T17" fmla="*/ 23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6" h="188">
                    <a:moveTo>
                      <a:pt x="0" y="23"/>
                    </a:moveTo>
                    <a:cubicBezTo>
                      <a:pt x="0" y="68"/>
                      <a:pt x="0" y="68"/>
                      <a:pt x="0" y="68"/>
                    </a:cubicBezTo>
                    <a:cubicBezTo>
                      <a:pt x="0" y="74"/>
                      <a:pt x="3" y="81"/>
                      <a:pt x="9" y="84"/>
                    </a:cubicBezTo>
                    <a:cubicBezTo>
                      <a:pt x="48" y="107"/>
                      <a:pt x="204" y="188"/>
                      <a:pt x="354" y="83"/>
                    </a:cubicBezTo>
                    <a:cubicBezTo>
                      <a:pt x="359" y="80"/>
                      <a:pt x="362" y="75"/>
                      <a:pt x="362" y="69"/>
                    </a:cubicBezTo>
                    <a:cubicBezTo>
                      <a:pt x="365" y="27"/>
                      <a:pt x="365" y="27"/>
                      <a:pt x="365" y="27"/>
                    </a:cubicBezTo>
                    <a:cubicBezTo>
                      <a:pt x="366" y="13"/>
                      <a:pt x="351" y="2"/>
                      <a:pt x="338" y="9"/>
                    </a:cubicBezTo>
                    <a:cubicBezTo>
                      <a:pt x="284" y="35"/>
                      <a:pt x="166" y="74"/>
                      <a:pt x="27" y="6"/>
                    </a:cubicBezTo>
                    <a:cubicBezTo>
                      <a:pt x="15" y="0"/>
                      <a:pt x="0" y="9"/>
                      <a:pt x="0" y="23"/>
                    </a:cubicBezTo>
                    <a:close/>
                  </a:path>
                </a:pathLst>
              </a:custGeom>
              <a:grpFill/>
              <a:ln w="7938" cap="flat">
                <a:solidFill>
                  <a:srgbClr val="006A8A"/>
                </a:solid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52" name="Freeform 6">
                <a:extLst>
                  <a:ext uri="{FF2B5EF4-FFF2-40B4-BE49-F238E27FC236}">
                    <a16:creationId xmlns:a16="http://schemas.microsoft.com/office/drawing/2014/main" id="{96260CF5-F7D4-4A5D-B444-F623657C516E}"/>
                  </a:ext>
                </a:extLst>
              </p:cNvPr>
              <p:cNvSpPr>
                <a:spLocks/>
              </p:cNvSpPr>
              <p:nvPr/>
            </p:nvSpPr>
            <p:spPr bwMode="auto">
              <a:xfrm>
                <a:off x="1587171" y="1293063"/>
                <a:ext cx="568325" cy="125413"/>
              </a:xfrm>
              <a:custGeom>
                <a:avLst/>
                <a:gdLst>
                  <a:gd name="T0" fmla="*/ 331 w 332"/>
                  <a:gd name="T1" fmla="*/ 28 h 79"/>
                  <a:gd name="T2" fmla="*/ 330 w 332"/>
                  <a:gd name="T3" fmla="*/ 27 h 79"/>
                  <a:gd name="T4" fmla="*/ 328 w 332"/>
                  <a:gd name="T5" fmla="*/ 24 h 79"/>
                  <a:gd name="T6" fmla="*/ 327 w 332"/>
                  <a:gd name="T7" fmla="*/ 20 h 79"/>
                  <a:gd name="T8" fmla="*/ 297 w 332"/>
                  <a:gd name="T9" fmla="*/ 6 h 79"/>
                  <a:gd name="T10" fmla="*/ 38 w 332"/>
                  <a:gd name="T11" fmla="*/ 4 h 79"/>
                  <a:gd name="T12" fmla="*/ 9 w 332"/>
                  <a:gd name="T13" fmla="*/ 16 h 79"/>
                  <a:gd name="T14" fmla="*/ 9 w 332"/>
                  <a:gd name="T15" fmla="*/ 16 h 79"/>
                  <a:gd name="T16" fmla="*/ 7 w 332"/>
                  <a:gd name="T17" fmla="*/ 19 h 79"/>
                  <a:gd name="T18" fmla="*/ 1 w 332"/>
                  <a:gd name="T19" fmla="*/ 28 h 79"/>
                  <a:gd name="T20" fmla="*/ 3 w 332"/>
                  <a:gd name="T21" fmla="*/ 34 h 79"/>
                  <a:gd name="T22" fmla="*/ 328 w 332"/>
                  <a:gd name="T23" fmla="*/ 34 h 79"/>
                  <a:gd name="T24" fmla="*/ 331 w 332"/>
                  <a:gd name="T25" fmla="*/ 28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2" h="79">
                    <a:moveTo>
                      <a:pt x="331" y="28"/>
                    </a:moveTo>
                    <a:cubicBezTo>
                      <a:pt x="330" y="27"/>
                      <a:pt x="330" y="27"/>
                      <a:pt x="330" y="27"/>
                    </a:cubicBezTo>
                    <a:cubicBezTo>
                      <a:pt x="330" y="26"/>
                      <a:pt x="329" y="25"/>
                      <a:pt x="328" y="24"/>
                    </a:cubicBezTo>
                    <a:cubicBezTo>
                      <a:pt x="327" y="20"/>
                      <a:pt x="327" y="20"/>
                      <a:pt x="327" y="20"/>
                    </a:cubicBezTo>
                    <a:cubicBezTo>
                      <a:pt x="323" y="7"/>
                      <a:pt x="310" y="1"/>
                      <a:pt x="297" y="6"/>
                    </a:cubicBezTo>
                    <a:cubicBezTo>
                      <a:pt x="256" y="21"/>
                      <a:pt x="159" y="47"/>
                      <a:pt x="38" y="4"/>
                    </a:cubicBezTo>
                    <a:cubicBezTo>
                      <a:pt x="27" y="0"/>
                      <a:pt x="14" y="5"/>
                      <a:pt x="9" y="16"/>
                    </a:cubicBezTo>
                    <a:cubicBezTo>
                      <a:pt x="9" y="16"/>
                      <a:pt x="9" y="16"/>
                      <a:pt x="9" y="16"/>
                    </a:cubicBezTo>
                    <a:cubicBezTo>
                      <a:pt x="9" y="17"/>
                      <a:pt x="8" y="18"/>
                      <a:pt x="7" y="19"/>
                    </a:cubicBezTo>
                    <a:cubicBezTo>
                      <a:pt x="1" y="28"/>
                      <a:pt x="1" y="28"/>
                      <a:pt x="1" y="28"/>
                    </a:cubicBezTo>
                    <a:cubicBezTo>
                      <a:pt x="0" y="30"/>
                      <a:pt x="1" y="33"/>
                      <a:pt x="3" y="34"/>
                    </a:cubicBezTo>
                    <a:cubicBezTo>
                      <a:pt x="30" y="42"/>
                      <a:pt x="167" y="79"/>
                      <a:pt x="328" y="34"/>
                    </a:cubicBezTo>
                    <a:cubicBezTo>
                      <a:pt x="331" y="33"/>
                      <a:pt x="332" y="30"/>
                      <a:pt x="331" y="28"/>
                    </a:cubicBezTo>
                    <a:close/>
                  </a:path>
                </a:pathLst>
              </a:custGeom>
              <a:grpFill/>
              <a:ln w="7938" cap="flat">
                <a:solidFill>
                  <a:srgbClr val="006A8A"/>
                </a:solid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53" name="Freeform 7">
                <a:extLst>
                  <a:ext uri="{FF2B5EF4-FFF2-40B4-BE49-F238E27FC236}">
                    <a16:creationId xmlns:a16="http://schemas.microsoft.com/office/drawing/2014/main" id="{BBE20FBA-5889-4EFE-9F78-075400BF43C2}"/>
                  </a:ext>
                </a:extLst>
              </p:cNvPr>
              <p:cNvSpPr>
                <a:spLocks/>
              </p:cNvSpPr>
              <p:nvPr/>
            </p:nvSpPr>
            <p:spPr bwMode="auto">
              <a:xfrm>
                <a:off x="1409371" y="1372438"/>
                <a:ext cx="868363" cy="1344613"/>
              </a:xfrm>
              <a:custGeom>
                <a:avLst/>
                <a:gdLst>
                  <a:gd name="T0" fmla="*/ 448 w 508"/>
                  <a:gd name="T1" fmla="*/ 1 h 840"/>
                  <a:gd name="T2" fmla="*/ 505 w 508"/>
                  <a:gd name="T3" fmla="*/ 104 h 840"/>
                  <a:gd name="T4" fmla="*/ 508 w 508"/>
                  <a:gd name="T5" fmla="*/ 116 h 840"/>
                  <a:gd name="T6" fmla="*/ 508 w 508"/>
                  <a:gd name="T7" fmla="*/ 625 h 840"/>
                  <a:gd name="T8" fmla="*/ 501 w 508"/>
                  <a:gd name="T9" fmla="*/ 642 h 840"/>
                  <a:gd name="T10" fmla="*/ 8 w 508"/>
                  <a:gd name="T11" fmla="*/ 642 h 840"/>
                  <a:gd name="T12" fmla="*/ 0 w 508"/>
                  <a:gd name="T13" fmla="*/ 624 h 840"/>
                  <a:gd name="T14" fmla="*/ 5 w 508"/>
                  <a:gd name="T15" fmla="*/ 252 h 840"/>
                  <a:gd name="T16" fmla="*/ 6 w 508"/>
                  <a:gd name="T17" fmla="*/ 125 h 840"/>
                  <a:gd name="T18" fmla="*/ 10 w 508"/>
                  <a:gd name="T19" fmla="*/ 112 h 840"/>
                  <a:gd name="T20" fmla="*/ 90 w 508"/>
                  <a:gd name="T21" fmla="*/ 0 h 840"/>
                  <a:gd name="T22" fmla="*/ 448 w 508"/>
                  <a:gd name="T23" fmla="*/ 1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08" h="840">
                    <a:moveTo>
                      <a:pt x="448" y="1"/>
                    </a:moveTo>
                    <a:cubicBezTo>
                      <a:pt x="505" y="104"/>
                      <a:pt x="505" y="104"/>
                      <a:pt x="505" y="104"/>
                    </a:cubicBezTo>
                    <a:cubicBezTo>
                      <a:pt x="507" y="108"/>
                      <a:pt x="508" y="112"/>
                      <a:pt x="508" y="116"/>
                    </a:cubicBezTo>
                    <a:cubicBezTo>
                      <a:pt x="508" y="625"/>
                      <a:pt x="508" y="625"/>
                      <a:pt x="508" y="625"/>
                    </a:cubicBezTo>
                    <a:cubicBezTo>
                      <a:pt x="508" y="631"/>
                      <a:pt x="506" y="637"/>
                      <a:pt x="501" y="642"/>
                    </a:cubicBezTo>
                    <a:cubicBezTo>
                      <a:pt x="277" y="840"/>
                      <a:pt x="54" y="679"/>
                      <a:pt x="8" y="642"/>
                    </a:cubicBezTo>
                    <a:cubicBezTo>
                      <a:pt x="3" y="638"/>
                      <a:pt x="0" y="631"/>
                      <a:pt x="0" y="624"/>
                    </a:cubicBezTo>
                    <a:cubicBezTo>
                      <a:pt x="5" y="252"/>
                      <a:pt x="5" y="252"/>
                      <a:pt x="5" y="252"/>
                    </a:cubicBezTo>
                    <a:cubicBezTo>
                      <a:pt x="6" y="125"/>
                      <a:pt x="6" y="125"/>
                      <a:pt x="6" y="125"/>
                    </a:cubicBezTo>
                    <a:cubicBezTo>
                      <a:pt x="6" y="120"/>
                      <a:pt x="8" y="116"/>
                      <a:pt x="10" y="112"/>
                    </a:cubicBezTo>
                    <a:cubicBezTo>
                      <a:pt x="90" y="0"/>
                      <a:pt x="90" y="0"/>
                      <a:pt x="90" y="0"/>
                    </a:cubicBezTo>
                    <a:cubicBezTo>
                      <a:pt x="90" y="0"/>
                      <a:pt x="267" y="84"/>
                      <a:pt x="448" y="1"/>
                    </a:cubicBezTo>
                    <a:close/>
                  </a:path>
                </a:pathLst>
              </a:custGeom>
              <a:grpFill/>
              <a:ln w="55563" cap="flat">
                <a:solidFill>
                  <a:srgbClr val="006A8A"/>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ja-JP" altLang="en-US"/>
              </a:p>
            </p:txBody>
          </p:sp>
          <p:sp>
            <p:nvSpPr>
              <p:cNvPr id="54" name="Freeform 8">
                <a:extLst>
                  <a:ext uri="{FF2B5EF4-FFF2-40B4-BE49-F238E27FC236}">
                    <a16:creationId xmlns:a16="http://schemas.microsoft.com/office/drawing/2014/main" id="{071CD76D-0147-4EA2-8486-5990BFECAEB4}"/>
                  </a:ext>
                </a:extLst>
              </p:cNvPr>
              <p:cNvSpPr>
                <a:spLocks/>
              </p:cNvSpPr>
              <p:nvPr/>
            </p:nvSpPr>
            <p:spPr bwMode="auto">
              <a:xfrm>
                <a:off x="1410959" y="1775663"/>
                <a:ext cx="598488" cy="557213"/>
              </a:xfrm>
              <a:custGeom>
                <a:avLst/>
                <a:gdLst>
                  <a:gd name="T0" fmla="*/ 4 w 350"/>
                  <a:gd name="T1" fmla="*/ 0 h 348"/>
                  <a:gd name="T2" fmla="*/ 344 w 350"/>
                  <a:gd name="T3" fmla="*/ 47 h 348"/>
                  <a:gd name="T4" fmla="*/ 350 w 350"/>
                  <a:gd name="T5" fmla="*/ 285 h 348"/>
                  <a:gd name="T6" fmla="*/ 0 w 350"/>
                  <a:gd name="T7" fmla="*/ 250 h 348"/>
                  <a:gd name="T8" fmla="*/ 4 w 350"/>
                  <a:gd name="T9" fmla="*/ 0 h 348"/>
                </a:gdLst>
                <a:ahLst/>
                <a:cxnLst>
                  <a:cxn ang="0">
                    <a:pos x="T0" y="T1"/>
                  </a:cxn>
                  <a:cxn ang="0">
                    <a:pos x="T2" y="T3"/>
                  </a:cxn>
                  <a:cxn ang="0">
                    <a:pos x="T4" y="T5"/>
                  </a:cxn>
                  <a:cxn ang="0">
                    <a:pos x="T6" y="T7"/>
                  </a:cxn>
                  <a:cxn ang="0">
                    <a:pos x="T8" y="T9"/>
                  </a:cxn>
                </a:cxnLst>
                <a:rect l="0" t="0" r="r" b="b"/>
                <a:pathLst>
                  <a:path w="350" h="348">
                    <a:moveTo>
                      <a:pt x="4" y="0"/>
                    </a:moveTo>
                    <a:cubicBezTo>
                      <a:pt x="4" y="0"/>
                      <a:pt x="98" y="57"/>
                      <a:pt x="344" y="47"/>
                    </a:cubicBezTo>
                    <a:cubicBezTo>
                      <a:pt x="350" y="285"/>
                      <a:pt x="350" y="285"/>
                      <a:pt x="350" y="285"/>
                    </a:cubicBezTo>
                    <a:cubicBezTo>
                      <a:pt x="350" y="285"/>
                      <a:pt x="171" y="348"/>
                      <a:pt x="0" y="250"/>
                    </a:cubicBezTo>
                    <a:lnTo>
                      <a:pt x="4" y="0"/>
                    </a:lnTo>
                    <a:close/>
                  </a:path>
                </a:pathLst>
              </a:custGeom>
              <a:grpFill/>
              <a:ln w="28575" cap="flat">
                <a:solidFill>
                  <a:srgbClr val="006A8A"/>
                </a:solid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55" name="Line 9">
                <a:extLst>
                  <a:ext uri="{FF2B5EF4-FFF2-40B4-BE49-F238E27FC236}">
                    <a16:creationId xmlns:a16="http://schemas.microsoft.com/office/drawing/2014/main" id="{02FB7D86-3A45-4F58-9D72-C3A748729CD0}"/>
                  </a:ext>
                </a:extLst>
              </p:cNvPr>
              <p:cNvSpPr>
                <a:spLocks noChangeShapeType="1"/>
              </p:cNvSpPr>
              <p:nvPr/>
            </p:nvSpPr>
            <p:spPr bwMode="auto">
              <a:xfrm>
                <a:off x="2149146" y="1334338"/>
                <a:ext cx="0" cy="0"/>
              </a:xfrm>
              <a:prstGeom prst="line">
                <a:avLst/>
              </a:prstGeom>
              <a:grpFill/>
              <a:ln w="20638" cap="flat">
                <a:solidFill>
                  <a:srgbClr val="006A8A"/>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ja-JP" altLang="en-US"/>
              </a:p>
            </p:txBody>
          </p:sp>
          <p:sp>
            <p:nvSpPr>
              <p:cNvPr id="56" name="Line 10">
                <a:extLst>
                  <a:ext uri="{FF2B5EF4-FFF2-40B4-BE49-F238E27FC236}">
                    <a16:creationId xmlns:a16="http://schemas.microsoft.com/office/drawing/2014/main" id="{275CE8D6-9179-420F-992C-9839740237CE}"/>
                  </a:ext>
                </a:extLst>
              </p:cNvPr>
              <p:cNvSpPr>
                <a:spLocks noChangeShapeType="1"/>
              </p:cNvSpPr>
              <p:nvPr/>
            </p:nvSpPr>
            <p:spPr bwMode="auto">
              <a:xfrm>
                <a:off x="1603046" y="1321638"/>
                <a:ext cx="0" cy="0"/>
              </a:xfrm>
              <a:prstGeom prst="line">
                <a:avLst/>
              </a:prstGeom>
              <a:grpFill/>
              <a:ln w="20638" cap="flat">
                <a:solidFill>
                  <a:srgbClr val="006A8A"/>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ja-JP" altLang="en-US"/>
              </a:p>
            </p:txBody>
          </p:sp>
          <p:sp>
            <p:nvSpPr>
              <p:cNvPr id="57" name="Freeform 11">
                <a:extLst>
                  <a:ext uri="{FF2B5EF4-FFF2-40B4-BE49-F238E27FC236}">
                    <a16:creationId xmlns:a16="http://schemas.microsoft.com/office/drawing/2014/main" id="{AAC9DA44-0022-45AA-8FA8-8DFE1AD57E39}"/>
                  </a:ext>
                </a:extLst>
              </p:cNvPr>
              <p:cNvSpPr>
                <a:spLocks/>
              </p:cNvSpPr>
              <p:nvPr/>
            </p:nvSpPr>
            <p:spPr bwMode="auto">
              <a:xfrm>
                <a:off x="1595109" y="962863"/>
                <a:ext cx="558800" cy="250825"/>
              </a:xfrm>
              <a:custGeom>
                <a:avLst/>
                <a:gdLst>
                  <a:gd name="T0" fmla="*/ 16 w 327"/>
                  <a:gd name="T1" fmla="*/ 46 h 157"/>
                  <a:gd name="T2" fmla="*/ 317 w 327"/>
                  <a:gd name="T3" fmla="*/ 53 h 157"/>
                  <a:gd name="T4" fmla="*/ 319 w 327"/>
                  <a:gd name="T5" fmla="*/ 75 h 157"/>
                  <a:gd name="T6" fmla="*/ 14 w 327"/>
                  <a:gd name="T7" fmla="*/ 81 h 157"/>
                  <a:gd name="T8" fmla="*/ 16 w 327"/>
                  <a:gd name="T9" fmla="*/ 46 h 157"/>
                </a:gdLst>
                <a:ahLst/>
                <a:cxnLst>
                  <a:cxn ang="0">
                    <a:pos x="T0" y="T1"/>
                  </a:cxn>
                  <a:cxn ang="0">
                    <a:pos x="T2" y="T3"/>
                  </a:cxn>
                  <a:cxn ang="0">
                    <a:pos x="T4" y="T5"/>
                  </a:cxn>
                  <a:cxn ang="0">
                    <a:pos x="T6" y="T7"/>
                  </a:cxn>
                  <a:cxn ang="0">
                    <a:pos x="T8" y="T9"/>
                  </a:cxn>
                </a:cxnLst>
                <a:rect l="0" t="0" r="r" b="b"/>
                <a:pathLst>
                  <a:path w="327" h="157">
                    <a:moveTo>
                      <a:pt x="16" y="46"/>
                    </a:moveTo>
                    <a:cubicBezTo>
                      <a:pt x="69" y="26"/>
                      <a:pt x="178" y="0"/>
                      <a:pt x="317" y="53"/>
                    </a:cubicBezTo>
                    <a:cubicBezTo>
                      <a:pt x="326" y="57"/>
                      <a:pt x="327" y="70"/>
                      <a:pt x="319" y="75"/>
                    </a:cubicBezTo>
                    <a:cubicBezTo>
                      <a:pt x="274" y="103"/>
                      <a:pt x="157" y="157"/>
                      <a:pt x="14" y="81"/>
                    </a:cubicBezTo>
                    <a:cubicBezTo>
                      <a:pt x="0" y="73"/>
                      <a:pt x="1" y="52"/>
                      <a:pt x="16" y="46"/>
                    </a:cubicBezTo>
                    <a:close/>
                  </a:path>
                </a:pathLst>
              </a:custGeom>
              <a:grpFill/>
              <a:ln w="7938" cap="flat">
                <a:solidFill>
                  <a:srgbClr val="006A8A"/>
                </a:solid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58" name="Freeform 30">
                <a:extLst>
                  <a:ext uri="{FF2B5EF4-FFF2-40B4-BE49-F238E27FC236}">
                    <a16:creationId xmlns:a16="http://schemas.microsoft.com/office/drawing/2014/main" id="{7B6FD765-25B3-4660-B082-0E18D3226095}"/>
                  </a:ext>
                </a:extLst>
              </p:cNvPr>
              <p:cNvSpPr>
                <a:spLocks/>
              </p:cNvSpPr>
              <p:nvPr/>
            </p:nvSpPr>
            <p:spPr bwMode="auto">
              <a:xfrm>
                <a:off x="1515734" y="1894726"/>
                <a:ext cx="358775" cy="346075"/>
              </a:xfrm>
              <a:custGeom>
                <a:avLst/>
                <a:gdLst>
                  <a:gd name="T0" fmla="*/ 124 w 294"/>
                  <a:gd name="T1" fmla="*/ 0 h 283"/>
                  <a:gd name="T2" fmla="*/ 147 w 294"/>
                  <a:gd name="T3" fmla="*/ 264 h 283"/>
                  <a:gd name="T4" fmla="*/ 124 w 294"/>
                  <a:gd name="T5" fmla="*/ 0 h 283"/>
                </a:gdLst>
                <a:ahLst/>
                <a:cxnLst>
                  <a:cxn ang="0">
                    <a:pos x="T0" y="T1"/>
                  </a:cxn>
                  <a:cxn ang="0">
                    <a:pos x="T2" y="T3"/>
                  </a:cxn>
                  <a:cxn ang="0">
                    <a:pos x="T4" y="T5"/>
                  </a:cxn>
                </a:cxnLst>
                <a:rect l="0" t="0" r="r" b="b"/>
                <a:pathLst>
                  <a:path w="294" h="283">
                    <a:moveTo>
                      <a:pt x="124" y="0"/>
                    </a:moveTo>
                    <a:cubicBezTo>
                      <a:pt x="124" y="0"/>
                      <a:pt x="0" y="283"/>
                      <a:pt x="147" y="264"/>
                    </a:cubicBezTo>
                    <a:cubicBezTo>
                      <a:pt x="294" y="245"/>
                      <a:pt x="124" y="0"/>
                      <a:pt x="124" y="0"/>
                    </a:cubicBezTo>
                    <a:close/>
                  </a:path>
                </a:pathLst>
              </a:custGeom>
              <a:grpFill/>
              <a:ln w="4763" cap="flat">
                <a:solidFill>
                  <a:srgbClr val="006A8A"/>
                </a:solid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a:p>
            </p:txBody>
          </p:sp>
        </p:grpSp>
        <p:grpSp>
          <p:nvGrpSpPr>
            <p:cNvPr id="41" name="Group 40"/>
            <p:cNvGrpSpPr/>
            <p:nvPr/>
          </p:nvGrpSpPr>
          <p:grpSpPr>
            <a:xfrm>
              <a:off x="4110612" y="4578080"/>
              <a:ext cx="407928" cy="824056"/>
              <a:chOff x="1409371" y="962863"/>
              <a:chExt cx="868363" cy="1754188"/>
            </a:xfrm>
            <a:grpFill/>
          </p:grpSpPr>
          <p:sp>
            <p:nvSpPr>
              <p:cNvPr id="43" name="Freeform 5">
                <a:extLst>
                  <a:ext uri="{FF2B5EF4-FFF2-40B4-BE49-F238E27FC236}">
                    <a16:creationId xmlns:a16="http://schemas.microsoft.com/office/drawing/2014/main" id="{BA3D32A5-7FB8-4E5F-8383-E45DC80FF4F5}"/>
                  </a:ext>
                </a:extLst>
              </p:cNvPr>
              <p:cNvSpPr>
                <a:spLocks/>
              </p:cNvSpPr>
              <p:nvPr/>
            </p:nvSpPr>
            <p:spPr bwMode="auto">
              <a:xfrm>
                <a:off x="1555421" y="1104151"/>
                <a:ext cx="625475" cy="300038"/>
              </a:xfrm>
              <a:custGeom>
                <a:avLst/>
                <a:gdLst>
                  <a:gd name="T0" fmla="*/ 0 w 366"/>
                  <a:gd name="T1" fmla="*/ 23 h 188"/>
                  <a:gd name="T2" fmla="*/ 0 w 366"/>
                  <a:gd name="T3" fmla="*/ 68 h 188"/>
                  <a:gd name="T4" fmla="*/ 9 w 366"/>
                  <a:gd name="T5" fmla="*/ 84 h 188"/>
                  <a:gd name="T6" fmla="*/ 354 w 366"/>
                  <a:gd name="T7" fmla="*/ 83 h 188"/>
                  <a:gd name="T8" fmla="*/ 362 w 366"/>
                  <a:gd name="T9" fmla="*/ 69 h 188"/>
                  <a:gd name="T10" fmla="*/ 365 w 366"/>
                  <a:gd name="T11" fmla="*/ 27 h 188"/>
                  <a:gd name="T12" fmla="*/ 338 w 366"/>
                  <a:gd name="T13" fmla="*/ 9 h 188"/>
                  <a:gd name="T14" fmla="*/ 27 w 366"/>
                  <a:gd name="T15" fmla="*/ 6 h 188"/>
                  <a:gd name="T16" fmla="*/ 0 w 366"/>
                  <a:gd name="T17" fmla="*/ 23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6" h="188">
                    <a:moveTo>
                      <a:pt x="0" y="23"/>
                    </a:moveTo>
                    <a:cubicBezTo>
                      <a:pt x="0" y="68"/>
                      <a:pt x="0" y="68"/>
                      <a:pt x="0" y="68"/>
                    </a:cubicBezTo>
                    <a:cubicBezTo>
                      <a:pt x="0" y="74"/>
                      <a:pt x="3" y="81"/>
                      <a:pt x="9" y="84"/>
                    </a:cubicBezTo>
                    <a:cubicBezTo>
                      <a:pt x="48" y="107"/>
                      <a:pt x="204" y="188"/>
                      <a:pt x="354" y="83"/>
                    </a:cubicBezTo>
                    <a:cubicBezTo>
                      <a:pt x="359" y="80"/>
                      <a:pt x="362" y="75"/>
                      <a:pt x="362" y="69"/>
                    </a:cubicBezTo>
                    <a:cubicBezTo>
                      <a:pt x="365" y="27"/>
                      <a:pt x="365" y="27"/>
                      <a:pt x="365" y="27"/>
                    </a:cubicBezTo>
                    <a:cubicBezTo>
                      <a:pt x="366" y="13"/>
                      <a:pt x="351" y="2"/>
                      <a:pt x="338" y="9"/>
                    </a:cubicBezTo>
                    <a:cubicBezTo>
                      <a:pt x="284" y="35"/>
                      <a:pt x="166" y="74"/>
                      <a:pt x="27" y="6"/>
                    </a:cubicBezTo>
                    <a:cubicBezTo>
                      <a:pt x="15" y="0"/>
                      <a:pt x="0" y="9"/>
                      <a:pt x="0" y="23"/>
                    </a:cubicBezTo>
                    <a:close/>
                  </a:path>
                </a:pathLst>
              </a:custGeom>
              <a:grpFill/>
              <a:ln w="7938" cap="flat">
                <a:solidFill>
                  <a:srgbClr val="006A8A"/>
                </a:solid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44" name="Freeform 6">
                <a:extLst>
                  <a:ext uri="{FF2B5EF4-FFF2-40B4-BE49-F238E27FC236}">
                    <a16:creationId xmlns:a16="http://schemas.microsoft.com/office/drawing/2014/main" id="{96260CF5-F7D4-4A5D-B444-F623657C516E}"/>
                  </a:ext>
                </a:extLst>
              </p:cNvPr>
              <p:cNvSpPr>
                <a:spLocks/>
              </p:cNvSpPr>
              <p:nvPr/>
            </p:nvSpPr>
            <p:spPr bwMode="auto">
              <a:xfrm>
                <a:off x="1587171" y="1293063"/>
                <a:ext cx="568325" cy="125413"/>
              </a:xfrm>
              <a:custGeom>
                <a:avLst/>
                <a:gdLst>
                  <a:gd name="T0" fmla="*/ 331 w 332"/>
                  <a:gd name="T1" fmla="*/ 28 h 79"/>
                  <a:gd name="T2" fmla="*/ 330 w 332"/>
                  <a:gd name="T3" fmla="*/ 27 h 79"/>
                  <a:gd name="T4" fmla="*/ 328 w 332"/>
                  <a:gd name="T5" fmla="*/ 24 h 79"/>
                  <a:gd name="T6" fmla="*/ 327 w 332"/>
                  <a:gd name="T7" fmla="*/ 20 h 79"/>
                  <a:gd name="T8" fmla="*/ 297 w 332"/>
                  <a:gd name="T9" fmla="*/ 6 h 79"/>
                  <a:gd name="T10" fmla="*/ 38 w 332"/>
                  <a:gd name="T11" fmla="*/ 4 h 79"/>
                  <a:gd name="T12" fmla="*/ 9 w 332"/>
                  <a:gd name="T13" fmla="*/ 16 h 79"/>
                  <a:gd name="T14" fmla="*/ 9 w 332"/>
                  <a:gd name="T15" fmla="*/ 16 h 79"/>
                  <a:gd name="T16" fmla="*/ 7 w 332"/>
                  <a:gd name="T17" fmla="*/ 19 h 79"/>
                  <a:gd name="T18" fmla="*/ 1 w 332"/>
                  <a:gd name="T19" fmla="*/ 28 h 79"/>
                  <a:gd name="T20" fmla="*/ 3 w 332"/>
                  <a:gd name="T21" fmla="*/ 34 h 79"/>
                  <a:gd name="T22" fmla="*/ 328 w 332"/>
                  <a:gd name="T23" fmla="*/ 34 h 79"/>
                  <a:gd name="T24" fmla="*/ 331 w 332"/>
                  <a:gd name="T25" fmla="*/ 28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2" h="79">
                    <a:moveTo>
                      <a:pt x="331" y="28"/>
                    </a:moveTo>
                    <a:cubicBezTo>
                      <a:pt x="330" y="27"/>
                      <a:pt x="330" y="27"/>
                      <a:pt x="330" y="27"/>
                    </a:cubicBezTo>
                    <a:cubicBezTo>
                      <a:pt x="330" y="26"/>
                      <a:pt x="329" y="25"/>
                      <a:pt x="328" y="24"/>
                    </a:cubicBezTo>
                    <a:cubicBezTo>
                      <a:pt x="327" y="20"/>
                      <a:pt x="327" y="20"/>
                      <a:pt x="327" y="20"/>
                    </a:cubicBezTo>
                    <a:cubicBezTo>
                      <a:pt x="323" y="7"/>
                      <a:pt x="310" y="1"/>
                      <a:pt x="297" y="6"/>
                    </a:cubicBezTo>
                    <a:cubicBezTo>
                      <a:pt x="256" y="21"/>
                      <a:pt x="159" y="47"/>
                      <a:pt x="38" y="4"/>
                    </a:cubicBezTo>
                    <a:cubicBezTo>
                      <a:pt x="27" y="0"/>
                      <a:pt x="14" y="5"/>
                      <a:pt x="9" y="16"/>
                    </a:cubicBezTo>
                    <a:cubicBezTo>
                      <a:pt x="9" y="16"/>
                      <a:pt x="9" y="16"/>
                      <a:pt x="9" y="16"/>
                    </a:cubicBezTo>
                    <a:cubicBezTo>
                      <a:pt x="9" y="17"/>
                      <a:pt x="8" y="18"/>
                      <a:pt x="7" y="19"/>
                    </a:cubicBezTo>
                    <a:cubicBezTo>
                      <a:pt x="1" y="28"/>
                      <a:pt x="1" y="28"/>
                      <a:pt x="1" y="28"/>
                    </a:cubicBezTo>
                    <a:cubicBezTo>
                      <a:pt x="0" y="30"/>
                      <a:pt x="1" y="33"/>
                      <a:pt x="3" y="34"/>
                    </a:cubicBezTo>
                    <a:cubicBezTo>
                      <a:pt x="30" y="42"/>
                      <a:pt x="167" y="79"/>
                      <a:pt x="328" y="34"/>
                    </a:cubicBezTo>
                    <a:cubicBezTo>
                      <a:pt x="331" y="33"/>
                      <a:pt x="332" y="30"/>
                      <a:pt x="331" y="28"/>
                    </a:cubicBezTo>
                    <a:close/>
                  </a:path>
                </a:pathLst>
              </a:custGeom>
              <a:grpFill/>
              <a:ln w="7938" cap="flat">
                <a:solidFill>
                  <a:srgbClr val="006A8A"/>
                </a:solid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45" name="Freeform 7">
                <a:extLst>
                  <a:ext uri="{FF2B5EF4-FFF2-40B4-BE49-F238E27FC236}">
                    <a16:creationId xmlns:a16="http://schemas.microsoft.com/office/drawing/2014/main" id="{BBE20FBA-5889-4EFE-9F78-075400BF43C2}"/>
                  </a:ext>
                </a:extLst>
              </p:cNvPr>
              <p:cNvSpPr>
                <a:spLocks/>
              </p:cNvSpPr>
              <p:nvPr/>
            </p:nvSpPr>
            <p:spPr bwMode="auto">
              <a:xfrm>
                <a:off x="1409371" y="1372438"/>
                <a:ext cx="868363" cy="1344613"/>
              </a:xfrm>
              <a:custGeom>
                <a:avLst/>
                <a:gdLst>
                  <a:gd name="T0" fmla="*/ 448 w 508"/>
                  <a:gd name="T1" fmla="*/ 1 h 840"/>
                  <a:gd name="T2" fmla="*/ 505 w 508"/>
                  <a:gd name="T3" fmla="*/ 104 h 840"/>
                  <a:gd name="T4" fmla="*/ 508 w 508"/>
                  <a:gd name="T5" fmla="*/ 116 h 840"/>
                  <a:gd name="T6" fmla="*/ 508 w 508"/>
                  <a:gd name="T7" fmla="*/ 625 h 840"/>
                  <a:gd name="T8" fmla="*/ 501 w 508"/>
                  <a:gd name="T9" fmla="*/ 642 h 840"/>
                  <a:gd name="T10" fmla="*/ 8 w 508"/>
                  <a:gd name="T11" fmla="*/ 642 h 840"/>
                  <a:gd name="T12" fmla="*/ 0 w 508"/>
                  <a:gd name="T13" fmla="*/ 624 h 840"/>
                  <a:gd name="T14" fmla="*/ 5 w 508"/>
                  <a:gd name="T15" fmla="*/ 252 h 840"/>
                  <a:gd name="T16" fmla="*/ 6 w 508"/>
                  <a:gd name="T17" fmla="*/ 125 h 840"/>
                  <a:gd name="T18" fmla="*/ 10 w 508"/>
                  <a:gd name="T19" fmla="*/ 112 h 840"/>
                  <a:gd name="T20" fmla="*/ 90 w 508"/>
                  <a:gd name="T21" fmla="*/ 0 h 840"/>
                  <a:gd name="T22" fmla="*/ 448 w 508"/>
                  <a:gd name="T23" fmla="*/ 1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08" h="840">
                    <a:moveTo>
                      <a:pt x="448" y="1"/>
                    </a:moveTo>
                    <a:cubicBezTo>
                      <a:pt x="505" y="104"/>
                      <a:pt x="505" y="104"/>
                      <a:pt x="505" y="104"/>
                    </a:cubicBezTo>
                    <a:cubicBezTo>
                      <a:pt x="507" y="108"/>
                      <a:pt x="508" y="112"/>
                      <a:pt x="508" y="116"/>
                    </a:cubicBezTo>
                    <a:cubicBezTo>
                      <a:pt x="508" y="625"/>
                      <a:pt x="508" y="625"/>
                      <a:pt x="508" y="625"/>
                    </a:cubicBezTo>
                    <a:cubicBezTo>
                      <a:pt x="508" y="631"/>
                      <a:pt x="506" y="637"/>
                      <a:pt x="501" y="642"/>
                    </a:cubicBezTo>
                    <a:cubicBezTo>
                      <a:pt x="277" y="840"/>
                      <a:pt x="54" y="679"/>
                      <a:pt x="8" y="642"/>
                    </a:cubicBezTo>
                    <a:cubicBezTo>
                      <a:pt x="3" y="638"/>
                      <a:pt x="0" y="631"/>
                      <a:pt x="0" y="624"/>
                    </a:cubicBezTo>
                    <a:cubicBezTo>
                      <a:pt x="5" y="252"/>
                      <a:pt x="5" y="252"/>
                      <a:pt x="5" y="252"/>
                    </a:cubicBezTo>
                    <a:cubicBezTo>
                      <a:pt x="6" y="125"/>
                      <a:pt x="6" y="125"/>
                      <a:pt x="6" y="125"/>
                    </a:cubicBezTo>
                    <a:cubicBezTo>
                      <a:pt x="6" y="120"/>
                      <a:pt x="8" y="116"/>
                      <a:pt x="10" y="112"/>
                    </a:cubicBezTo>
                    <a:cubicBezTo>
                      <a:pt x="90" y="0"/>
                      <a:pt x="90" y="0"/>
                      <a:pt x="90" y="0"/>
                    </a:cubicBezTo>
                    <a:cubicBezTo>
                      <a:pt x="90" y="0"/>
                      <a:pt x="267" y="84"/>
                      <a:pt x="448" y="1"/>
                    </a:cubicBezTo>
                    <a:close/>
                  </a:path>
                </a:pathLst>
              </a:custGeom>
              <a:grpFill/>
              <a:ln w="55563" cap="flat">
                <a:solidFill>
                  <a:srgbClr val="006A8A"/>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ja-JP" altLang="en-US"/>
              </a:p>
            </p:txBody>
          </p:sp>
          <p:sp>
            <p:nvSpPr>
              <p:cNvPr id="46" name="Freeform 8">
                <a:extLst>
                  <a:ext uri="{FF2B5EF4-FFF2-40B4-BE49-F238E27FC236}">
                    <a16:creationId xmlns:a16="http://schemas.microsoft.com/office/drawing/2014/main" id="{071CD76D-0147-4EA2-8486-5990BFECAEB4}"/>
                  </a:ext>
                </a:extLst>
              </p:cNvPr>
              <p:cNvSpPr>
                <a:spLocks/>
              </p:cNvSpPr>
              <p:nvPr/>
            </p:nvSpPr>
            <p:spPr bwMode="auto">
              <a:xfrm>
                <a:off x="1410959" y="1775663"/>
                <a:ext cx="598488" cy="557213"/>
              </a:xfrm>
              <a:custGeom>
                <a:avLst/>
                <a:gdLst>
                  <a:gd name="T0" fmla="*/ 4 w 350"/>
                  <a:gd name="T1" fmla="*/ 0 h 348"/>
                  <a:gd name="T2" fmla="*/ 344 w 350"/>
                  <a:gd name="T3" fmla="*/ 47 h 348"/>
                  <a:gd name="T4" fmla="*/ 350 w 350"/>
                  <a:gd name="T5" fmla="*/ 285 h 348"/>
                  <a:gd name="T6" fmla="*/ 0 w 350"/>
                  <a:gd name="T7" fmla="*/ 250 h 348"/>
                  <a:gd name="T8" fmla="*/ 4 w 350"/>
                  <a:gd name="T9" fmla="*/ 0 h 348"/>
                </a:gdLst>
                <a:ahLst/>
                <a:cxnLst>
                  <a:cxn ang="0">
                    <a:pos x="T0" y="T1"/>
                  </a:cxn>
                  <a:cxn ang="0">
                    <a:pos x="T2" y="T3"/>
                  </a:cxn>
                  <a:cxn ang="0">
                    <a:pos x="T4" y="T5"/>
                  </a:cxn>
                  <a:cxn ang="0">
                    <a:pos x="T6" y="T7"/>
                  </a:cxn>
                  <a:cxn ang="0">
                    <a:pos x="T8" y="T9"/>
                  </a:cxn>
                </a:cxnLst>
                <a:rect l="0" t="0" r="r" b="b"/>
                <a:pathLst>
                  <a:path w="350" h="348">
                    <a:moveTo>
                      <a:pt x="4" y="0"/>
                    </a:moveTo>
                    <a:cubicBezTo>
                      <a:pt x="4" y="0"/>
                      <a:pt x="98" y="57"/>
                      <a:pt x="344" y="47"/>
                    </a:cubicBezTo>
                    <a:cubicBezTo>
                      <a:pt x="350" y="285"/>
                      <a:pt x="350" y="285"/>
                      <a:pt x="350" y="285"/>
                    </a:cubicBezTo>
                    <a:cubicBezTo>
                      <a:pt x="350" y="285"/>
                      <a:pt x="171" y="348"/>
                      <a:pt x="0" y="250"/>
                    </a:cubicBezTo>
                    <a:lnTo>
                      <a:pt x="4" y="0"/>
                    </a:lnTo>
                    <a:close/>
                  </a:path>
                </a:pathLst>
              </a:custGeom>
              <a:grpFill/>
              <a:ln w="28575" cap="flat">
                <a:solidFill>
                  <a:srgbClr val="006A8A"/>
                </a:solid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47" name="Line 9">
                <a:extLst>
                  <a:ext uri="{FF2B5EF4-FFF2-40B4-BE49-F238E27FC236}">
                    <a16:creationId xmlns:a16="http://schemas.microsoft.com/office/drawing/2014/main" id="{02FB7D86-3A45-4F58-9D72-C3A748729CD0}"/>
                  </a:ext>
                </a:extLst>
              </p:cNvPr>
              <p:cNvSpPr>
                <a:spLocks noChangeShapeType="1"/>
              </p:cNvSpPr>
              <p:nvPr/>
            </p:nvSpPr>
            <p:spPr bwMode="auto">
              <a:xfrm>
                <a:off x="2149146" y="1334338"/>
                <a:ext cx="0" cy="0"/>
              </a:xfrm>
              <a:prstGeom prst="line">
                <a:avLst/>
              </a:prstGeom>
              <a:grpFill/>
              <a:ln w="20638" cap="flat">
                <a:solidFill>
                  <a:srgbClr val="006A8A"/>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ja-JP" altLang="en-US"/>
              </a:p>
            </p:txBody>
          </p:sp>
          <p:sp>
            <p:nvSpPr>
              <p:cNvPr id="48" name="Line 10">
                <a:extLst>
                  <a:ext uri="{FF2B5EF4-FFF2-40B4-BE49-F238E27FC236}">
                    <a16:creationId xmlns:a16="http://schemas.microsoft.com/office/drawing/2014/main" id="{275CE8D6-9179-420F-992C-9839740237CE}"/>
                  </a:ext>
                </a:extLst>
              </p:cNvPr>
              <p:cNvSpPr>
                <a:spLocks noChangeShapeType="1"/>
              </p:cNvSpPr>
              <p:nvPr/>
            </p:nvSpPr>
            <p:spPr bwMode="auto">
              <a:xfrm>
                <a:off x="1603046" y="1321638"/>
                <a:ext cx="0" cy="0"/>
              </a:xfrm>
              <a:prstGeom prst="line">
                <a:avLst/>
              </a:prstGeom>
              <a:grpFill/>
              <a:ln w="20638" cap="flat">
                <a:solidFill>
                  <a:srgbClr val="006A8A"/>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ja-JP" altLang="en-US"/>
              </a:p>
            </p:txBody>
          </p:sp>
          <p:sp>
            <p:nvSpPr>
              <p:cNvPr id="49" name="Freeform 11">
                <a:extLst>
                  <a:ext uri="{FF2B5EF4-FFF2-40B4-BE49-F238E27FC236}">
                    <a16:creationId xmlns:a16="http://schemas.microsoft.com/office/drawing/2014/main" id="{AAC9DA44-0022-45AA-8FA8-8DFE1AD57E39}"/>
                  </a:ext>
                </a:extLst>
              </p:cNvPr>
              <p:cNvSpPr>
                <a:spLocks/>
              </p:cNvSpPr>
              <p:nvPr/>
            </p:nvSpPr>
            <p:spPr bwMode="auto">
              <a:xfrm>
                <a:off x="1595109" y="962863"/>
                <a:ext cx="558800" cy="250825"/>
              </a:xfrm>
              <a:custGeom>
                <a:avLst/>
                <a:gdLst>
                  <a:gd name="T0" fmla="*/ 16 w 327"/>
                  <a:gd name="T1" fmla="*/ 46 h 157"/>
                  <a:gd name="T2" fmla="*/ 317 w 327"/>
                  <a:gd name="T3" fmla="*/ 53 h 157"/>
                  <a:gd name="T4" fmla="*/ 319 w 327"/>
                  <a:gd name="T5" fmla="*/ 75 h 157"/>
                  <a:gd name="T6" fmla="*/ 14 w 327"/>
                  <a:gd name="T7" fmla="*/ 81 h 157"/>
                  <a:gd name="T8" fmla="*/ 16 w 327"/>
                  <a:gd name="T9" fmla="*/ 46 h 157"/>
                </a:gdLst>
                <a:ahLst/>
                <a:cxnLst>
                  <a:cxn ang="0">
                    <a:pos x="T0" y="T1"/>
                  </a:cxn>
                  <a:cxn ang="0">
                    <a:pos x="T2" y="T3"/>
                  </a:cxn>
                  <a:cxn ang="0">
                    <a:pos x="T4" y="T5"/>
                  </a:cxn>
                  <a:cxn ang="0">
                    <a:pos x="T6" y="T7"/>
                  </a:cxn>
                  <a:cxn ang="0">
                    <a:pos x="T8" y="T9"/>
                  </a:cxn>
                </a:cxnLst>
                <a:rect l="0" t="0" r="r" b="b"/>
                <a:pathLst>
                  <a:path w="327" h="157">
                    <a:moveTo>
                      <a:pt x="16" y="46"/>
                    </a:moveTo>
                    <a:cubicBezTo>
                      <a:pt x="69" y="26"/>
                      <a:pt x="178" y="0"/>
                      <a:pt x="317" y="53"/>
                    </a:cubicBezTo>
                    <a:cubicBezTo>
                      <a:pt x="326" y="57"/>
                      <a:pt x="327" y="70"/>
                      <a:pt x="319" y="75"/>
                    </a:cubicBezTo>
                    <a:cubicBezTo>
                      <a:pt x="274" y="103"/>
                      <a:pt x="157" y="157"/>
                      <a:pt x="14" y="81"/>
                    </a:cubicBezTo>
                    <a:cubicBezTo>
                      <a:pt x="0" y="73"/>
                      <a:pt x="1" y="52"/>
                      <a:pt x="16" y="46"/>
                    </a:cubicBezTo>
                    <a:close/>
                  </a:path>
                </a:pathLst>
              </a:custGeom>
              <a:grpFill/>
              <a:ln w="7938" cap="flat">
                <a:solidFill>
                  <a:srgbClr val="006A8A"/>
                </a:solid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50" name="Freeform 30">
                <a:extLst>
                  <a:ext uri="{FF2B5EF4-FFF2-40B4-BE49-F238E27FC236}">
                    <a16:creationId xmlns:a16="http://schemas.microsoft.com/office/drawing/2014/main" id="{7B6FD765-25B3-4660-B082-0E18D3226095}"/>
                  </a:ext>
                </a:extLst>
              </p:cNvPr>
              <p:cNvSpPr>
                <a:spLocks/>
              </p:cNvSpPr>
              <p:nvPr/>
            </p:nvSpPr>
            <p:spPr bwMode="auto">
              <a:xfrm>
                <a:off x="1515734" y="1894726"/>
                <a:ext cx="358775" cy="346075"/>
              </a:xfrm>
              <a:custGeom>
                <a:avLst/>
                <a:gdLst>
                  <a:gd name="T0" fmla="*/ 124 w 294"/>
                  <a:gd name="T1" fmla="*/ 0 h 283"/>
                  <a:gd name="T2" fmla="*/ 147 w 294"/>
                  <a:gd name="T3" fmla="*/ 264 h 283"/>
                  <a:gd name="T4" fmla="*/ 124 w 294"/>
                  <a:gd name="T5" fmla="*/ 0 h 283"/>
                </a:gdLst>
                <a:ahLst/>
                <a:cxnLst>
                  <a:cxn ang="0">
                    <a:pos x="T0" y="T1"/>
                  </a:cxn>
                  <a:cxn ang="0">
                    <a:pos x="T2" y="T3"/>
                  </a:cxn>
                  <a:cxn ang="0">
                    <a:pos x="T4" y="T5"/>
                  </a:cxn>
                </a:cxnLst>
                <a:rect l="0" t="0" r="r" b="b"/>
                <a:pathLst>
                  <a:path w="294" h="283">
                    <a:moveTo>
                      <a:pt x="124" y="0"/>
                    </a:moveTo>
                    <a:cubicBezTo>
                      <a:pt x="124" y="0"/>
                      <a:pt x="0" y="283"/>
                      <a:pt x="147" y="264"/>
                    </a:cubicBezTo>
                    <a:cubicBezTo>
                      <a:pt x="294" y="245"/>
                      <a:pt x="124" y="0"/>
                      <a:pt x="124" y="0"/>
                    </a:cubicBezTo>
                    <a:close/>
                  </a:path>
                </a:pathLst>
              </a:custGeom>
              <a:grpFill/>
              <a:ln w="4763" cap="flat">
                <a:solidFill>
                  <a:srgbClr val="006A8A"/>
                </a:solid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a:p>
            </p:txBody>
          </p:sp>
        </p:grpSp>
        <p:sp>
          <p:nvSpPr>
            <p:cNvPr id="42" name="Trapezoid 41"/>
            <p:cNvSpPr/>
            <p:nvPr/>
          </p:nvSpPr>
          <p:spPr>
            <a:xfrm>
              <a:off x="4619307" y="4738767"/>
              <a:ext cx="633359" cy="530561"/>
            </a:xfrm>
            <a:prstGeom prst="trapezoid">
              <a:avLst/>
            </a:prstGeom>
            <a:grpFill/>
            <a:ln>
              <a:solidFill>
                <a:srgbClr val="006A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Tree>
    <p:extLst>
      <p:ext uri="{BB962C8B-B14F-4D97-AF65-F5344CB8AC3E}">
        <p14:creationId xmlns:p14="http://schemas.microsoft.com/office/powerpoint/2010/main" val="3425391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200" dirty="0">
                <a:solidFill>
                  <a:srgbClr val="006A8A"/>
                </a:solidFill>
              </a:rPr>
              <a:t>Progress since the millennium development goals (MDG) </a:t>
            </a:r>
            <a:br>
              <a:rPr lang="en-US" sz="3200" dirty="0">
                <a:solidFill>
                  <a:srgbClr val="006A8A"/>
                </a:solidFill>
              </a:rPr>
            </a:br>
            <a:r>
              <a:rPr lang="en-US" sz="3200" dirty="0">
                <a:solidFill>
                  <a:srgbClr val="006A8A"/>
                </a:solidFill>
              </a:rPr>
              <a:t>2000-2015</a:t>
            </a:r>
          </a:p>
        </p:txBody>
      </p:sp>
      <p:sp>
        <p:nvSpPr>
          <p:cNvPr id="4" name="Text Placeholder 3"/>
          <p:cNvSpPr>
            <a:spLocks noGrp="1"/>
          </p:cNvSpPr>
          <p:nvPr>
            <p:ph type="body" sz="quarter" idx="10"/>
          </p:nvPr>
        </p:nvSpPr>
        <p:spPr>
          <a:xfrm>
            <a:off x="539552" y="2160796"/>
            <a:ext cx="7956748" cy="1468437"/>
          </a:xfrm>
        </p:spPr>
        <p:txBody>
          <a:bodyPr/>
          <a:lstStyle/>
          <a:p>
            <a:pPr>
              <a:spcBef>
                <a:spcPts val="0"/>
              </a:spcBef>
            </a:pPr>
            <a:r>
              <a:rPr lang="en-US" b="1" dirty="0"/>
              <a:t>Goal 7 of the MDGs was to ensure environmental sustainability, including halving the proportion of people without access to safe water and sanitation between 2000-2015. Global action has led to positive results.</a:t>
            </a:r>
          </a:p>
          <a:p>
            <a:pPr>
              <a:spcBef>
                <a:spcPts val="0"/>
              </a:spcBef>
            </a:pPr>
            <a:endParaRPr lang="en-US" b="1" dirty="0"/>
          </a:p>
          <a:p>
            <a:pPr>
              <a:spcBef>
                <a:spcPts val="0"/>
              </a:spcBef>
            </a:pPr>
            <a:endParaRPr lang="en-US" dirty="0"/>
          </a:p>
          <a:p>
            <a:pPr>
              <a:spcBef>
                <a:spcPts val="0"/>
              </a:spcBef>
            </a:pPr>
            <a:endParaRPr lang="en-US" dirty="0"/>
          </a:p>
        </p:txBody>
      </p:sp>
      <p:sp>
        <p:nvSpPr>
          <p:cNvPr id="13" name="Text Placeholder 3"/>
          <p:cNvSpPr txBox="1">
            <a:spLocks/>
          </p:cNvSpPr>
          <p:nvPr/>
        </p:nvSpPr>
        <p:spPr>
          <a:xfrm>
            <a:off x="507536" y="3706620"/>
            <a:ext cx="3978374" cy="1468437"/>
          </a:xfrm>
          <a:prstGeom prst="rect">
            <a:avLst/>
          </a:prstGeom>
        </p:spPr>
        <p:txBody>
          <a:bodyPr/>
          <a:lstStyle>
            <a:lvl1pPr marL="0" indent="0" algn="l" defTabSz="457200" rtl="0" eaLnBrk="0" fontAlgn="base" hangingPunct="0">
              <a:spcBef>
                <a:spcPct val="20000"/>
              </a:spcBef>
              <a:spcAft>
                <a:spcPct val="0"/>
              </a:spcAft>
              <a:buFontTx/>
              <a:buNone/>
              <a:defRPr sz="1800" kern="1200" cap="none" baseline="0">
                <a:solidFill>
                  <a:schemeClr val="tx1"/>
                </a:solidFill>
                <a:latin typeface="Arial"/>
                <a:ea typeface="+mn-ea"/>
                <a:cs typeface="Arial"/>
              </a:defRPr>
            </a:lvl1pPr>
            <a:lvl2pPr marL="0" indent="0" algn="l" defTabSz="457200" rtl="0" eaLnBrk="0" fontAlgn="base" hangingPunct="0">
              <a:spcBef>
                <a:spcPts val="250"/>
              </a:spcBef>
              <a:spcAft>
                <a:spcPct val="0"/>
              </a:spcAft>
              <a:buFontTx/>
              <a:buNone/>
              <a:defRPr sz="2400" kern="1200" cap="all">
                <a:solidFill>
                  <a:srgbClr val="C1333C"/>
                </a:solidFill>
                <a:latin typeface="Arial"/>
                <a:ea typeface="+mn-ea"/>
                <a:cs typeface="Arial"/>
              </a:defRPr>
            </a:lvl2pPr>
            <a:lvl3pPr marL="0" indent="-180000" algn="l" defTabSz="457200" rtl="0" eaLnBrk="0" fontAlgn="base" hangingPunct="0">
              <a:spcBef>
                <a:spcPts val="250"/>
              </a:spcBef>
              <a:spcAft>
                <a:spcPct val="0"/>
              </a:spcAft>
              <a:buFont typeface="Arial"/>
              <a:buChar char="•"/>
              <a:defRPr sz="1800" kern="1200">
                <a:solidFill>
                  <a:schemeClr val="tx1"/>
                </a:solidFill>
                <a:latin typeface="Arial"/>
                <a:ea typeface="+mn-ea"/>
                <a:cs typeface="Arial"/>
              </a:defRPr>
            </a:lvl3pPr>
            <a:lvl4pPr marL="432000" indent="-228600" algn="l" defTabSz="457200" rtl="0" eaLnBrk="0" fontAlgn="base" hangingPunct="0">
              <a:spcBef>
                <a:spcPts val="250"/>
              </a:spcBef>
              <a:spcAft>
                <a:spcPct val="0"/>
              </a:spcAft>
              <a:buFont typeface="Arial"/>
              <a:buChar char="•"/>
              <a:defRPr sz="1800" kern="1200">
                <a:solidFill>
                  <a:schemeClr val="tx1"/>
                </a:solidFill>
                <a:latin typeface="Arial"/>
                <a:ea typeface="+mn-ea"/>
                <a:cs typeface="Arial"/>
              </a:defRPr>
            </a:lvl4pPr>
            <a:lvl5pPr marL="594000" indent="-180000" algn="l" defTabSz="457200" rtl="0" eaLnBrk="0" fontAlgn="base" hangingPunct="0">
              <a:spcBef>
                <a:spcPts val="250"/>
              </a:spcBef>
              <a:spcAft>
                <a:spcPct val="0"/>
              </a:spcAft>
              <a:buFont typeface="Arial"/>
              <a:buChar char="•"/>
              <a:defRPr sz="18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b="1" dirty="0">
                <a:solidFill>
                  <a:srgbClr val="006A8A"/>
                </a:solidFill>
              </a:rPr>
              <a:t>In 1990</a:t>
            </a:r>
          </a:p>
          <a:p>
            <a:r>
              <a:rPr lang="en-US" sz="2000" b="1" dirty="0">
                <a:solidFill>
                  <a:srgbClr val="006A8A"/>
                </a:solidFill>
              </a:rPr>
              <a:t>76% </a:t>
            </a:r>
            <a:r>
              <a:rPr lang="en-US" dirty="0"/>
              <a:t>of the global population used improved water sources  </a:t>
            </a:r>
          </a:p>
          <a:p>
            <a:endParaRPr lang="en-US" dirty="0"/>
          </a:p>
          <a:p>
            <a:r>
              <a:rPr lang="en-US" sz="2000" b="1" dirty="0">
                <a:solidFill>
                  <a:srgbClr val="006A8A"/>
                </a:solidFill>
              </a:rPr>
              <a:t>54% </a:t>
            </a:r>
            <a:r>
              <a:rPr lang="en-US" dirty="0"/>
              <a:t>of the global population used improved sanitation facilities.</a:t>
            </a:r>
          </a:p>
          <a:p>
            <a:endParaRPr lang="en-US" dirty="0"/>
          </a:p>
          <a:p>
            <a:r>
              <a:rPr lang="en-US" b="1" dirty="0">
                <a:sym typeface="Wingdings" panose="05000000000000000000" pitchFamily="2" charset="2"/>
              </a:rPr>
              <a:t> </a:t>
            </a:r>
            <a:endParaRPr lang="en-US" dirty="0"/>
          </a:p>
        </p:txBody>
      </p:sp>
      <p:sp>
        <p:nvSpPr>
          <p:cNvPr id="14" name="Text Placeholder 3"/>
          <p:cNvSpPr txBox="1">
            <a:spLocks/>
          </p:cNvSpPr>
          <p:nvPr/>
        </p:nvSpPr>
        <p:spPr>
          <a:xfrm>
            <a:off x="5390146" y="3706619"/>
            <a:ext cx="3753853" cy="1468437"/>
          </a:xfrm>
          <a:prstGeom prst="rect">
            <a:avLst/>
          </a:prstGeom>
        </p:spPr>
        <p:txBody>
          <a:bodyPr/>
          <a:lstStyle>
            <a:lvl1pPr marL="0" indent="0" algn="l" defTabSz="457200" rtl="0" eaLnBrk="0" fontAlgn="base" hangingPunct="0">
              <a:spcBef>
                <a:spcPct val="20000"/>
              </a:spcBef>
              <a:spcAft>
                <a:spcPct val="0"/>
              </a:spcAft>
              <a:buFontTx/>
              <a:buNone/>
              <a:defRPr sz="1800" kern="1200" cap="none" baseline="0">
                <a:solidFill>
                  <a:schemeClr val="tx1"/>
                </a:solidFill>
                <a:latin typeface="Arial"/>
                <a:ea typeface="+mn-ea"/>
                <a:cs typeface="Arial"/>
              </a:defRPr>
            </a:lvl1pPr>
            <a:lvl2pPr marL="0" indent="0" algn="l" defTabSz="457200" rtl="0" eaLnBrk="0" fontAlgn="base" hangingPunct="0">
              <a:spcBef>
                <a:spcPts val="250"/>
              </a:spcBef>
              <a:spcAft>
                <a:spcPct val="0"/>
              </a:spcAft>
              <a:buFontTx/>
              <a:buNone/>
              <a:defRPr sz="2400" kern="1200" cap="all">
                <a:solidFill>
                  <a:srgbClr val="C1333C"/>
                </a:solidFill>
                <a:latin typeface="Arial"/>
                <a:ea typeface="+mn-ea"/>
                <a:cs typeface="Arial"/>
              </a:defRPr>
            </a:lvl2pPr>
            <a:lvl3pPr marL="0" indent="-180000" algn="l" defTabSz="457200" rtl="0" eaLnBrk="0" fontAlgn="base" hangingPunct="0">
              <a:spcBef>
                <a:spcPts val="250"/>
              </a:spcBef>
              <a:spcAft>
                <a:spcPct val="0"/>
              </a:spcAft>
              <a:buFont typeface="Arial"/>
              <a:buChar char="•"/>
              <a:defRPr sz="1800" kern="1200">
                <a:solidFill>
                  <a:schemeClr val="tx1"/>
                </a:solidFill>
                <a:latin typeface="Arial"/>
                <a:ea typeface="+mn-ea"/>
                <a:cs typeface="Arial"/>
              </a:defRPr>
            </a:lvl3pPr>
            <a:lvl4pPr marL="432000" indent="-228600" algn="l" defTabSz="457200" rtl="0" eaLnBrk="0" fontAlgn="base" hangingPunct="0">
              <a:spcBef>
                <a:spcPts val="250"/>
              </a:spcBef>
              <a:spcAft>
                <a:spcPct val="0"/>
              </a:spcAft>
              <a:buFont typeface="Arial"/>
              <a:buChar char="•"/>
              <a:defRPr sz="1800" kern="1200">
                <a:solidFill>
                  <a:schemeClr val="tx1"/>
                </a:solidFill>
                <a:latin typeface="Arial"/>
                <a:ea typeface="+mn-ea"/>
                <a:cs typeface="Arial"/>
              </a:defRPr>
            </a:lvl4pPr>
            <a:lvl5pPr marL="594000" indent="-180000" algn="l" defTabSz="457200" rtl="0" eaLnBrk="0" fontAlgn="base" hangingPunct="0">
              <a:spcBef>
                <a:spcPts val="250"/>
              </a:spcBef>
              <a:spcAft>
                <a:spcPct val="0"/>
              </a:spcAft>
              <a:buFont typeface="Arial"/>
              <a:buChar char="•"/>
              <a:defRPr sz="18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b="1" dirty="0">
                <a:solidFill>
                  <a:srgbClr val="006A8A"/>
                </a:solidFill>
              </a:rPr>
              <a:t>MDG GOAL</a:t>
            </a:r>
          </a:p>
          <a:p>
            <a:r>
              <a:rPr lang="en-US" sz="2400" b="1" dirty="0">
                <a:solidFill>
                  <a:srgbClr val="006A8A"/>
                </a:solidFill>
              </a:rPr>
              <a:t>88% </a:t>
            </a:r>
            <a:endParaRPr lang="en-US" sz="2400" dirty="0">
              <a:solidFill>
                <a:srgbClr val="006A8A"/>
              </a:solidFill>
            </a:endParaRPr>
          </a:p>
          <a:p>
            <a:endParaRPr lang="en-US" b="1" dirty="0">
              <a:sym typeface="Wingdings" panose="05000000000000000000" pitchFamily="2" charset="2"/>
            </a:endParaRPr>
          </a:p>
          <a:p>
            <a:endParaRPr lang="en-US" b="1" dirty="0">
              <a:sym typeface="Wingdings" panose="05000000000000000000" pitchFamily="2" charset="2"/>
            </a:endParaRPr>
          </a:p>
        </p:txBody>
      </p:sp>
      <p:cxnSp>
        <p:nvCxnSpPr>
          <p:cNvPr id="15" name="Straight Arrow Connector 14"/>
          <p:cNvCxnSpPr/>
          <p:nvPr/>
        </p:nvCxnSpPr>
        <p:spPr>
          <a:xfrm>
            <a:off x="4485910" y="4363452"/>
            <a:ext cx="518138" cy="0"/>
          </a:xfrm>
          <a:prstGeom prst="straightConnector1">
            <a:avLst/>
          </a:prstGeom>
          <a:ln w="76200">
            <a:solidFill>
              <a:srgbClr val="006A8A"/>
            </a:solidFill>
            <a:tailEnd type="triangle"/>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a:off x="4485910" y="5494420"/>
            <a:ext cx="518138" cy="0"/>
          </a:xfrm>
          <a:prstGeom prst="straightConnector1">
            <a:avLst/>
          </a:prstGeom>
          <a:ln w="76200">
            <a:solidFill>
              <a:srgbClr val="006A8A"/>
            </a:solidFill>
            <a:tailEnd type="triangle"/>
          </a:ln>
        </p:spPr>
        <p:style>
          <a:lnRef idx="2">
            <a:schemeClr val="accent1"/>
          </a:lnRef>
          <a:fillRef idx="0">
            <a:schemeClr val="accent1"/>
          </a:fillRef>
          <a:effectRef idx="1">
            <a:schemeClr val="accent1"/>
          </a:effectRef>
          <a:fontRef idx="minor">
            <a:schemeClr val="tx1"/>
          </a:fontRef>
        </p:style>
      </p:cxnSp>
      <p:sp>
        <p:nvSpPr>
          <p:cNvPr id="2" name="Rectangle 1"/>
          <p:cNvSpPr/>
          <p:nvPr/>
        </p:nvSpPr>
        <p:spPr>
          <a:xfrm>
            <a:off x="5390146" y="5317395"/>
            <a:ext cx="801823" cy="461665"/>
          </a:xfrm>
          <a:prstGeom prst="rect">
            <a:avLst/>
          </a:prstGeom>
        </p:spPr>
        <p:txBody>
          <a:bodyPr wrap="none">
            <a:spAutoFit/>
          </a:bodyPr>
          <a:lstStyle/>
          <a:p>
            <a:r>
              <a:rPr lang="en-US" sz="2400" b="1" dirty="0">
                <a:solidFill>
                  <a:srgbClr val="006A8A"/>
                </a:solidFill>
                <a:sym typeface="Wingdings" panose="05000000000000000000" pitchFamily="2" charset="2"/>
              </a:rPr>
              <a:t>77%</a:t>
            </a:r>
            <a:endParaRPr lang="en-US" sz="2400" dirty="0">
              <a:solidFill>
                <a:srgbClr val="006A8A"/>
              </a:solidFill>
            </a:endParaRPr>
          </a:p>
        </p:txBody>
      </p:sp>
    </p:spTree>
    <p:extLst>
      <p:ext uri="{BB962C8B-B14F-4D97-AF65-F5344CB8AC3E}">
        <p14:creationId xmlns:p14="http://schemas.microsoft.com/office/powerpoint/2010/main" val="1729651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9552" y="440036"/>
            <a:ext cx="7956748" cy="1143000"/>
          </a:xfrm>
        </p:spPr>
        <p:txBody>
          <a:bodyPr/>
          <a:lstStyle/>
          <a:p>
            <a:r>
              <a:rPr lang="en-US" sz="3200" dirty="0">
                <a:solidFill>
                  <a:srgbClr val="006A8A"/>
                </a:solidFill>
              </a:rPr>
              <a:t>Progress since the millennium development goals</a:t>
            </a:r>
          </a:p>
        </p:txBody>
      </p:sp>
      <p:sp>
        <p:nvSpPr>
          <p:cNvPr id="6" name="Rectangle 5"/>
          <p:cNvSpPr/>
          <p:nvPr/>
        </p:nvSpPr>
        <p:spPr>
          <a:xfrm>
            <a:off x="5004048" y="1646459"/>
            <a:ext cx="3706815" cy="4093428"/>
          </a:xfrm>
          <a:prstGeom prst="rect">
            <a:avLst/>
          </a:prstGeom>
        </p:spPr>
        <p:txBody>
          <a:bodyPr wrap="square">
            <a:spAutoFit/>
          </a:bodyPr>
          <a:lstStyle/>
          <a:p>
            <a:r>
              <a:rPr lang="en-US" sz="2000" b="1" dirty="0">
                <a:solidFill>
                  <a:srgbClr val="006A8A"/>
                </a:solidFill>
              </a:rPr>
              <a:t>SANITATION GOAL MISSED</a:t>
            </a:r>
            <a:br>
              <a:rPr lang="en-US" sz="2400" b="1" dirty="0">
                <a:solidFill>
                  <a:srgbClr val="B90000"/>
                </a:solidFill>
              </a:rPr>
            </a:br>
            <a:endParaRPr lang="en-US" sz="2000" dirty="0"/>
          </a:p>
          <a:p>
            <a:r>
              <a:rPr lang="en-US" sz="2000" dirty="0">
                <a:solidFill>
                  <a:srgbClr val="006A8A"/>
                </a:solidFill>
              </a:rPr>
              <a:t>X</a:t>
            </a:r>
            <a:r>
              <a:rPr lang="en-US" sz="2000" dirty="0"/>
              <a:t>  Only 68% of the global population now uses improved sanitation facilities (Goal was 77%)</a:t>
            </a:r>
          </a:p>
          <a:p>
            <a:endParaRPr lang="en-US" sz="2000" dirty="0"/>
          </a:p>
          <a:p>
            <a:pPr marL="342900" indent="-342900">
              <a:buClr>
                <a:srgbClr val="006A8A"/>
              </a:buClr>
              <a:buFont typeface="Wingdings" panose="05000000000000000000" pitchFamily="2" charset="2"/>
              <a:buChar char="ü"/>
            </a:pPr>
            <a:r>
              <a:rPr lang="en-US" sz="2000" dirty="0"/>
              <a:t>2.1 billion people have gained access to improved sanitation since 1990</a:t>
            </a:r>
          </a:p>
          <a:p>
            <a:endParaRPr lang="en-US" sz="2000" dirty="0"/>
          </a:p>
          <a:p>
            <a:r>
              <a:rPr lang="en-US" sz="2000" dirty="0">
                <a:solidFill>
                  <a:srgbClr val="006A8A"/>
                </a:solidFill>
              </a:rPr>
              <a:t>X </a:t>
            </a:r>
            <a:r>
              <a:rPr lang="en-US" sz="2000" dirty="0"/>
              <a:t> 2.4 billion people still lack improved sanitation facilities.</a:t>
            </a:r>
          </a:p>
        </p:txBody>
      </p:sp>
      <p:sp>
        <p:nvSpPr>
          <p:cNvPr id="7" name="Rectangle 6"/>
          <p:cNvSpPr/>
          <p:nvPr/>
        </p:nvSpPr>
        <p:spPr>
          <a:xfrm>
            <a:off x="539552" y="1646459"/>
            <a:ext cx="3706815" cy="4708981"/>
          </a:xfrm>
          <a:prstGeom prst="rect">
            <a:avLst/>
          </a:prstGeom>
        </p:spPr>
        <p:txBody>
          <a:bodyPr wrap="square">
            <a:spAutoFit/>
          </a:bodyPr>
          <a:lstStyle/>
          <a:p>
            <a:r>
              <a:rPr lang="en-US" sz="2000" b="1" dirty="0">
                <a:solidFill>
                  <a:srgbClr val="006A8A"/>
                </a:solidFill>
              </a:rPr>
              <a:t>WATER GOAL MET IN 2010</a:t>
            </a:r>
            <a:br>
              <a:rPr lang="en-US" sz="2000" b="1" dirty="0">
                <a:solidFill>
                  <a:srgbClr val="A1C035"/>
                </a:solidFill>
              </a:rPr>
            </a:br>
            <a:endParaRPr lang="en-US" sz="2000" b="1" dirty="0">
              <a:solidFill>
                <a:srgbClr val="A1C035"/>
              </a:solidFill>
            </a:endParaRPr>
          </a:p>
          <a:p>
            <a:pPr marL="285750" indent="-285750">
              <a:buClr>
                <a:srgbClr val="006A8A"/>
              </a:buClr>
              <a:buFont typeface="Wingdings" panose="05000000000000000000" pitchFamily="2" charset="2"/>
              <a:buChar char="ü"/>
            </a:pPr>
            <a:r>
              <a:rPr lang="en-US" sz="2000" dirty="0"/>
              <a:t>91%  of the world’s population now access improved sources of drinking water.</a:t>
            </a:r>
            <a:br>
              <a:rPr lang="en-US" sz="2000" dirty="0"/>
            </a:br>
            <a:endParaRPr lang="en-US" sz="2000" dirty="0"/>
          </a:p>
          <a:p>
            <a:r>
              <a:rPr lang="en-US" sz="2000" dirty="0">
                <a:solidFill>
                  <a:srgbClr val="006A8A"/>
                </a:solidFill>
              </a:rPr>
              <a:t>X</a:t>
            </a:r>
            <a:r>
              <a:rPr lang="en-US" sz="2000" dirty="0"/>
              <a:t>  8 /10 people in the world who live in rural areas are </a:t>
            </a:r>
            <a:r>
              <a:rPr lang="en-AU" sz="2000" dirty="0"/>
              <a:t>still without a source of improved drinking water</a:t>
            </a:r>
          </a:p>
          <a:p>
            <a:endParaRPr lang="en-AU" sz="2000" dirty="0"/>
          </a:p>
          <a:p>
            <a:r>
              <a:rPr lang="en-AU" sz="2000" dirty="0">
                <a:solidFill>
                  <a:srgbClr val="006A8A"/>
                </a:solidFill>
              </a:rPr>
              <a:t>X </a:t>
            </a:r>
            <a:r>
              <a:rPr lang="en-AU" sz="2000" dirty="0"/>
              <a:t> 663 million people still lack access to improved drinking water sources. </a:t>
            </a:r>
            <a:endParaRPr lang="en-US" sz="2000" dirty="0"/>
          </a:p>
        </p:txBody>
      </p:sp>
    </p:spTree>
    <p:extLst>
      <p:ext uri="{BB962C8B-B14F-4D97-AF65-F5344CB8AC3E}">
        <p14:creationId xmlns:p14="http://schemas.microsoft.com/office/powerpoint/2010/main" val="3768106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solidFill>
                  <a:srgbClr val="006A8A"/>
                </a:solidFill>
              </a:rPr>
              <a:t>EXPLORE GLOBAL SANITATION PROGRESS</a:t>
            </a:r>
            <a:br>
              <a:rPr lang="en-US" sz="3200" dirty="0">
                <a:solidFill>
                  <a:srgbClr val="006A8A"/>
                </a:solidFill>
              </a:rPr>
            </a:br>
            <a:endParaRPr lang="en-AU" sz="3200" dirty="0">
              <a:solidFill>
                <a:srgbClr val="006A8A"/>
              </a:solidFill>
            </a:endParaRPr>
          </a:p>
        </p:txBody>
      </p:sp>
      <p:sp>
        <p:nvSpPr>
          <p:cNvPr id="11" name="Text Placeholder 10"/>
          <p:cNvSpPr>
            <a:spLocks noGrp="1"/>
          </p:cNvSpPr>
          <p:nvPr>
            <p:ph type="body" sz="quarter" idx="10"/>
          </p:nvPr>
        </p:nvSpPr>
        <p:spPr/>
        <p:txBody>
          <a:bodyPr/>
          <a:lstStyle/>
          <a:p>
            <a:r>
              <a:rPr lang="en-US" sz="2000" dirty="0"/>
              <a:t>Use this interactive tool from the World Health </a:t>
            </a:r>
            <a:r>
              <a:rPr lang="en-US" sz="2000" dirty="0" err="1"/>
              <a:t>Organisation</a:t>
            </a:r>
            <a:r>
              <a:rPr lang="en-US" sz="2000" dirty="0"/>
              <a:t> to </a:t>
            </a:r>
            <a:r>
              <a:rPr lang="en-US" sz="2000"/>
              <a:t>analyse</a:t>
            </a:r>
            <a:r>
              <a:rPr lang="en-US" sz="2000" dirty="0"/>
              <a:t> progress on water and sanitation for different countries between 1990-2015.</a:t>
            </a:r>
          </a:p>
          <a:p>
            <a:endParaRPr lang="en-US" dirty="0">
              <a:hlinkClick r:id="rId3"/>
            </a:endParaRPr>
          </a:p>
          <a:p>
            <a:endParaRPr lang="en-US" dirty="0">
              <a:hlinkClick r:id="rId3"/>
            </a:endParaRPr>
          </a:p>
          <a:p>
            <a:endParaRPr lang="en-US" dirty="0">
              <a:hlinkClick r:id="rId3"/>
            </a:endParaRPr>
          </a:p>
          <a:p>
            <a:endParaRPr lang="en-US" dirty="0"/>
          </a:p>
        </p:txBody>
      </p:sp>
      <p:sp>
        <p:nvSpPr>
          <p:cNvPr id="12" name="Text Placeholder 11"/>
          <p:cNvSpPr>
            <a:spLocks noGrp="1"/>
          </p:cNvSpPr>
          <p:nvPr>
            <p:ph type="body" sz="quarter" idx="11"/>
          </p:nvPr>
        </p:nvSpPr>
        <p:spPr/>
        <p:txBody>
          <a:bodyPr/>
          <a:lstStyle/>
          <a:p>
            <a:r>
              <a:rPr lang="en-US" dirty="0">
                <a:hlinkClick r:id="rId4"/>
              </a:rPr>
              <a:t>Interactive Progress on Sanitation and Drinking Water 2015 Dashboard</a:t>
            </a:r>
            <a:endParaRPr lang="en-US" dirty="0"/>
          </a:p>
        </p:txBody>
      </p:sp>
      <p:pic>
        <p:nvPicPr>
          <p:cNvPr id="15" name="Picture Placeholder 14">
            <a:hlinkClick r:id="rId4"/>
          </p:cNvPr>
          <p:cNvPicPr>
            <a:picLocks noGrp="1" noChangeAspect="1"/>
          </p:cNvPicPr>
          <p:nvPr>
            <p:ph type="pic" sz="quarter" idx="12"/>
          </p:nvPr>
        </p:nvPicPr>
        <p:blipFill>
          <a:blip r:embed="rId5" cstate="screen">
            <a:extLst>
              <a:ext uri="{28A0092B-C50C-407E-A947-70E740481C1C}">
                <a14:useLocalDpi xmlns:a14="http://schemas.microsoft.com/office/drawing/2010/main"/>
              </a:ext>
            </a:extLst>
          </a:blip>
          <a:srcRect/>
          <a:stretch>
            <a:fillRect/>
          </a:stretch>
        </p:blipFill>
        <p:spPr/>
      </p:pic>
      <p:sp>
        <p:nvSpPr>
          <p:cNvPr id="7" name="Title 1"/>
          <p:cNvSpPr txBox="1">
            <a:spLocks/>
          </p:cNvSpPr>
          <p:nvPr/>
        </p:nvSpPr>
        <p:spPr>
          <a:xfrm>
            <a:off x="415220" y="1541621"/>
            <a:ext cx="7956748" cy="1143000"/>
          </a:xfrm>
          <a:prstGeom prst="rect">
            <a:avLst/>
          </a:prstGeom>
        </p:spPr>
        <p:txBody>
          <a:bodyPr/>
          <a:lst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Arial" panose="020B0604020202020204" pitchFamily="34" charset="0"/>
              </a:defRPr>
            </a:lvl2pPr>
            <a:lvl3pPr algn="ctr" defTabSz="457200" rtl="0" eaLnBrk="0" fontAlgn="base" hangingPunct="0">
              <a:spcBef>
                <a:spcPct val="0"/>
              </a:spcBef>
              <a:spcAft>
                <a:spcPct val="0"/>
              </a:spcAft>
              <a:defRPr sz="4400">
                <a:solidFill>
                  <a:schemeClr val="tx1"/>
                </a:solidFill>
                <a:latin typeface="Arial" panose="020B0604020202020204" pitchFamily="34" charset="0"/>
              </a:defRPr>
            </a:lvl3pPr>
            <a:lvl4pPr algn="ctr" defTabSz="457200" rtl="0" eaLnBrk="0" fontAlgn="base" hangingPunct="0">
              <a:spcBef>
                <a:spcPct val="0"/>
              </a:spcBef>
              <a:spcAft>
                <a:spcPct val="0"/>
              </a:spcAft>
              <a:defRPr sz="4400">
                <a:solidFill>
                  <a:schemeClr val="tx1"/>
                </a:solidFill>
                <a:latin typeface="Arial" panose="020B0604020202020204" pitchFamily="34" charset="0"/>
              </a:defRPr>
            </a:lvl4pPr>
            <a:lvl5pPr algn="ctr" defTabSz="457200" rtl="0" eaLnBrk="0" fontAlgn="base" hangingPunct="0">
              <a:spcBef>
                <a:spcPct val="0"/>
              </a:spcBef>
              <a:spcAft>
                <a:spcPct val="0"/>
              </a:spcAft>
              <a:defRPr sz="4400">
                <a:solidFill>
                  <a:schemeClr val="tx1"/>
                </a:solidFill>
                <a:latin typeface="Arial" panose="020B0604020202020204" pitchFamily="34" charset="0"/>
              </a:defRPr>
            </a:lvl5pPr>
            <a:lvl6pPr marL="457200" algn="ctr" defTabSz="457200" rtl="0" fontAlgn="base">
              <a:spcBef>
                <a:spcPct val="0"/>
              </a:spcBef>
              <a:spcAft>
                <a:spcPct val="0"/>
              </a:spcAft>
              <a:defRPr sz="4400">
                <a:solidFill>
                  <a:schemeClr val="tx1"/>
                </a:solidFill>
                <a:latin typeface="Arial" panose="020B0604020202020204" pitchFamily="34" charset="0"/>
              </a:defRPr>
            </a:lvl6pPr>
            <a:lvl7pPr marL="914400" algn="ctr" defTabSz="457200" rtl="0" fontAlgn="base">
              <a:spcBef>
                <a:spcPct val="0"/>
              </a:spcBef>
              <a:spcAft>
                <a:spcPct val="0"/>
              </a:spcAft>
              <a:defRPr sz="4400">
                <a:solidFill>
                  <a:schemeClr val="tx1"/>
                </a:solidFill>
                <a:latin typeface="Arial" panose="020B0604020202020204" pitchFamily="34" charset="0"/>
              </a:defRPr>
            </a:lvl7pPr>
            <a:lvl8pPr marL="1371600" algn="ctr" defTabSz="457200" rtl="0" fontAlgn="base">
              <a:spcBef>
                <a:spcPct val="0"/>
              </a:spcBef>
              <a:spcAft>
                <a:spcPct val="0"/>
              </a:spcAft>
              <a:defRPr sz="4400">
                <a:solidFill>
                  <a:schemeClr val="tx1"/>
                </a:solidFill>
                <a:latin typeface="Arial" panose="020B0604020202020204" pitchFamily="34" charset="0"/>
              </a:defRPr>
            </a:lvl8pPr>
            <a:lvl9pPr marL="1828800" algn="ctr" defTabSz="457200" rtl="0" fontAlgn="base">
              <a:spcBef>
                <a:spcPct val="0"/>
              </a:spcBef>
              <a:spcAft>
                <a:spcPct val="0"/>
              </a:spcAft>
              <a:defRPr sz="4400">
                <a:solidFill>
                  <a:schemeClr val="tx1"/>
                </a:solidFill>
                <a:latin typeface="Arial" panose="020B0604020202020204" pitchFamily="34" charset="0"/>
              </a:defRPr>
            </a:lvl9pPr>
          </a:lstStyle>
          <a:p>
            <a:endParaRPr lang="en-US" dirty="0">
              <a:solidFill>
                <a:srgbClr val="008BB0"/>
              </a:solidFill>
            </a:endParaRPr>
          </a:p>
        </p:txBody>
      </p:sp>
      <p:sp>
        <p:nvSpPr>
          <p:cNvPr id="8" name="Title 2"/>
          <p:cNvSpPr txBox="1">
            <a:spLocks/>
          </p:cNvSpPr>
          <p:nvPr/>
        </p:nvSpPr>
        <p:spPr>
          <a:xfrm>
            <a:off x="593626" y="3001719"/>
            <a:ext cx="7956748" cy="1143000"/>
          </a:xfrm>
          <a:prstGeom prst="rect">
            <a:avLst/>
          </a:prstGeom>
        </p:spPr>
        <p:txBody>
          <a:bodyPr/>
          <a:lst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Arial" panose="020B0604020202020204" pitchFamily="34" charset="0"/>
              </a:defRPr>
            </a:lvl2pPr>
            <a:lvl3pPr algn="ctr" defTabSz="457200" rtl="0" eaLnBrk="0" fontAlgn="base" hangingPunct="0">
              <a:spcBef>
                <a:spcPct val="0"/>
              </a:spcBef>
              <a:spcAft>
                <a:spcPct val="0"/>
              </a:spcAft>
              <a:defRPr sz="4400">
                <a:solidFill>
                  <a:schemeClr val="tx1"/>
                </a:solidFill>
                <a:latin typeface="Arial" panose="020B0604020202020204" pitchFamily="34" charset="0"/>
              </a:defRPr>
            </a:lvl3pPr>
            <a:lvl4pPr algn="ctr" defTabSz="457200" rtl="0" eaLnBrk="0" fontAlgn="base" hangingPunct="0">
              <a:spcBef>
                <a:spcPct val="0"/>
              </a:spcBef>
              <a:spcAft>
                <a:spcPct val="0"/>
              </a:spcAft>
              <a:defRPr sz="4400">
                <a:solidFill>
                  <a:schemeClr val="tx1"/>
                </a:solidFill>
                <a:latin typeface="Arial" panose="020B0604020202020204" pitchFamily="34" charset="0"/>
              </a:defRPr>
            </a:lvl4pPr>
            <a:lvl5pPr algn="ctr" defTabSz="457200" rtl="0" eaLnBrk="0" fontAlgn="base" hangingPunct="0">
              <a:spcBef>
                <a:spcPct val="0"/>
              </a:spcBef>
              <a:spcAft>
                <a:spcPct val="0"/>
              </a:spcAft>
              <a:defRPr sz="4400">
                <a:solidFill>
                  <a:schemeClr val="tx1"/>
                </a:solidFill>
                <a:latin typeface="Arial" panose="020B0604020202020204" pitchFamily="34" charset="0"/>
              </a:defRPr>
            </a:lvl5pPr>
            <a:lvl6pPr marL="457200" algn="ctr" defTabSz="457200" rtl="0" fontAlgn="base">
              <a:spcBef>
                <a:spcPct val="0"/>
              </a:spcBef>
              <a:spcAft>
                <a:spcPct val="0"/>
              </a:spcAft>
              <a:defRPr sz="4400">
                <a:solidFill>
                  <a:schemeClr val="tx1"/>
                </a:solidFill>
                <a:latin typeface="Arial" panose="020B0604020202020204" pitchFamily="34" charset="0"/>
              </a:defRPr>
            </a:lvl6pPr>
            <a:lvl7pPr marL="914400" algn="ctr" defTabSz="457200" rtl="0" fontAlgn="base">
              <a:spcBef>
                <a:spcPct val="0"/>
              </a:spcBef>
              <a:spcAft>
                <a:spcPct val="0"/>
              </a:spcAft>
              <a:defRPr sz="4400">
                <a:solidFill>
                  <a:schemeClr val="tx1"/>
                </a:solidFill>
                <a:latin typeface="Arial" panose="020B0604020202020204" pitchFamily="34" charset="0"/>
              </a:defRPr>
            </a:lvl7pPr>
            <a:lvl8pPr marL="1371600" algn="ctr" defTabSz="457200" rtl="0" fontAlgn="base">
              <a:spcBef>
                <a:spcPct val="0"/>
              </a:spcBef>
              <a:spcAft>
                <a:spcPct val="0"/>
              </a:spcAft>
              <a:defRPr sz="4400">
                <a:solidFill>
                  <a:schemeClr val="tx1"/>
                </a:solidFill>
                <a:latin typeface="Arial" panose="020B0604020202020204" pitchFamily="34" charset="0"/>
              </a:defRPr>
            </a:lvl8pPr>
            <a:lvl9pPr marL="1828800" algn="ctr" defTabSz="457200" rtl="0" fontAlgn="base">
              <a:spcBef>
                <a:spcPct val="0"/>
              </a:spcBef>
              <a:spcAft>
                <a:spcPct val="0"/>
              </a:spcAft>
              <a:defRPr sz="4400">
                <a:solidFill>
                  <a:schemeClr val="tx1"/>
                </a:solidFill>
                <a:latin typeface="Arial" panose="020B0604020202020204" pitchFamily="34" charset="0"/>
              </a:defRPr>
            </a:lvl9pPr>
          </a:lstStyle>
          <a:p>
            <a:endParaRPr lang="en-US" sz="3200" dirty="0">
              <a:solidFill>
                <a:srgbClr val="008BB0"/>
              </a:solidFill>
            </a:endParaRPr>
          </a:p>
        </p:txBody>
      </p:sp>
    </p:spTree>
    <p:extLst>
      <p:ext uri="{BB962C8B-B14F-4D97-AF65-F5344CB8AC3E}">
        <p14:creationId xmlns:p14="http://schemas.microsoft.com/office/powerpoint/2010/main" val="28043274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solidFill>
                  <a:srgbClr val="006A8A"/>
                </a:solidFill>
              </a:rPr>
              <a:t>SUSTAINABLE DEVELOPMENT GOALS</a:t>
            </a:r>
          </a:p>
        </p:txBody>
      </p:sp>
      <p:sp>
        <p:nvSpPr>
          <p:cNvPr id="3" name="Text Placeholder 2"/>
          <p:cNvSpPr>
            <a:spLocks noGrp="1"/>
          </p:cNvSpPr>
          <p:nvPr>
            <p:ph type="body" sz="quarter" idx="10"/>
          </p:nvPr>
        </p:nvSpPr>
        <p:spPr>
          <a:xfrm>
            <a:off x="485478" y="1762125"/>
            <a:ext cx="4032448" cy="4662351"/>
          </a:xfrm>
        </p:spPr>
        <p:txBody>
          <a:bodyPr/>
          <a:lstStyle/>
          <a:p>
            <a:r>
              <a:rPr lang="en-US" dirty="0"/>
              <a:t>In 2015, the new Sustainable Development Goals (SDGs) were released.</a:t>
            </a:r>
          </a:p>
          <a:p>
            <a:endParaRPr lang="en-US" dirty="0"/>
          </a:p>
          <a:p>
            <a:r>
              <a:rPr lang="en-US" dirty="0"/>
              <a:t>These are </a:t>
            </a:r>
            <a:r>
              <a:rPr lang="en-US" b="1" dirty="0">
                <a:solidFill>
                  <a:srgbClr val="006A8A"/>
                </a:solidFill>
              </a:rPr>
              <a:t>1</a:t>
            </a:r>
            <a:r>
              <a:rPr lang="en-AU" b="1" dirty="0">
                <a:solidFill>
                  <a:srgbClr val="006A8A"/>
                </a:solidFill>
              </a:rPr>
              <a:t>7</a:t>
            </a:r>
            <a:r>
              <a:rPr lang="en-AU" dirty="0">
                <a:solidFill>
                  <a:srgbClr val="006A8A"/>
                </a:solidFill>
              </a:rPr>
              <a:t> </a:t>
            </a:r>
            <a:r>
              <a:rPr lang="en-AU" b="1" dirty="0">
                <a:solidFill>
                  <a:srgbClr val="006A8A"/>
                </a:solidFill>
              </a:rPr>
              <a:t>goals for everyone, everywhere,</a:t>
            </a:r>
            <a:r>
              <a:rPr lang="en-AU" dirty="0">
                <a:solidFill>
                  <a:srgbClr val="006A8A"/>
                </a:solidFill>
              </a:rPr>
              <a:t> </a:t>
            </a:r>
            <a:r>
              <a:rPr lang="en-AU" dirty="0"/>
              <a:t>aimed at achieving three extraordinary things in the next 15 years:</a:t>
            </a:r>
          </a:p>
          <a:p>
            <a:pPr marL="285750" indent="-285750">
              <a:buFont typeface="Arial" panose="020B0604020202020204" pitchFamily="34" charset="0"/>
              <a:buChar char="•"/>
            </a:pPr>
            <a:r>
              <a:rPr lang="en-AU" dirty="0"/>
              <a:t>End extreme poverty.</a:t>
            </a:r>
          </a:p>
          <a:p>
            <a:pPr marL="285750" indent="-285750">
              <a:buFont typeface="Arial" panose="020B0604020202020204" pitchFamily="34" charset="0"/>
              <a:buChar char="•"/>
            </a:pPr>
            <a:r>
              <a:rPr lang="en-AU" dirty="0"/>
              <a:t>Fight inequality &amp; injustice.</a:t>
            </a:r>
          </a:p>
          <a:p>
            <a:pPr marL="285750" indent="-285750">
              <a:buFont typeface="Arial" panose="020B0604020202020204" pitchFamily="34" charset="0"/>
              <a:buChar char="•"/>
            </a:pPr>
            <a:r>
              <a:rPr lang="en-AU" dirty="0"/>
              <a:t>Fix climate change.</a:t>
            </a:r>
          </a:p>
          <a:p>
            <a:endParaRPr lang="en-US" dirty="0"/>
          </a:p>
        </p:txBody>
      </p:sp>
      <p:pic>
        <p:nvPicPr>
          <p:cNvPr id="1030" name="Picture 6" descr="http://www.socialprogressimperative.org/system/images/W1siZiIsIjIwMTUvMDkvMjkvMDAvNTMvNDYvNTYxL2dsb2JhbGdvYWxzLmpwZyJdXQ/globalgoals.jpg"/>
          <p:cNvPicPr>
            <a:picLocks noGrp="1" noChangeAspect="1" noChangeArrowheads="1"/>
          </p:cNvPicPr>
          <p:nvPr>
            <p:ph type="pic" sz="quarter" idx="12"/>
          </p:nvPr>
        </p:nvPicPr>
        <p:blipFill rotWithShape="1">
          <a:blip r:embed="rId3" cstate="screen">
            <a:extLst>
              <a:ext uri="{28A0092B-C50C-407E-A947-70E740481C1C}">
                <a14:useLocalDpi xmlns:a14="http://schemas.microsoft.com/office/drawing/2010/main"/>
              </a:ext>
            </a:extLst>
          </a:blip>
          <a:srcRect b="-13707"/>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5" name="Text Placeholder 3">
            <a:extLst>
              <a:ext uri="{FF2B5EF4-FFF2-40B4-BE49-F238E27FC236}">
                <a16:creationId xmlns:a16="http://schemas.microsoft.com/office/drawing/2014/main" id="{63946EFF-11A6-4945-B8F6-0F130F30BA55}"/>
              </a:ext>
            </a:extLst>
          </p:cNvPr>
          <p:cNvSpPr>
            <a:spLocks noGrp="1"/>
          </p:cNvSpPr>
          <p:nvPr>
            <p:ph type="body" sz="quarter" idx="11"/>
          </p:nvPr>
        </p:nvSpPr>
        <p:spPr>
          <a:xfrm>
            <a:off x="4950123" y="4810947"/>
            <a:ext cx="3708399" cy="346841"/>
          </a:xfrm>
        </p:spPr>
        <p:txBody>
          <a:bodyPr/>
          <a:lstStyle/>
          <a:p>
            <a:r>
              <a:rPr lang="en-US" b="1" dirty="0"/>
              <a:t>Credit: </a:t>
            </a:r>
            <a:r>
              <a:rPr lang="en-US" dirty="0"/>
              <a:t>United Nations</a:t>
            </a:r>
          </a:p>
        </p:txBody>
      </p:sp>
    </p:spTree>
    <p:extLst>
      <p:ext uri="{BB962C8B-B14F-4D97-AF65-F5344CB8AC3E}">
        <p14:creationId xmlns:p14="http://schemas.microsoft.com/office/powerpoint/2010/main" val="2711261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solidFill>
                  <a:srgbClr val="006A8A"/>
                </a:solidFill>
              </a:rPr>
              <a:t>GOAL 6 FOCUSES ON CLEAN WATER AND Sanitation</a:t>
            </a:r>
          </a:p>
        </p:txBody>
      </p:sp>
      <p:sp>
        <p:nvSpPr>
          <p:cNvPr id="3" name="Text Placeholder 2"/>
          <p:cNvSpPr>
            <a:spLocks noGrp="1"/>
          </p:cNvSpPr>
          <p:nvPr>
            <p:ph type="body" sz="quarter" idx="10"/>
          </p:nvPr>
        </p:nvSpPr>
        <p:spPr>
          <a:xfrm>
            <a:off x="539551" y="1762125"/>
            <a:ext cx="4248347" cy="4662351"/>
          </a:xfrm>
        </p:spPr>
        <p:txBody>
          <a:bodyPr/>
          <a:lstStyle/>
          <a:p>
            <a:r>
              <a:rPr lang="en-US" b="1" dirty="0"/>
              <a:t>Ensure availability and sustainable management of water and sanitation for all</a:t>
            </a:r>
          </a:p>
          <a:p>
            <a:endParaRPr lang="en-US" sz="1000" dirty="0"/>
          </a:p>
          <a:p>
            <a:r>
              <a:rPr lang="en-US" dirty="0"/>
              <a:t>Some of the targets for 2030:</a:t>
            </a:r>
          </a:p>
          <a:p>
            <a:pPr marL="285750" indent="-285750">
              <a:buFont typeface="Arial" panose="020B0604020202020204" pitchFamily="34" charset="0"/>
              <a:buChar char="•"/>
            </a:pPr>
            <a:r>
              <a:rPr lang="en-AU" dirty="0"/>
              <a:t>achieve universal and equitable access to safe and affordable drinking water for all</a:t>
            </a:r>
          </a:p>
          <a:p>
            <a:pPr marL="285750" indent="-285750">
              <a:buFont typeface="Arial" panose="020B0604020202020204" pitchFamily="34" charset="0"/>
              <a:buChar char="•"/>
            </a:pPr>
            <a:r>
              <a:rPr lang="en-AU" dirty="0"/>
              <a:t>achieve access to adequate sanitation and hygiene for all </a:t>
            </a:r>
          </a:p>
          <a:p>
            <a:pPr marL="285750" indent="-285750">
              <a:buFont typeface="Arial" panose="020B0604020202020204" pitchFamily="34" charset="0"/>
              <a:buChar char="•"/>
            </a:pPr>
            <a:r>
              <a:rPr lang="en-AU" dirty="0"/>
              <a:t>end open defecation, paying special attention to the needs of women and girls and those in vulnerable situations</a:t>
            </a:r>
          </a:p>
          <a:p>
            <a:pPr marL="285750" indent="-285750">
              <a:buFont typeface="Arial" panose="020B0604020202020204" pitchFamily="34" charset="0"/>
              <a:buChar char="•"/>
            </a:pPr>
            <a:r>
              <a:rPr lang="en-AU" dirty="0"/>
              <a:t>improve water quality by reducing pollution and eliminating dumping</a:t>
            </a:r>
            <a:endParaRPr lang="en-US" dirty="0"/>
          </a:p>
        </p:txBody>
      </p:sp>
      <p:sp>
        <p:nvSpPr>
          <p:cNvPr id="4" name="Text Placeholder 3"/>
          <p:cNvSpPr>
            <a:spLocks noGrp="1"/>
          </p:cNvSpPr>
          <p:nvPr>
            <p:ph type="body" sz="quarter" idx="11"/>
          </p:nvPr>
        </p:nvSpPr>
        <p:spPr>
          <a:xfrm>
            <a:off x="4787898" y="5270870"/>
            <a:ext cx="3708399" cy="346841"/>
          </a:xfrm>
        </p:spPr>
        <p:txBody>
          <a:bodyPr/>
          <a:lstStyle/>
          <a:p>
            <a:r>
              <a:rPr lang="en-US" b="1" dirty="0"/>
              <a:t>Credit: </a:t>
            </a:r>
            <a:r>
              <a:rPr lang="en-US" dirty="0"/>
              <a:t>United Nations</a:t>
            </a:r>
          </a:p>
        </p:txBody>
      </p:sp>
      <p:pic>
        <p:nvPicPr>
          <p:cNvPr id="13" name="Picture 4" descr="Clean Water and Sanitation 2030 Quote"/>
          <p:cNvPicPr>
            <a:picLocks noGrp="1" noChangeAspect="1" noChangeArrowheads="1"/>
          </p:cNvPicPr>
          <p:nvPr>
            <p:ph type="pic" sz="quarter" idx="12"/>
          </p:nvPr>
        </p:nvPicPr>
        <p:blipFill>
          <a:blip r:embed="rId3" cstate="screen">
            <a:extLst>
              <a:ext uri="{28A0092B-C50C-407E-A947-70E740481C1C}">
                <a14:useLocalDpi xmlns:a14="http://schemas.microsoft.com/office/drawing/2010/main"/>
              </a:ext>
            </a:extLst>
          </a:blip>
          <a:srcRect t="6267" b="6267"/>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pic>
        <p:nvPicPr>
          <p:cNvPr id="10" name="Picture Placeholder 5" descr="sustainable development goal 6.jpg"/>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470355" y="1860061"/>
            <a:ext cx="951330" cy="964244"/>
          </a:xfrm>
          <a:prstGeom prst="rect">
            <a:avLst/>
          </a:prstGeom>
        </p:spPr>
      </p:pic>
    </p:spTree>
    <p:extLst>
      <p:ext uri="{BB962C8B-B14F-4D97-AF65-F5344CB8AC3E}">
        <p14:creationId xmlns:p14="http://schemas.microsoft.com/office/powerpoint/2010/main" val="1347423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AU" altLang="en-US" sz="3600" dirty="0">
                <a:solidFill>
                  <a:srgbClr val="006A8A"/>
                </a:solidFill>
                <a:cs typeface="Arial" panose="020B0604020202020204" pitchFamily="34" charset="0"/>
              </a:rPr>
              <a:t>Caritas Australia’s response</a:t>
            </a:r>
            <a:endParaRPr lang="en-AU" sz="3600" dirty="0">
              <a:solidFill>
                <a:srgbClr val="006A8A"/>
              </a:solidFill>
            </a:endParaRPr>
          </a:p>
        </p:txBody>
      </p:sp>
      <p:sp>
        <p:nvSpPr>
          <p:cNvPr id="7" name="Text Placeholder 6"/>
          <p:cNvSpPr>
            <a:spLocks noGrp="1"/>
          </p:cNvSpPr>
          <p:nvPr>
            <p:ph type="body" sz="quarter" idx="10"/>
          </p:nvPr>
        </p:nvSpPr>
        <p:spPr/>
        <p:txBody>
          <a:bodyPr/>
          <a:lstStyle/>
          <a:p>
            <a:r>
              <a:rPr lang="en-AU" sz="2400" dirty="0"/>
              <a:t>Caritas Australia recognises that access to water and adequate sanitation is a human right, and is a necessity for improvements in many other living standards. Therefore, Water, Sanitation and Hygiene (WASH) activities are frequently integrated into our holistic community development programs.</a:t>
            </a:r>
          </a:p>
        </p:txBody>
      </p:sp>
      <p:sp>
        <p:nvSpPr>
          <p:cNvPr id="2" name="Text Placeholder 1"/>
          <p:cNvSpPr>
            <a:spLocks noGrp="1"/>
          </p:cNvSpPr>
          <p:nvPr>
            <p:ph type="body" sz="quarter" idx="11"/>
          </p:nvPr>
        </p:nvSpPr>
        <p:spPr>
          <a:xfrm>
            <a:off x="4787900" y="5139142"/>
            <a:ext cx="3708399" cy="346841"/>
          </a:xfrm>
        </p:spPr>
        <p:txBody>
          <a:bodyPr/>
          <a:lstStyle/>
          <a:p>
            <a:r>
              <a:rPr lang="en-AU" sz="900" dirty="0"/>
              <a:t>Water and good hygiene is also key to preventing a bad situation from getting worse. To date, 27,231 water kits and 34,540 hygiene kits have been distributed and are in use, Philippines. </a:t>
            </a:r>
            <a:r>
              <a:rPr lang="en-AU" sz="900" b="1" dirty="0"/>
              <a:t>Credit: </a:t>
            </a:r>
            <a:r>
              <a:rPr lang="en-AU" sz="900" dirty="0"/>
              <a:t>Jim Stipe/Catholic Relief Services</a:t>
            </a:r>
          </a:p>
          <a:p>
            <a:endParaRPr lang="en-AU" dirty="0"/>
          </a:p>
        </p:txBody>
      </p:sp>
      <p:pic>
        <p:nvPicPr>
          <p:cNvPr id="9" name="Picture Placeholder 8">
            <a:extLst>
              <a:ext uri="{FF2B5EF4-FFF2-40B4-BE49-F238E27FC236}">
                <a16:creationId xmlns:a16="http://schemas.microsoft.com/office/drawing/2014/main" id="{69BFB46C-6060-374C-A261-D67E507BEBD1}"/>
              </a:ext>
            </a:extLst>
          </p:cNvPr>
          <p:cNvPicPr>
            <a:picLocks noGrp="1" noChangeAspect="1"/>
          </p:cNvPicPr>
          <p:nvPr>
            <p:ph type="pic" sz="quarter" idx="12"/>
          </p:nvPr>
        </p:nvPicPr>
        <p:blipFill rotWithShape="1">
          <a:blip r:embed="rId2">
            <a:extLst>
              <a:ext uri="{28A0092B-C50C-407E-A947-70E740481C1C}">
                <a14:useLocalDpi xmlns:a14="http://schemas.microsoft.com/office/drawing/2010/main" val="0"/>
              </a:ext>
            </a:extLst>
          </a:blip>
          <a:srcRect l="13597" r="13597"/>
          <a:stretch/>
        </p:blipFill>
        <p:spPr/>
      </p:pic>
    </p:spTree>
    <p:extLst>
      <p:ext uri="{BB962C8B-B14F-4D97-AF65-F5344CB8AC3E}">
        <p14:creationId xmlns:p14="http://schemas.microsoft.com/office/powerpoint/2010/main" val="12607784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413792"/>
            <a:ext cx="7956748" cy="1143000"/>
          </a:xfrm>
        </p:spPr>
        <p:txBody>
          <a:bodyPr/>
          <a:lstStyle/>
          <a:p>
            <a:pPr>
              <a:defRPr/>
            </a:pPr>
            <a:r>
              <a:rPr lang="en-AU" sz="3200" dirty="0">
                <a:solidFill>
                  <a:srgbClr val="006A8A"/>
                </a:solidFill>
                <a:cs typeface="Arial" pitchFamily="34" charset="0"/>
              </a:rPr>
              <a:t>Our water, sanitation and hygiene activities include:</a:t>
            </a:r>
          </a:p>
        </p:txBody>
      </p:sp>
      <p:sp>
        <p:nvSpPr>
          <p:cNvPr id="3" name="Text Placeholder 2"/>
          <p:cNvSpPr>
            <a:spLocks noGrp="1"/>
          </p:cNvSpPr>
          <p:nvPr>
            <p:ph type="body" sz="quarter" idx="10"/>
          </p:nvPr>
        </p:nvSpPr>
        <p:spPr>
          <a:xfrm>
            <a:off x="539552" y="1678597"/>
            <a:ext cx="7956748" cy="3373301"/>
          </a:xfrm>
        </p:spPr>
        <p:txBody>
          <a:bodyPr/>
          <a:lstStyle/>
          <a:p>
            <a:pPr marL="285750" indent="-285750">
              <a:buFont typeface="Arial" panose="020B0604020202020204" pitchFamily="34" charset="0"/>
              <a:buChar char="•"/>
              <a:defRPr/>
            </a:pPr>
            <a:r>
              <a:rPr lang="en-AU" sz="2200" dirty="0">
                <a:cs typeface="Arial" pitchFamily="34" charset="0"/>
              </a:rPr>
              <a:t>Drilling </a:t>
            </a:r>
            <a:r>
              <a:rPr lang="en-AU" sz="2200" b="1" dirty="0">
                <a:solidFill>
                  <a:srgbClr val="006A8A"/>
                </a:solidFill>
                <a:cs typeface="Arial" pitchFamily="34" charset="0"/>
              </a:rPr>
              <a:t>boreholes</a:t>
            </a:r>
            <a:r>
              <a:rPr lang="en-AU" sz="2200" dirty="0">
                <a:cs typeface="Arial" pitchFamily="34" charset="0"/>
              </a:rPr>
              <a:t> and supporting communities to install </a:t>
            </a:r>
            <a:r>
              <a:rPr lang="en-AU" sz="2200" b="1" dirty="0">
                <a:solidFill>
                  <a:srgbClr val="006A8A"/>
                </a:solidFill>
                <a:cs typeface="Arial" pitchFamily="34" charset="0"/>
              </a:rPr>
              <a:t>water pumps </a:t>
            </a:r>
            <a:r>
              <a:rPr lang="en-AU" sz="2200" dirty="0">
                <a:cs typeface="Arial" pitchFamily="34" charset="0"/>
              </a:rPr>
              <a:t>so they have access to clean water </a:t>
            </a:r>
          </a:p>
          <a:p>
            <a:pPr marL="285750" indent="-285750">
              <a:buFont typeface="Arial" panose="020B0604020202020204" pitchFamily="34" charset="0"/>
              <a:buChar char="•"/>
              <a:defRPr/>
            </a:pPr>
            <a:r>
              <a:rPr lang="en-AU" sz="2200" dirty="0">
                <a:cs typeface="Arial" pitchFamily="34" charset="0"/>
              </a:rPr>
              <a:t>Developing other </a:t>
            </a:r>
            <a:r>
              <a:rPr lang="en-AU" sz="2200" b="1" dirty="0">
                <a:solidFill>
                  <a:srgbClr val="006A8A"/>
                </a:solidFill>
                <a:cs typeface="Arial" pitchFamily="34" charset="0"/>
              </a:rPr>
              <a:t>alternative safe water sources</a:t>
            </a:r>
            <a:r>
              <a:rPr lang="en-AU" sz="2200" dirty="0">
                <a:cs typeface="Arial" pitchFamily="34" charset="0"/>
              </a:rPr>
              <a:t>, such as ring wells and deep tube wells, rainwater harvesting tanks and sand filter systems</a:t>
            </a:r>
          </a:p>
          <a:p>
            <a:pPr marL="285750" indent="-285750">
              <a:buFont typeface="Arial" panose="020B0604020202020204" pitchFamily="34" charset="0"/>
              <a:buChar char="•"/>
              <a:defRPr/>
            </a:pPr>
            <a:r>
              <a:rPr lang="en-AU" sz="2200" dirty="0">
                <a:cs typeface="Arial" pitchFamily="34" charset="0"/>
              </a:rPr>
              <a:t>Building </a:t>
            </a:r>
            <a:r>
              <a:rPr lang="en-AU" sz="2200" b="1" dirty="0">
                <a:solidFill>
                  <a:srgbClr val="006A8A"/>
                </a:solidFill>
                <a:cs typeface="Arial" pitchFamily="34" charset="0"/>
              </a:rPr>
              <a:t>covered toilets, pot racks and sanitation facilities</a:t>
            </a:r>
            <a:r>
              <a:rPr lang="en-AU" sz="2200" dirty="0">
                <a:cs typeface="Arial" pitchFamily="34" charset="0"/>
              </a:rPr>
              <a:t>, such as simple Tippy Taps for hygienic hand washing</a:t>
            </a:r>
          </a:p>
          <a:p>
            <a:pPr marL="285750" indent="-285750">
              <a:buFont typeface="Arial" panose="020B0604020202020204" pitchFamily="34" charset="0"/>
              <a:buChar char="•"/>
              <a:defRPr/>
            </a:pPr>
            <a:r>
              <a:rPr lang="en-AU" sz="2200" dirty="0">
                <a:cs typeface="Arial" pitchFamily="34" charset="0"/>
              </a:rPr>
              <a:t>Providing </a:t>
            </a:r>
            <a:r>
              <a:rPr lang="en-AU" sz="2200" b="1" dirty="0">
                <a:solidFill>
                  <a:srgbClr val="006A8A"/>
                </a:solidFill>
                <a:cs typeface="Arial" pitchFamily="34" charset="0"/>
              </a:rPr>
              <a:t>education</a:t>
            </a:r>
            <a:r>
              <a:rPr lang="en-AU" sz="2200" dirty="0">
                <a:cs typeface="Arial" pitchFamily="34" charset="0"/>
              </a:rPr>
              <a:t> on improved hygiene practices</a:t>
            </a:r>
          </a:p>
          <a:p>
            <a:pPr marL="285750" indent="-285750">
              <a:buFont typeface="Arial" panose="020B0604020202020204" pitchFamily="34" charset="0"/>
              <a:buChar char="•"/>
              <a:defRPr/>
            </a:pPr>
            <a:r>
              <a:rPr lang="en-AU" sz="2200" dirty="0">
                <a:cs typeface="Arial" pitchFamily="34" charset="0"/>
              </a:rPr>
              <a:t>Supporting </a:t>
            </a:r>
            <a:r>
              <a:rPr lang="en-AU" sz="2200" b="1" dirty="0">
                <a:solidFill>
                  <a:srgbClr val="006A8A"/>
                </a:solidFill>
                <a:cs typeface="Arial" pitchFamily="34" charset="0"/>
              </a:rPr>
              <a:t>training</a:t>
            </a:r>
            <a:r>
              <a:rPr lang="en-AU" sz="2200" dirty="0">
                <a:cs typeface="Arial" pitchFamily="34" charset="0"/>
              </a:rPr>
              <a:t> on food production and agriculture, including introducing systems which use minimum quantities of water.</a:t>
            </a:r>
          </a:p>
          <a:p>
            <a:pPr marL="285750" indent="-285750">
              <a:buFont typeface="Arial" panose="020B0604020202020204" pitchFamily="34" charset="0"/>
              <a:buChar char="•"/>
              <a:defRPr/>
            </a:pPr>
            <a:endParaRPr lang="en-AU" sz="2000" dirty="0">
              <a:cs typeface="Arial" pitchFamily="34" charset="0"/>
            </a:endParaRPr>
          </a:p>
          <a:p>
            <a:pPr>
              <a:defRPr/>
            </a:pPr>
            <a:endParaRPr lang="en-AU" sz="2000" dirty="0">
              <a:cs typeface="Arial" pitchFamily="34" charset="0"/>
            </a:endParaRPr>
          </a:p>
          <a:p>
            <a:pPr marL="285750" indent="-285750">
              <a:buFont typeface="Arial" panose="020B0604020202020204" pitchFamily="34" charset="0"/>
              <a:buChar char="•"/>
              <a:defRPr/>
            </a:pPr>
            <a:endParaRPr lang="en-AU" sz="2000" dirty="0">
              <a:cs typeface="Arial" pitchFamily="34" charset="0"/>
            </a:endParaRPr>
          </a:p>
          <a:p>
            <a:pPr marL="285750" indent="-285750">
              <a:buFont typeface="Arial" panose="020B0604020202020204" pitchFamily="34" charset="0"/>
              <a:buChar char="•"/>
              <a:defRPr/>
            </a:pPr>
            <a:endParaRPr lang="en-AU" sz="2000" dirty="0">
              <a:cs typeface="Arial" pitchFamily="34" charset="0"/>
            </a:endParaRPr>
          </a:p>
          <a:p>
            <a:pPr marL="285750" indent="-285750">
              <a:buFont typeface="Arial" panose="020B0604020202020204" pitchFamily="34" charset="0"/>
              <a:buChar char="•"/>
              <a:defRPr/>
            </a:pPr>
            <a:endParaRPr lang="en-AU" sz="2000" dirty="0">
              <a:cs typeface="Arial" pitchFamily="34" charset="0"/>
            </a:endParaRPr>
          </a:p>
          <a:p>
            <a:pPr marL="285750" indent="-285750">
              <a:buFont typeface="Arial" panose="020B0604020202020204" pitchFamily="34" charset="0"/>
              <a:buChar char="•"/>
              <a:defRPr/>
            </a:pPr>
            <a:endParaRPr lang="en-AU" sz="20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prstGeom prst="rect">
            <a:avLst/>
          </a:prstGeom>
        </p:spPr>
        <p:txBody>
          <a:bodyPr>
            <a:scene3d>
              <a:camera prst="orthographicFront"/>
              <a:lightRig rig="soft" dir="t">
                <a:rot lat="0" lon="0" rev="10800000"/>
              </a:lightRig>
            </a:scene3d>
            <a:sp3d>
              <a:contourClr>
                <a:srgbClr val="DDDDDD"/>
              </a:contourClr>
            </a:sp3d>
          </a:bodyPr>
          <a:lstStyle/>
          <a:p>
            <a:pPr eaLnBrk="1" fontAlgn="auto" hangingPunct="1">
              <a:spcAft>
                <a:spcPts val="0"/>
              </a:spcAft>
              <a:defRPr/>
            </a:pPr>
            <a:r>
              <a:rPr lang="en-AU" altLang="en-US" sz="4000" cap="none" spc="150" dirty="0">
                <a:ln w="11430"/>
                <a:solidFill>
                  <a:srgbClr val="006A8A"/>
                </a:solidFill>
              </a:rPr>
              <a:t>CURRICULUM LINKS</a:t>
            </a:r>
          </a:p>
        </p:txBody>
      </p:sp>
      <p:sp>
        <p:nvSpPr>
          <p:cNvPr id="29699" name="Content Placeholder 2"/>
          <p:cNvSpPr>
            <a:spLocks noGrp="1"/>
          </p:cNvSpPr>
          <p:nvPr>
            <p:ph type="body" sz="quarter" idx="10"/>
          </p:nvPr>
        </p:nvSpPr>
        <p:spPr bwMode="auto">
          <a:xfrm>
            <a:off x="539552" y="1286105"/>
            <a:ext cx="7956748" cy="1468437"/>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42900" indent="-342900" eaLnBrk="1" hangingPunct="1">
              <a:buFont typeface="Arial"/>
              <a:buChar char="•"/>
            </a:pPr>
            <a:r>
              <a:rPr lang="en-AU" altLang="en-US" b="1" dirty="0">
                <a:latin typeface="Arial" panose="020B0604020202020204" pitchFamily="34" charset="0"/>
                <a:cs typeface="Arial" panose="020B0604020202020204" pitchFamily="34" charset="0"/>
              </a:rPr>
              <a:t>Year 7 </a:t>
            </a:r>
            <a:r>
              <a:rPr lang="en-AU" altLang="en-US" dirty="0">
                <a:latin typeface="Arial" panose="020B0604020202020204" pitchFamily="34" charset="0"/>
                <a:cs typeface="Arial" panose="020B0604020202020204" pitchFamily="34" charset="0"/>
              </a:rPr>
              <a:t>| Geography | Unit 1: </a:t>
            </a:r>
            <a:r>
              <a:rPr lang="en-AU" altLang="en-US" dirty="0">
                <a:latin typeface="Arial" panose="020B0604020202020204" pitchFamily="34" charset="0"/>
                <a:cs typeface="Arial" panose="020B0604020202020204" pitchFamily="34" charset="0"/>
                <a:hlinkClick r:id="rId3"/>
              </a:rPr>
              <a:t>Water in the World </a:t>
            </a:r>
            <a:endParaRPr lang="en-AU" altLang="en-US" dirty="0">
              <a:latin typeface="Arial" panose="020B0604020202020204" pitchFamily="34" charset="0"/>
              <a:cs typeface="Arial" panose="020B0604020202020204" pitchFamily="34" charset="0"/>
            </a:endParaRPr>
          </a:p>
          <a:p>
            <a:pPr marL="342900" indent="-342900" eaLnBrk="1" hangingPunct="1">
              <a:buFont typeface="Arial"/>
              <a:buChar char="•"/>
            </a:pPr>
            <a:r>
              <a:rPr lang="en-AU" altLang="en-US" b="1" dirty="0">
                <a:latin typeface="Arial" panose="020B0604020202020204" pitchFamily="34" charset="0"/>
                <a:cs typeface="Arial" panose="020B0604020202020204" pitchFamily="34" charset="0"/>
              </a:rPr>
              <a:t>Year 7 </a:t>
            </a:r>
            <a:r>
              <a:rPr lang="en-AU" altLang="en-US" dirty="0">
                <a:latin typeface="Arial" panose="020B0604020202020204" pitchFamily="34" charset="0"/>
                <a:cs typeface="Arial" panose="020B0604020202020204" pitchFamily="34" charset="0"/>
              </a:rPr>
              <a:t>| Geography | Unit 2: Place and liveability | The influence of accessibility to services and facilities on the liveability of places (</a:t>
            </a:r>
            <a:r>
              <a:rPr lang="en-AU" altLang="en-US" dirty="0">
                <a:latin typeface="Arial" panose="020B0604020202020204" pitchFamily="34" charset="0"/>
                <a:cs typeface="Arial" panose="020B0604020202020204" pitchFamily="34" charset="0"/>
                <a:hlinkClick r:id="rId4"/>
              </a:rPr>
              <a:t>ACHASSK189</a:t>
            </a:r>
            <a:r>
              <a:rPr lang="en-AU" altLang="en-US" dirty="0">
                <a:latin typeface="Arial" panose="020B0604020202020204" pitchFamily="34" charset="0"/>
                <a:cs typeface="Arial" panose="020B0604020202020204" pitchFamily="34" charset="0"/>
              </a:rPr>
              <a:t>) </a:t>
            </a:r>
          </a:p>
          <a:p>
            <a:pPr marL="342900" indent="-342900" eaLnBrk="1" hangingPunct="1">
              <a:buFont typeface="Arial"/>
              <a:buChar char="•"/>
            </a:pPr>
            <a:r>
              <a:rPr lang="en-AU" altLang="en-US" b="1" dirty="0">
                <a:latin typeface="Arial" panose="020B0604020202020204" pitchFamily="34" charset="0"/>
                <a:cs typeface="Arial" panose="020B0604020202020204" pitchFamily="34" charset="0"/>
              </a:rPr>
              <a:t>Year 10 </a:t>
            </a:r>
            <a:r>
              <a:rPr lang="en-AU" altLang="en-US" dirty="0">
                <a:latin typeface="Arial" panose="020B0604020202020204" pitchFamily="34" charset="0"/>
                <a:cs typeface="Arial" panose="020B0604020202020204" pitchFamily="34" charset="0"/>
              </a:rPr>
              <a:t>| Geography | </a:t>
            </a:r>
            <a:r>
              <a:rPr lang="en-AU" altLang="en-US" dirty="0">
                <a:latin typeface="Arial" panose="020B0604020202020204" pitchFamily="34" charset="0"/>
                <a:cs typeface="Arial" panose="020B0604020202020204" pitchFamily="34" charset="0"/>
                <a:hlinkClick r:id="rId5"/>
              </a:rPr>
              <a:t>Unit 2: Geographies of human wellbeing</a:t>
            </a:r>
            <a:r>
              <a:rPr lang="en-AU" altLang="en-US" dirty="0">
                <a:latin typeface="Arial" panose="020B0604020202020204" pitchFamily="34" charset="0"/>
                <a:cs typeface="Arial" panose="020B0604020202020204" pitchFamily="34" charset="0"/>
              </a:rPr>
              <a:t>| ACHGK076 – ACHGK081 </a:t>
            </a:r>
          </a:p>
          <a:p>
            <a:pPr marL="342900" indent="-342900" eaLnBrk="1" hangingPunct="1">
              <a:buFont typeface="Arial"/>
              <a:buChar char="•"/>
            </a:pPr>
            <a:r>
              <a:rPr lang="en-AU" altLang="en-US" b="1" dirty="0">
                <a:latin typeface="Arial" panose="020B0604020202020204" pitchFamily="34" charset="0"/>
                <a:cs typeface="Arial" panose="020B0604020202020204" pitchFamily="34" charset="0"/>
              </a:rPr>
              <a:t>Year 10 </a:t>
            </a:r>
            <a:r>
              <a:rPr lang="en-AU" altLang="en-US" dirty="0">
                <a:latin typeface="Arial" panose="020B0604020202020204" pitchFamily="34" charset="0"/>
                <a:cs typeface="Arial" panose="020B0604020202020204" pitchFamily="34" charset="0"/>
              </a:rPr>
              <a:t>| Civics and Citizenship | Government and democracy </a:t>
            </a:r>
            <a:r>
              <a:rPr lang="en-AU" altLang="en-US" dirty="0">
                <a:latin typeface="Arial" panose="020B0604020202020204" pitchFamily="34" charset="0"/>
                <a:cs typeface="Arial" panose="020B0604020202020204" pitchFamily="34" charset="0"/>
                <a:hlinkClick r:id="rId6"/>
              </a:rPr>
              <a:t>ACHCK091</a:t>
            </a:r>
            <a:r>
              <a:rPr lang="en-AU" altLang="en-US" dirty="0">
                <a:latin typeface="Arial" panose="020B0604020202020204" pitchFamily="34" charset="0"/>
                <a:cs typeface="Arial" panose="020B0604020202020204" pitchFamily="34" charset="0"/>
              </a:rPr>
              <a:t> | The Australian Government’s role and responsibilities at a global level, for example provision of foreign aid, peacekeeping, participation in international organisations and the United Nations</a:t>
            </a:r>
          </a:p>
        </p:txBody>
      </p:sp>
    </p:spTree>
    <p:extLst>
      <p:ext uri="{BB962C8B-B14F-4D97-AF65-F5344CB8AC3E}">
        <p14:creationId xmlns:p14="http://schemas.microsoft.com/office/powerpoint/2010/main" val="1182975426"/>
      </p:ext>
    </p:extLst>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5"/>
          <p:cNvSpPr>
            <a:spLocks noGrp="1"/>
          </p:cNvSpPr>
          <p:nvPr>
            <p:ph type="title"/>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p>
            <a:r>
              <a:rPr lang="en-AU" altLang="en-US" cap="none" dirty="0">
                <a:solidFill>
                  <a:srgbClr val="006A8A"/>
                </a:solidFill>
                <a:latin typeface="Arial" panose="020B0604020202020204" pitchFamily="34" charset="0"/>
                <a:cs typeface="Arial" panose="020B0604020202020204" pitchFamily="34" charset="0"/>
              </a:rPr>
              <a:t>WATER: THE WELL OF HOPE</a:t>
            </a:r>
          </a:p>
        </p:txBody>
      </p:sp>
      <p:sp>
        <p:nvSpPr>
          <p:cNvPr id="7" name="Text Placeholder 6"/>
          <p:cNvSpPr>
            <a:spLocks noGrp="1"/>
          </p:cNvSpPr>
          <p:nvPr>
            <p:ph type="body" sz="quarter" idx="10"/>
          </p:nvPr>
        </p:nvSpPr>
        <p:spPr>
          <a:xfrm>
            <a:off x="539552" y="1952625"/>
            <a:ext cx="4032448" cy="4270692"/>
          </a:xfrm>
        </p:spPr>
        <p:txBody>
          <a:bodyPr/>
          <a:lstStyle/>
          <a:p>
            <a:pPr eaLnBrk="1" hangingPunct="1">
              <a:defRPr/>
            </a:pPr>
            <a:r>
              <a:rPr lang="en-AU" dirty="0">
                <a:cs typeface="Arial" pitchFamily="34" charset="0"/>
              </a:rPr>
              <a:t>In 2014-15, Caritas Australia worked with local communities to provide better access to safe and sustainable water.</a:t>
            </a:r>
          </a:p>
          <a:p>
            <a:pPr marL="285750" indent="-285750" eaLnBrk="1" hangingPunct="1">
              <a:buFont typeface="Arial"/>
              <a:buChar char="•"/>
              <a:defRPr/>
            </a:pPr>
            <a:r>
              <a:rPr lang="en-AU" dirty="0">
                <a:cs typeface="Arial" pitchFamily="34" charset="0"/>
              </a:rPr>
              <a:t>More than </a:t>
            </a:r>
            <a:r>
              <a:rPr lang="en-AU" b="1" dirty="0">
                <a:solidFill>
                  <a:srgbClr val="006A8A"/>
                </a:solidFill>
                <a:cs typeface="Arial" pitchFamily="34" charset="0"/>
              </a:rPr>
              <a:t>175,000 people </a:t>
            </a:r>
            <a:r>
              <a:rPr lang="en-AU" dirty="0">
                <a:cs typeface="Arial" pitchFamily="34" charset="0"/>
              </a:rPr>
              <a:t>gained improved access to safe water globally.</a:t>
            </a:r>
          </a:p>
          <a:p>
            <a:pPr marL="285750" indent="-285750" eaLnBrk="1" hangingPunct="1">
              <a:buFont typeface="Arial"/>
              <a:buChar char="•"/>
              <a:defRPr/>
            </a:pPr>
            <a:r>
              <a:rPr lang="en-AU" dirty="0"/>
              <a:t>The Caritas network reached more than </a:t>
            </a:r>
            <a:r>
              <a:rPr lang="en-AU" b="1" dirty="0">
                <a:solidFill>
                  <a:srgbClr val="006A8A"/>
                </a:solidFill>
              </a:rPr>
              <a:t>260,000 people </a:t>
            </a:r>
            <a:r>
              <a:rPr lang="en-AU" dirty="0"/>
              <a:t>with tarps, mats, blankets, food, and kits for water, sanitation and hygiene in Nepal.</a:t>
            </a:r>
          </a:p>
          <a:p>
            <a:pPr marL="285750" indent="-285750">
              <a:buFont typeface="Arial" panose="020B0604020202020204" pitchFamily="34" charset="0"/>
              <a:buChar char="•"/>
            </a:pPr>
            <a:r>
              <a:rPr lang="en-AU" b="1" dirty="0">
                <a:solidFill>
                  <a:srgbClr val="006A8A"/>
                </a:solidFill>
              </a:rPr>
              <a:t>78,775 people </a:t>
            </a:r>
            <a:r>
              <a:rPr lang="en-AU" dirty="0"/>
              <a:t>have increased access to safe water in Malawi and Tanzania.</a:t>
            </a:r>
          </a:p>
          <a:p>
            <a:pPr>
              <a:defRPr/>
            </a:pPr>
            <a:endParaRPr lang="en-AU" dirty="0"/>
          </a:p>
        </p:txBody>
      </p:sp>
      <p:sp>
        <p:nvSpPr>
          <p:cNvPr id="3" name="Text Placeholder 2"/>
          <p:cNvSpPr>
            <a:spLocks noGrp="1"/>
          </p:cNvSpPr>
          <p:nvPr>
            <p:ph type="body" sz="quarter" idx="11"/>
          </p:nvPr>
        </p:nvSpPr>
        <p:spPr>
          <a:xfrm>
            <a:off x="4724400" y="5337721"/>
            <a:ext cx="3797300" cy="550952"/>
          </a:xfrm>
        </p:spPr>
        <p:txBody>
          <a:bodyPr/>
          <a:lstStyle/>
          <a:p>
            <a:r>
              <a:rPr lang="en-AU" dirty="0"/>
              <a:t>A girl pumps water from a well provided by the Catholic Church in Leu, </a:t>
            </a:r>
            <a:r>
              <a:rPr lang="en-AU" dirty="0" err="1"/>
              <a:t>Abyei</a:t>
            </a:r>
            <a:r>
              <a:rPr lang="en-AU" dirty="0"/>
              <a:t>. </a:t>
            </a:r>
            <a:r>
              <a:rPr lang="en-AU" b="1" dirty="0"/>
              <a:t>Credit: </a:t>
            </a:r>
            <a:r>
              <a:rPr lang="en-AU" dirty="0"/>
              <a:t>Paul Jeffrey/ ACT-Caritas</a:t>
            </a:r>
          </a:p>
        </p:txBody>
      </p:sp>
      <p:sp>
        <p:nvSpPr>
          <p:cNvPr id="2" name="Rectangle 1"/>
          <p:cNvSpPr/>
          <p:nvPr/>
        </p:nvSpPr>
        <p:spPr>
          <a:xfrm>
            <a:off x="1820778" y="-2171531"/>
            <a:ext cx="4572000" cy="646331"/>
          </a:xfrm>
          <a:prstGeom prst="rect">
            <a:avLst/>
          </a:prstGeom>
        </p:spPr>
        <p:txBody>
          <a:bodyPr>
            <a:spAutoFit/>
          </a:bodyPr>
          <a:lstStyle/>
          <a:p>
            <a:br>
              <a:rPr lang="en-AU" dirty="0"/>
            </a:br>
            <a:endParaRPr lang="en-AU" dirty="0"/>
          </a:p>
        </p:txBody>
      </p:sp>
      <p:pic>
        <p:nvPicPr>
          <p:cNvPr id="8" name="Picture Placeholder 7"/>
          <p:cNvPicPr>
            <a:picLocks noGrp="1" noChangeAspect="1"/>
          </p:cNvPicPr>
          <p:nvPr>
            <p:ph type="pic" sz="quarter" idx="12"/>
          </p:nvPr>
        </p:nvPicPr>
        <p:blipFill>
          <a:blip r:embed="rId3" cstate="screen">
            <a:extLst>
              <a:ext uri="{28A0092B-C50C-407E-A947-70E740481C1C}">
                <a14:useLocalDpi xmlns:a14="http://schemas.microsoft.com/office/drawing/2010/main"/>
              </a:ext>
            </a:extLst>
          </a:blip>
          <a:srcRect l="13640" r="13640"/>
          <a:stretch>
            <a:fillRect/>
          </a:stretch>
        </p:blipFill>
        <p:spPr>
          <a:xfrm>
            <a:off x="4787900" y="1851025"/>
            <a:ext cx="3708400" cy="339566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a:solidFill>
                  <a:srgbClr val="006A8A"/>
                </a:solidFill>
              </a:rPr>
              <a:t>Thandolwayo</a:t>
            </a:r>
            <a:r>
              <a:rPr lang="en-US" dirty="0">
                <a:solidFill>
                  <a:srgbClr val="006A8A"/>
                </a:solidFill>
              </a:rPr>
              <a:t>, </a:t>
            </a:r>
            <a:r>
              <a:rPr lang="en-US" dirty="0" err="1">
                <a:solidFill>
                  <a:srgbClr val="006A8A"/>
                </a:solidFill>
              </a:rPr>
              <a:t>zimbabwe</a:t>
            </a:r>
            <a:br>
              <a:rPr lang="en-US" dirty="0">
                <a:solidFill>
                  <a:srgbClr val="006A8A"/>
                </a:solidFill>
              </a:rPr>
            </a:br>
            <a:endParaRPr lang="en-AU" dirty="0">
              <a:solidFill>
                <a:srgbClr val="006A8A"/>
              </a:solidFill>
            </a:endParaRPr>
          </a:p>
        </p:txBody>
      </p:sp>
      <p:sp>
        <p:nvSpPr>
          <p:cNvPr id="7" name="Text Placeholder 3"/>
          <p:cNvSpPr>
            <a:spLocks noGrp="1"/>
          </p:cNvSpPr>
          <p:nvPr>
            <p:ph type="body" sz="quarter" idx="10"/>
          </p:nvPr>
        </p:nvSpPr>
        <p:spPr/>
        <p:txBody>
          <a:bodyPr/>
          <a:lstStyle/>
          <a:p>
            <a:r>
              <a:rPr lang="en-US" dirty="0"/>
              <a:t> </a:t>
            </a:r>
          </a:p>
        </p:txBody>
      </p:sp>
      <p:sp>
        <p:nvSpPr>
          <p:cNvPr id="5" name="Text Placeholder 1"/>
          <p:cNvSpPr>
            <a:spLocks noGrp="1"/>
          </p:cNvSpPr>
          <p:nvPr>
            <p:ph type="body" sz="quarter" idx="11"/>
          </p:nvPr>
        </p:nvSpPr>
        <p:spPr/>
        <p:txBody>
          <a:bodyPr/>
          <a:lstStyle/>
          <a:p>
            <a:r>
              <a:rPr lang="en-AU" sz="900" dirty="0" err="1"/>
              <a:t>Thandolwayo</a:t>
            </a:r>
            <a:r>
              <a:rPr lang="en-AU" sz="900" dirty="0"/>
              <a:t> outside her home holding a 5 litre water container she uses to collect water. Photo Credit: Richard Wainwright.</a:t>
            </a:r>
            <a:endParaRPr lang="en-US" sz="900" dirty="0"/>
          </a:p>
        </p:txBody>
      </p:sp>
      <p:sp>
        <p:nvSpPr>
          <p:cNvPr id="4" name="Picture Placeholder 3"/>
          <p:cNvSpPr>
            <a:spLocks noGrp="1"/>
          </p:cNvSpPr>
          <p:nvPr>
            <p:ph type="pic" sz="quarter" idx="12"/>
          </p:nvPr>
        </p:nvSpPr>
        <p:spPr>
          <a:blipFill>
            <a:blip r:embed="rId3" cstate="screen">
              <a:extLst>
                <a:ext uri="{28A0092B-C50C-407E-A947-70E740481C1C}">
                  <a14:useLocalDpi xmlns:a14="http://schemas.microsoft.com/office/drawing/2010/main"/>
                </a:ext>
              </a:extLst>
            </a:blip>
            <a:stretch>
              <a:fillRect t="270"/>
            </a:stretch>
          </a:blipFill>
        </p:spPr>
      </p:sp>
      <p:sp>
        <p:nvSpPr>
          <p:cNvPr id="43" name="Title 2"/>
          <p:cNvSpPr txBox="1">
            <a:spLocks/>
          </p:cNvSpPr>
          <p:nvPr/>
        </p:nvSpPr>
        <p:spPr>
          <a:xfrm>
            <a:off x="395536" y="464912"/>
            <a:ext cx="7280758" cy="712353"/>
          </a:xfrm>
          <a:prstGeom prst="rect">
            <a:avLst/>
          </a:prstGeom>
        </p:spPr>
        <p:txBody>
          <a:bodyPr vert="horz" lIns="91440" tIns="45720" rIns="91440" bIns="45720" rtlCol="0" anchor="t" anchorCtr="0">
            <a:noAutofit/>
          </a:bodyPr>
          <a:lstStyle>
            <a:lvl1pPr algn="l" defTabSz="457200" rtl="0" eaLnBrk="1" latinLnBrk="0" hangingPunct="1">
              <a:spcBef>
                <a:spcPct val="0"/>
              </a:spcBef>
              <a:buNone/>
              <a:defRPr sz="4400" b="1" i="0" kern="1200" cap="all" normalizeH="0" baseline="0">
                <a:solidFill>
                  <a:srgbClr val="E50269"/>
                </a:solidFill>
                <a:latin typeface="Arial"/>
                <a:ea typeface="+mj-ea"/>
                <a:cs typeface="Arial"/>
              </a:defRPr>
            </a:lvl1pPr>
          </a:lstStyle>
          <a:p>
            <a:endParaRPr lang="en-US" sz="4000" dirty="0">
              <a:solidFill>
                <a:srgbClr val="0C6263"/>
              </a:solidFill>
            </a:endParaRPr>
          </a:p>
        </p:txBody>
      </p:sp>
      <p:sp>
        <p:nvSpPr>
          <p:cNvPr id="8" name="Rectangle 7"/>
          <p:cNvSpPr/>
          <p:nvPr/>
        </p:nvSpPr>
        <p:spPr>
          <a:xfrm>
            <a:off x="625033" y="3249541"/>
            <a:ext cx="4018850" cy="3253711"/>
          </a:xfrm>
          <a:prstGeom prst="rect">
            <a:avLst/>
          </a:prstGeom>
        </p:spPr>
        <p:txBody>
          <a:bodyPr wrap="square">
            <a:spAutoFit/>
          </a:bodyPr>
          <a:lstStyle/>
          <a:p>
            <a:pPr>
              <a:lnSpc>
                <a:spcPct val="107000"/>
              </a:lnSpc>
              <a:spcAft>
                <a:spcPts val="800"/>
              </a:spcAft>
            </a:pPr>
            <a:r>
              <a:rPr lang="en-AU" sz="2400" dirty="0">
                <a:latin typeface="Arial" panose="020B0604020202020204" pitchFamily="34" charset="0"/>
                <a:ea typeface="Arial" panose="020B0604020202020204" pitchFamily="34" charset="0"/>
                <a:cs typeface="Times New Roman" panose="02020603050405020304" pitchFamily="18" charset="0"/>
              </a:rPr>
              <a:t>Life wasn’t easy for twelve-year-old Thandolwayo. Every morning she would walk seven kilometres and risked being attacked by crocodiles as she collected contaminated water for her family. </a:t>
            </a:r>
          </a:p>
        </p:txBody>
      </p:sp>
      <p:sp>
        <p:nvSpPr>
          <p:cNvPr id="47" name="Rectangle 46"/>
          <p:cNvSpPr/>
          <p:nvPr/>
        </p:nvSpPr>
        <p:spPr>
          <a:xfrm>
            <a:off x="540899" y="1310549"/>
            <a:ext cx="4175118" cy="1938992"/>
          </a:xfrm>
          <a:prstGeom prst="rect">
            <a:avLst/>
          </a:prstGeom>
        </p:spPr>
        <p:txBody>
          <a:bodyPr wrap="square">
            <a:spAutoFit/>
          </a:bodyPr>
          <a:lstStyle/>
          <a:p>
            <a:pPr lvl="0"/>
            <a:r>
              <a:rPr lang="en-US" sz="2400" dirty="0">
                <a:solidFill>
                  <a:srgbClr val="006A8A"/>
                </a:solidFill>
              </a:rPr>
              <a:t>Thandolwayo’s life has been transformed since the installation of a solar powered water pump in her village. </a:t>
            </a:r>
            <a:endParaRPr lang="en-AU" sz="2400" dirty="0">
              <a:solidFill>
                <a:srgbClr val="006A8A"/>
              </a:solidFill>
            </a:endParaRPr>
          </a:p>
        </p:txBody>
      </p:sp>
    </p:spTree>
    <p:extLst>
      <p:ext uri="{BB962C8B-B14F-4D97-AF65-F5344CB8AC3E}">
        <p14:creationId xmlns:p14="http://schemas.microsoft.com/office/powerpoint/2010/main" val="6733122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err="1">
                <a:solidFill>
                  <a:srgbClr val="006A8A"/>
                </a:solidFill>
              </a:rPr>
              <a:t>Thandolwayo</a:t>
            </a:r>
            <a:r>
              <a:rPr lang="en-US" dirty="0">
                <a:solidFill>
                  <a:srgbClr val="006A8A"/>
                </a:solidFill>
              </a:rPr>
              <a:t>, </a:t>
            </a:r>
            <a:r>
              <a:rPr lang="en-US" dirty="0" err="1">
                <a:solidFill>
                  <a:srgbClr val="006A8A"/>
                </a:solidFill>
              </a:rPr>
              <a:t>zimbabwe</a:t>
            </a:r>
            <a:br>
              <a:rPr lang="en-US" dirty="0">
                <a:solidFill>
                  <a:srgbClr val="0C6263"/>
                </a:solidFill>
              </a:rPr>
            </a:br>
            <a:endParaRPr lang="en-AU" dirty="0"/>
          </a:p>
        </p:txBody>
      </p:sp>
      <p:sp>
        <p:nvSpPr>
          <p:cNvPr id="5" name="Text Placeholder 1"/>
          <p:cNvSpPr>
            <a:spLocks noGrp="1"/>
          </p:cNvSpPr>
          <p:nvPr>
            <p:ph type="body" sz="quarter" idx="10"/>
          </p:nvPr>
        </p:nvSpPr>
        <p:spPr>
          <a:xfrm>
            <a:off x="4787901" y="5267743"/>
            <a:ext cx="3708399" cy="346841"/>
          </a:xfrm>
        </p:spPr>
        <p:txBody>
          <a:bodyPr/>
          <a:lstStyle/>
          <a:p>
            <a:r>
              <a:rPr lang="en-AU" sz="800" dirty="0" err="1"/>
              <a:t>Thandolwayo</a:t>
            </a:r>
            <a:r>
              <a:rPr lang="en-AU" sz="800" dirty="0"/>
              <a:t> drinks from the newly installed solar powered piped water system. Before the pipe was installed she would often get sick and miss school from illness and being tired from collecting water. Photo Credit: Richard Wainwright. </a:t>
            </a:r>
            <a:endParaRPr lang="en-US" sz="800" b="1" dirty="0"/>
          </a:p>
        </p:txBody>
      </p:sp>
      <p:sp>
        <p:nvSpPr>
          <p:cNvPr id="13" name="Picture Placeholder 12"/>
          <p:cNvSpPr>
            <a:spLocks noGrp="1"/>
          </p:cNvSpPr>
          <p:nvPr>
            <p:ph type="pic" sz="quarter" idx="12"/>
          </p:nvPr>
        </p:nvSpPr>
        <p:spPr>
          <a:blipFill>
            <a:blip r:embed="rId3"/>
            <a:srcRect/>
            <a:stretch>
              <a:fillRect l="-3752" t="-5587" r="-3752" b="-5587"/>
            </a:stretch>
          </a:blipFill>
        </p:spPr>
      </p:sp>
      <p:sp>
        <p:nvSpPr>
          <p:cNvPr id="43" name="Title 2"/>
          <p:cNvSpPr txBox="1">
            <a:spLocks/>
          </p:cNvSpPr>
          <p:nvPr/>
        </p:nvSpPr>
        <p:spPr>
          <a:xfrm>
            <a:off x="451092" y="477329"/>
            <a:ext cx="7280758" cy="712353"/>
          </a:xfrm>
          <a:prstGeom prst="rect">
            <a:avLst/>
          </a:prstGeom>
        </p:spPr>
        <p:txBody>
          <a:bodyPr vert="horz" lIns="91440" tIns="45720" rIns="91440" bIns="45720" rtlCol="0" anchor="t" anchorCtr="0">
            <a:noAutofit/>
          </a:bodyPr>
          <a:lstStyle>
            <a:lvl1pPr algn="l" defTabSz="457200" rtl="0" eaLnBrk="1" latinLnBrk="0" hangingPunct="1">
              <a:spcBef>
                <a:spcPct val="0"/>
              </a:spcBef>
              <a:buNone/>
              <a:defRPr sz="4400" b="1" i="0" kern="1200" cap="all" normalizeH="0" baseline="0">
                <a:solidFill>
                  <a:srgbClr val="E50269"/>
                </a:solidFill>
                <a:latin typeface="Arial"/>
                <a:ea typeface="+mj-ea"/>
                <a:cs typeface="Arial"/>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4000" b="1" i="0" u="none" strike="noStrike" kern="1200" cap="all" spc="0" normalizeH="0" baseline="0" noProof="0" dirty="0">
              <a:ln>
                <a:noFill/>
              </a:ln>
              <a:solidFill>
                <a:srgbClr val="0C6263"/>
              </a:solidFill>
              <a:effectLst/>
              <a:uLnTx/>
              <a:uFillTx/>
              <a:latin typeface="Arial"/>
              <a:ea typeface="+mj-ea"/>
              <a:cs typeface="Arial"/>
            </a:endParaRPr>
          </a:p>
        </p:txBody>
      </p:sp>
      <p:sp>
        <p:nvSpPr>
          <p:cNvPr id="8" name="Rectangle 7"/>
          <p:cNvSpPr/>
          <p:nvPr/>
        </p:nvSpPr>
        <p:spPr>
          <a:xfrm>
            <a:off x="384335" y="1762125"/>
            <a:ext cx="4403565" cy="4154984"/>
          </a:xfrm>
          <a:prstGeom prst="rect">
            <a:avLst/>
          </a:prstGeom>
        </p:spPr>
        <p:txBody>
          <a:bodyPr wrap="square">
            <a:spAutoFit/>
          </a:bodyPr>
          <a:lstStyle/>
          <a:p>
            <a:pPr>
              <a:defRPr/>
            </a:pPr>
            <a:r>
              <a:rPr lang="en-AU" sz="2400" dirty="0" err="1">
                <a:ea typeface="Arial" panose="020B0604020202020204" pitchFamily="34" charset="0"/>
                <a:cs typeface="Times New Roman" panose="02020603050405020304" pitchFamily="18" charset="0"/>
              </a:rPr>
              <a:t>Thandolwayo</a:t>
            </a:r>
            <a:r>
              <a:rPr lang="en-AU" sz="2400" dirty="0">
                <a:ea typeface="Arial" panose="020B0604020202020204" pitchFamily="34" charset="0"/>
                <a:cs typeface="Times New Roman" panose="02020603050405020304" pitchFamily="18" charset="0"/>
              </a:rPr>
              <a:t> would then go to school feeling exhausted. </a:t>
            </a:r>
            <a:r>
              <a:rPr lang="en-AU" sz="2400" dirty="0">
                <a:solidFill>
                  <a:srgbClr val="000000"/>
                </a:solidFill>
              </a:rPr>
              <a:t>Her hope to be a nurse seemed almost impossible to realise, until Caritas Hwange helped the village to install two solar powered pumps and two 10,000 litre water storage tanks. The pumps draw the water up from the river to the storage tanks. </a:t>
            </a:r>
          </a:p>
        </p:txBody>
      </p:sp>
    </p:spTree>
    <p:extLst>
      <p:ext uri="{BB962C8B-B14F-4D97-AF65-F5344CB8AC3E}">
        <p14:creationId xmlns:p14="http://schemas.microsoft.com/office/powerpoint/2010/main" val="8035133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a:solidFill>
                  <a:srgbClr val="006A8A"/>
                </a:solidFill>
              </a:rPr>
              <a:t>Thandolwayo</a:t>
            </a:r>
            <a:r>
              <a:rPr lang="en-US" dirty="0">
                <a:solidFill>
                  <a:srgbClr val="006A8A"/>
                </a:solidFill>
              </a:rPr>
              <a:t>, </a:t>
            </a:r>
            <a:r>
              <a:rPr lang="en-US" dirty="0" err="1">
                <a:solidFill>
                  <a:srgbClr val="006A8A"/>
                </a:solidFill>
              </a:rPr>
              <a:t>zimbabwe</a:t>
            </a:r>
            <a:br>
              <a:rPr lang="en-US" dirty="0">
                <a:solidFill>
                  <a:srgbClr val="006A8A"/>
                </a:solidFill>
              </a:rPr>
            </a:br>
            <a:endParaRPr lang="en-AU" dirty="0">
              <a:solidFill>
                <a:srgbClr val="006A8A"/>
              </a:solidFill>
            </a:endParaRPr>
          </a:p>
        </p:txBody>
      </p:sp>
      <p:sp>
        <p:nvSpPr>
          <p:cNvPr id="7" name="Text Placeholder 3"/>
          <p:cNvSpPr>
            <a:spLocks noGrp="1"/>
          </p:cNvSpPr>
          <p:nvPr>
            <p:ph type="body" sz="quarter" idx="10"/>
          </p:nvPr>
        </p:nvSpPr>
        <p:spPr/>
        <p:txBody>
          <a:bodyPr/>
          <a:lstStyle/>
          <a:p>
            <a:r>
              <a:rPr lang="en-US" dirty="0"/>
              <a:t> </a:t>
            </a:r>
          </a:p>
        </p:txBody>
      </p:sp>
      <p:sp>
        <p:nvSpPr>
          <p:cNvPr id="5" name="Text Placeholder 1"/>
          <p:cNvSpPr>
            <a:spLocks noGrp="1"/>
          </p:cNvSpPr>
          <p:nvPr>
            <p:ph type="body" sz="quarter" idx="11"/>
          </p:nvPr>
        </p:nvSpPr>
        <p:spPr/>
        <p:txBody>
          <a:bodyPr/>
          <a:lstStyle/>
          <a:p>
            <a:r>
              <a:rPr lang="en-AU" sz="700" dirty="0"/>
              <a:t>Thandolwayo (left) enjoys learning at her primary school. Since the installation of a solar powered piped water system into her village bringing fresh clean drinking water, she is now able to spend more time at school and study and lives a healthier life. She is in grade 5 and hopes to become a nurse. Photo Credit: Richard Wainwright. </a:t>
            </a:r>
            <a:endParaRPr lang="en-US" sz="700" dirty="0"/>
          </a:p>
        </p:txBody>
      </p:sp>
      <p:pic>
        <p:nvPicPr>
          <p:cNvPr id="3" name="Picture Placeholder 2">
            <a:extLst>
              <a:ext uri="{FF2B5EF4-FFF2-40B4-BE49-F238E27FC236}">
                <a16:creationId xmlns:a16="http://schemas.microsoft.com/office/drawing/2014/main" id="{6A3061BA-1C07-4923-869B-246E304C9D2D}"/>
              </a:ext>
            </a:extLst>
          </p:cNvPr>
          <p:cNvPicPr>
            <a:picLocks noGrp="1" noChangeAspect="1"/>
          </p:cNvPicPr>
          <p:nvPr>
            <p:ph type="pic" sz="quarter" idx="12"/>
          </p:nvPr>
        </p:nvPicPr>
        <p:blipFill rotWithShape="1">
          <a:blip r:embed="rId3" cstate="print">
            <a:extLst>
              <a:ext uri="{28A0092B-C50C-407E-A947-70E740481C1C}">
                <a14:useLocalDpi xmlns:a14="http://schemas.microsoft.com/office/drawing/2010/main" val="0"/>
              </a:ext>
            </a:extLst>
          </a:blip>
          <a:srcRect l="24765" t="-23" r="2436" b="23"/>
          <a:stretch/>
        </p:blipFill>
        <p:spPr>
          <a:xfrm>
            <a:off x="4876800" y="1730375"/>
            <a:ext cx="3708400" cy="3395663"/>
          </a:xfrm>
          <a:blipFill>
            <a:blip r:embed="rId4"/>
            <a:srcRect/>
            <a:stretch>
              <a:fillRect l="-3659" t="-5587" r="-3659" b="-5587"/>
            </a:stretch>
          </a:blipFill>
        </p:spPr>
      </p:pic>
      <p:sp>
        <p:nvSpPr>
          <p:cNvPr id="43" name="Title 2"/>
          <p:cNvSpPr txBox="1">
            <a:spLocks/>
          </p:cNvSpPr>
          <p:nvPr/>
        </p:nvSpPr>
        <p:spPr>
          <a:xfrm>
            <a:off x="987298" y="471036"/>
            <a:ext cx="7280758" cy="712353"/>
          </a:xfrm>
          <a:prstGeom prst="rect">
            <a:avLst/>
          </a:prstGeom>
        </p:spPr>
        <p:txBody>
          <a:bodyPr vert="horz" lIns="91440" tIns="45720" rIns="91440" bIns="45720" rtlCol="0" anchor="t" anchorCtr="0">
            <a:noAutofit/>
          </a:bodyPr>
          <a:lstStyle>
            <a:lvl1pPr algn="l" defTabSz="457200" rtl="0" eaLnBrk="1" latinLnBrk="0" hangingPunct="1">
              <a:spcBef>
                <a:spcPct val="0"/>
              </a:spcBef>
              <a:buNone/>
              <a:defRPr sz="4400" b="1" i="0" kern="1200" cap="all" normalizeH="0" baseline="0">
                <a:solidFill>
                  <a:srgbClr val="E50269"/>
                </a:solidFill>
                <a:latin typeface="Arial"/>
                <a:ea typeface="+mj-ea"/>
                <a:cs typeface="Arial"/>
              </a:defRPr>
            </a:lvl1pPr>
          </a:lstStyle>
          <a:p>
            <a:endParaRPr lang="en-US" sz="4000" dirty="0">
              <a:solidFill>
                <a:srgbClr val="0C6263"/>
              </a:solidFill>
            </a:endParaRPr>
          </a:p>
        </p:txBody>
      </p:sp>
      <p:sp>
        <p:nvSpPr>
          <p:cNvPr id="8" name="Rectangle 7"/>
          <p:cNvSpPr/>
          <p:nvPr/>
        </p:nvSpPr>
        <p:spPr>
          <a:xfrm>
            <a:off x="540898" y="1604271"/>
            <a:ext cx="4424614" cy="4154984"/>
          </a:xfrm>
          <a:prstGeom prst="rect">
            <a:avLst/>
          </a:prstGeom>
        </p:spPr>
        <p:txBody>
          <a:bodyPr wrap="square">
            <a:spAutoFit/>
          </a:bodyPr>
          <a:lstStyle/>
          <a:p>
            <a:r>
              <a:rPr lang="en-AU" sz="2400" dirty="0"/>
              <a:t>Thandolwayo can also  concentrate on her education. </a:t>
            </a:r>
            <a:r>
              <a:rPr lang="en-AU" sz="2400" dirty="0">
                <a:solidFill>
                  <a:srgbClr val="000000"/>
                </a:solidFill>
                <a:latin typeface="Arial" panose="020B0604020202020204" pitchFamily="34" charset="0"/>
                <a:ea typeface="Arial" panose="020B0604020202020204" pitchFamily="34" charset="0"/>
                <a:cs typeface="Times New Roman" panose="02020603050405020304" pitchFamily="18" charset="0"/>
              </a:rPr>
              <a:t>Water is also being used to mould bricks, with plans for a community garden and fish pond</a:t>
            </a:r>
            <a:r>
              <a:rPr lang="en-AU" sz="2400" dirty="0">
                <a:solidFill>
                  <a:srgbClr val="000000"/>
                </a:solidFill>
                <a:latin typeface="Arial" panose="020B0604020202020204" pitchFamily="34" charset="0"/>
                <a:ea typeface="Arial,Calibri"/>
                <a:cs typeface="Times New Roman" panose="02020603050405020304" pitchFamily="18" charset="0"/>
              </a:rPr>
              <a:t> </a:t>
            </a:r>
            <a:r>
              <a:rPr lang="en-AU" sz="2400" dirty="0">
                <a:solidFill>
                  <a:srgbClr val="000000"/>
                </a:solidFill>
                <a:latin typeface="Arial" panose="020B0604020202020204" pitchFamily="34" charset="0"/>
                <a:ea typeface="Arial" panose="020B0604020202020204" pitchFamily="34" charset="0"/>
                <a:cs typeface="Times New Roman" panose="02020603050405020304" pitchFamily="18" charset="0"/>
              </a:rPr>
              <a:t>to generate better income.</a:t>
            </a:r>
            <a:r>
              <a:rPr lang="en-AU" sz="2400" dirty="0">
                <a:solidFill>
                  <a:srgbClr val="000000"/>
                </a:solidFill>
                <a:latin typeface="Arial" panose="020B0604020202020204" pitchFamily="34" charset="0"/>
                <a:ea typeface="Arial,Calibri"/>
                <a:cs typeface="Times New Roman" panose="02020603050405020304" pitchFamily="18" charset="0"/>
              </a:rPr>
              <a:t> </a:t>
            </a:r>
            <a:r>
              <a:rPr lang="en-AU" sz="2400" dirty="0">
                <a:latin typeface="Arial" panose="020B0604020202020204" pitchFamily="34" charset="0"/>
                <a:ea typeface="Arial" panose="020B0604020202020204" pitchFamily="34" charset="0"/>
                <a:cs typeface="Times New Roman" panose="02020603050405020304" pitchFamily="18" charset="0"/>
              </a:rPr>
              <a:t> </a:t>
            </a:r>
          </a:p>
          <a:p>
            <a:endParaRPr lang="en-AU" sz="2400" dirty="0">
              <a:ea typeface="Arial" panose="020B0604020202020204" pitchFamily="34" charset="0"/>
              <a:cs typeface="Times New Roman" panose="02020603050405020304" pitchFamily="18" charset="0"/>
            </a:endParaRPr>
          </a:p>
          <a:p>
            <a:r>
              <a:rPr lang="en-AU" sz="2400" dirty="0">
                <a:latin typeface="Arial" panose="020B0604020202020204" pitchFamily="34" charset="0"/>
                <a:ea typeface="Arial" panose="020B0604020202020204" pitchFamily="34" charset="0"/>
                <a:cs typeface="Times New Roman" panose="02020603050405020304" pitchFamily="18" charset="0"/>
              </a:rPr>
              <a:t>“Hope is important because it makes me work harder,” Thandolwayo says. </a:t>
            </a:r>
            <a:endParaRPr lang="en-AU" sz="2400" dirty="0"/>
          </a:p>
        </p:txBody>
      </p:sp>
    </p:spTree>
    <p:extLst>
      <p:ext uri="{BB962C8B-B14F-4D97-AF65-F5344CB8AC3E}">
        <p14:creationId xmlns:p14="http://schemas.microsoft.com/office/powerpoint/2010/main" val="11351055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rotWithShape="1">
          <a:blip r:embed="rId3" cstate="print">
            <a:extLst>
              <a:ext uri="{28A0092B-C50C-407E-A947-70E740481C1C}">
                <a14:useLocalDpi xmlns:a14="http://schemas.microsoft.com/office/drawing/2010/main" val="0"/>
              </a:ext>
            </a:extLst>
          </a:blip>
          <a:srcRect l="5547" r="5547"/>
          <a:stretch/>
        </p:blipFill>
        <p:spPr/>
      </p:pic>
      <p:sp>
        <p:nvSpPr>
          <p:cNvPr id="3" name="Text Placeholder 2"/>
          <p:cNvSpPr>
            <a:spLocks noGrp="1"/>
          </p:cNvSpPr>
          <p:nvPr>
            <p:ph type="body" sz="quarter" idx="11"/>
          </p:nvPr>
        </p:nvSpPr>
        <p:spPr>
          <a:xfrm>
            <a:off x="4572000" y="6292337"/>
            <a:ext cx="4377462" cy="470845"/>
          </a:xfrm>
        </p:spPr>
        <p:txBody>
          <a:bodyPr/>
          <a:lstStyle/>
          <a:p>
            <a:r>
              <a:rPr lang="en-AU" sz="900" dirty="0" err="1"/>
              <a:t>Thandolwayo</a:t>
            </a:r>
            <a:r>
              <a:rPr lang="en-AU" sz="900" dirty="0"/>
              <a:t> is able to spend more time at school and study and lives a healthier life. She is in grade 5 and hopes to become a nurse. </a:t>
            </a:r>
            <a:r>
              <a:rPr lang="en-AU" sz="900" b="1" dirty="0"/>
              <a:t>Credit: </a:t>
            </a:r>
            <a:r>
              <a:rPr lang="en-AU" sz="900" dirty="0"/>
              <a:t>Richard Wainwright </a:t>
            </a:r>
          </a:p>
        </p:txBody>
      </p:sp>
      <p:pic>
        <p:nvPicPr>
          <p:cNvPr id="9" name="Picture 8"/>
          <p:cNvPicPr>
            <a:picLocks noChangeAspect="1"/>
          </p:cNvPicPr>
          <p:nvPr/>
        </p:nvPicPr>
        <p:blipFill>
          <a:blip r:embed="rId4">
            <a:biLevel thresh="25000"/>
          </a:blip>
          <a:stretch>
            <a:fillRect/>
          </a:stretch>
        </p:blipFill>
        <p:spPr>
          <a:xfrm>
            <a:off x="306951" y="3722165"/>
            <a:ext cx="4480948" cy="2036240"/>
          </a:xfrm>
          <a:prstGeom prst="rect">
            <a:avLst/>
          </a:prstGeom>
        </p:spPr>
      </p:pic>
    </p:spTree>
    <p:extLst>
      <p:ext uri="{BB962C8B-B14F-4D97-AF65-F5344CB8AC3E}">
        <p14:creationId xmlns:p14="http://schemas.microsoft.com/office/powerpoint/2010/main" val="27509779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413792"/>
            <a:ext cx="7956748" cy="1143000"/>
          </a:xfrm>
        </p:spPr>
        <p:txBody>
          <a:bodyPr/>
          <a:lstStyle/>
          <a:p>
            <a:pPr>
              <a:defRPr/>
            </a:pPr>
            <a:r>
              <a:rPr lang="en-AU" altLang="en-US" sz="3600" cap="none" dirty="0">
                <a:solidFill>
                  <a:srgbClr val="006A8A"/>
                </a:solidFill>
                <a:latin typeface="Arial" panose="020B0604020202020204" pitchFamily="34" charset="0"/>
                <a:cs typeface="Arial" panose="020B0604020202020204" pitchFamily="34" charset="0"/>
              </a:rPr>
              <a:t>WATER: THE WELL OF HOPE</a:t>
            </a:r>
            <a:endParaRPr lang="en-AU" sz="3600" dirty="0">
              <a:solidFill>
                <a:srgbClr val="006A8A"/>
              </a:solidFill>
              <a:cs typeface="Arial" pitchFamily="34" charset="0"/>
            </a:endParaRPr>
          </a:p>
        </p:txBody>
      </p:sp>
      <p:sp>
        <p:nvSpPr>
          <p:cNvPr id="3" name="Text Placeholder 2"/>
          <p:cNvSpPr>
            <a:spLocks noGrp="1"/>
          </p:cNvSpPr>
          <p:nvPr>
            <p:ph type="body" sz="quarter" idx="10"/>
          </p:nvPr>
        </p:nvSpPr>
        <p:spPr>
          <a:xfrm>
            <a:off x="539552" y="1500797"/>
            <a:ext cx="7956748" cy="3373301"/>
          </a:xfrm>
        </p:spPr>
        <p:txBody>
          <a:bodyPr/>
          <a:lstStyle/>
          <a:p>
            <a:pPr>
              <a:defRPr/>
            </a:pPr>
            <a:r>
              <a:rPr lang="en-AU" sz="2000" dirty="0"/>
              <a:t>Caritas Australia’s mission is to work towards a world that God desires to be just and compassionate. </a:t>
            </a:r>
            <a:br>
              <a:rPr lang="en-AU" sz="2000" dirty="0"/>
            </a:br>
            <a:br>
              <a:rPr lang="en-AU" sz="1000" dirty="0"/>
            </a:br>
            <a:r>
              <a:rPr lang="en-AU" sz="2000" dirty="0"/>
              <a:t>Together our WASH programs contribute to improving the health of communities through promoting the growth of nutrition crops and through reducing illnesses. With your support, these initiatives also provide marginalised communities with a greater sense of empowerment, and hope for the future.</a:t>
            </a:r>
          </a:p>
          <a:p>
            <a:pPr>
              <a:defRPr/>
            </a:pPr>
            <a:endParaRPr lang="en-AU" sz="1000" dirty="0"/>
          </a:p>
          <a:p>
            <a:pPr algn="ctr">
              <a:defRPr/>
            </a:pPr>
            <a:r>
              <a:rPr lang="en-AU" sz="2000" b="1" dirty="0"/>
              <a:t>This is something to rejoice in. </a:t>
            </a:r>
          </a:p>
          <a:p>
            <a:pPr>
              <a:defRPr/>
            </a:pPr>
            <a:endParaRPr lang="en-AU" sz="1000" dirty="0"/>
          </a:p>
          <a:p>
            <a:pPr>
              <a:defRPr/>
            </a:pPr>
            <a:r>
              <a:rPr lang="en-AU" sz="2000" dirty="0"/>
              <a:t>You can raise awareness and funds to improve access to water and sanitation by hosting a Caritas K’s Walk for Water. Click </a:t>
            </a:r>
            <a:r>
              <a:rPr lang="en-AU" sz="2000" dirty="0">
                <a:hlinkClick r:id="rId3"/>
              </a:rPr>
              <a:t>here </a:t>
            </a:r>
            <a:r>
              <a:rPr lang="en-AU" sz="2000" dirty="0"/>
              <a:t>to find out more!</a:t>
            </a:r>
          </a:p>
          <a:p>
            <a:pPr>
              <a:defRPr/>
            </a:pPr>
            <a:endParaRPr lang="en-AU" sz="2000" dirty="0"/>
          </a:p>
        </p:txBody>
      </p:sp>
    </p:spTree>
    <p:extLst>
      <p:ext uri="{BB962C8B-B14F-4D97-AF65-F5344CB8AC3E}">
        <p14:creationId xmlns:p14="http://schemas.microsoft.com/office/powerpoint/2010/main" val="1808525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006A8A"/>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29113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413792"/>
            <a:ext cx="7956748" cy="1143000"/>
          </a:xfrm>
        </p:spPr>
        <p:txBody>
          <a:bodyPr/>
          <a:lstStyle/>
          <a:p>
            <a:pPr>
              <a:defRPr/>
            </a:pPr>
            <a:r>
              <a:rPr lang="en-AU" sz="3600" cap="none" dirty="0">
                <a:solidFill>
                  <a:srgbClr val="006A8A"/>
                </a:solidFill>
                <a:latin typeface="Arial" panose="020B0604020202020204" pitchFamily="34" charset="0"/>
                <a:cs typeface="Arial" panose="020B0604020202020204" pitchFamily="34" charset="0"/>
              </a:rPr>
              <a:t>CARITAS AUSTRALIA EDUCATION RESOURCES</a:t>
            </a:r>
            <a:endParaRPr lang="en-AU" sz="3600" dirty="0">
              <a:solidFill>
                <a:srgbClr val="006A8A"/>
              </a:solidFill>
              <a:cs typeface="Arial" pitchFamily="34" charset="0"/>
            </a:endParaRPr>
          </a:p>
        </p:txBody>
      </p:sp>
      <p:sp>
        <p:nvSpPr>
          <p:cNvPr id="3" name="Text Placeholder 2"/>
          <p:cNvSpPr>
            <a:spLocks noGrp="1"/>
          </p:cNvSpPr>
          <p:nvPr>
            <p:ph type="body" sz="quarter" idx="10"/>
          </p:nvPr>
        </p:nvSpPr>
        <p:spPr>
          <a:xfrm>
            <a:off x="539552" y="1678597"/>
            <a:ext cx="7956748" cy="3373301"/>
          </a:xfrm>
        </p:spPr>
        <p:txBody>
          <a:bodyPr/>
          <a:lstStyle/>
          <a:p>
            <a:pPr>
              <a:defRPr/>
            </a:pPr>
            <a:r>
              <a:rPr lang="en-AU" sz="2000" dirty="0"/>
              <a:t>This resources was last updated February 2019.</a:t>
            </a:r>
          </a:p>
          <a:p>
            <a:pPr>
              <a:defRPr/>
            </a:pPr>
            <a:endParaRPr lang="en-AU" sz="2000" dirty="0"/>
          </a:p>
          <a:p>
            <a:pPr>
              <a:defRPr/>
            </a:pPr>
            <a:r>
              <a:rPr lang="en-AU" sz="2000" dirty="0"/>
              <a:t>For more resources please visit </a:t>
            </a:r>
            <a:r>
              <a:rPr lang="en-AU" sz="2000" dirty="0">
                <a:hlinkClick r:id="rId3"/>
              </a:rPr>
              <a:t>https://www.caritas.org.au/resources/school-resources/</a:t>
            </a:r>
            <a:r>
              <a:rPr lang="en-AU" sz="2000" dirty="0"/>
              <a:t> </a:t>
            </a:r>
          </a:p>
          <a:p>
            <a:pPr>
              <a:defRPr/>
            </a:pPr>
            <a:endParaRPr lang="en-AU" sz="2000" dirty="0"/>
          </a:p>
          <a:p>
            <a:pPr>
              <a:defRPr/>
            </a:pPr>
            <a:r>
              <a:rPr lang="en-AU" sz="2000" b="1" dirty="0"/>
              <a:t>We would love to hear from you! </a:t>
            </a:r>
            <a:br>
              <a:rPr lang="en-AU" sz="2000" dirty="0"/>
            </a:br>
            <a:r>
              <a:rPr lang="en-AU" sz="2000" dirty="0"/>
              <a:t>To send feedback, enquiries or comments, please email us as </a:t>
            </a:r>
            <a:r>
              <a:rPr lang="en-AU" sz="2000" dirty="0">
                <a:hlinkClick r:id="rId4"/>
              </a:rPr>
              <a:t>education@caritas.org.au</a:t>
            </a:r>
            <a:endParaRPr lang="en-AU" sz="2000" dirty="0"/>
          </a:p>
          <a:p>
            <a:pPr>
              <a:defRPr/>
            </a:pPr>
            <a:endParaRPr lang="en-AU" sz="2000" dirty="0"/>
          </a:p>
          <a:p>
            <a:pPr>
              <a:defRPr/>
            </a:pPr>
            <a:r>
              <a:rPr lang="en-AU" sz="2000" b="1" dirty="0"/>
              <a:t>Stay up to date with events and resources!</a:t>
            </a:r>
          </a:p>
          <a:p>
            <a:pPr>
              <a:defRPr/>
            </a:pPr>
            <a:r>
              <a:rPr lang="en-AU" sz="2000" dirty="0"/>
              <a:t>Subscribe to your state’s term newsletter by emailing your name to </a:t>
            </a:r>
            <a:r>
              <a:rPr lang="en-AU" sz="2000" dirty="0">
                <a:hlinkClick r:id="rId4"/>
              </a:rPr>
              <a:t>education@caritas.org.au</a:t>
            </a:r>
            <a:r>
              <a:rPr lang="en-AU" sz="2000" dirty="0"/>
              <a:t> </a:t>
            </a:r>
          </a:p>
          <a:p>
            <a:pPr>
              <a:defRPr/>
            </a:pPr>
            <a:endParaRPr lang="en-AU" sz="2000" dirty="0"/>
          </a:p>
          <a:p>
            <a:pPr>
              <a:defRPr/>
            </a:pPr>
            <a:endParaRPr lang="en-AU" sz="2000" dirty="0"/>
          </a:p>
        </p:txBody>
      </p:sp>
    </p:spTree>
    <p:extLst>
      <p:ext uri="{BB962C8B-B14F-4D97-AF65-F5344CB8AC3E}">
        <p14:creationId xmlns:p14="http://schemas.microsoft.com/office/powerpoint/2010/main" val="8910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1000"/>
                                        <p:tgtEl>
                                          <p:spTgt spid="3">
                                            <p:txEl>
                                              <p:pRg st="7" end="7"/>
                                            </p:txEl>
                                          </p:spTgt>
                                        </p:tgtEl>
                                      </p:cBhvr>
                                    </p:animEffect>
                                    <p:anim calcmode="lin" valueType="num">
                                      <p:cBhvr>
                                        <p:cTn id="36"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6A8A"/>
        </a:solid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AU" cap="none" dirty="0"/>
              <a:t>WATER AND SANITATION IN OUR WORLD</a:t>
            </a:r>
            <a:br>
              <a:rPr lang="en-AU" cap="none" dirty="0"/>
            </a:br>
            <a:endParaRPr lang="en-AU" cap="none" dirty="0"/>
          </a:p>
        </p:txBody>
      </p:sp>
      <p:pic>
        <p:nvPicPr>
          <p:cNvPr id="2" name="Picture Placeholder 1"/>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t="109" b="109"/>
          <a:stretch>
            <a:fillRect/>
          </a:stretch>
        </p:blipFill>
        <p:spPr/>
      </p:pic>
      <p:pic>
        <p:nvPicPr>
          <p:cNvPr id="3" name="Picture Placeholder 2"/>
          <p:cNvPicPr>
            <a:picLocks noGrp="1" noChangeAspect="1"/>
          </p:cNvPicPr>
          <p:nvPr>
            <p:ph type="pic" sz="quarter" idx="11"/>
          </p:nvPr>
        </p:nvPicPr>
        <p:blipFill>
          <a:blip r:embed="rId4" cstate="screen">
            <a:extLst>
              <a:ext uri="{28A0092B-C50C-407E-A947-70E740481C1C}">
                <a14:useLocalDpi xmlns:a14="http://schemas.microsoft.com/office/drawing/2010/main"/>
              </a:ext>
            </a:extLst>
          </a:blip>
          <a:srcRect t="109" b="109"/>
          <a:stretch>
            <a:fillRect/>
          </a:stretch>
        </p:blipFill>
        <p:spPr/>
      </p:pic>
      <p:pic>
        <p:nvPicPr>
          <p:cNvPr id="4" name="Picture Placeholder 3"/>
          <p:cNvPicPr>
            <a:picLocks noGrp="1" noChangeAspect="1"/>
          </p:cNvPicPr>
          <p:nvPr>
            <p:ph type="pic" sz="quarter" idx="12"/>
          </p:nvPr>
        </p:nvPicPr>
        <p:blipFill>
          <a:blip r:embed="rId5" cstate="screen">
            <a:extLst>
              <a:ext uri="{28A0092B-C50C-407E-A947-70E740481C1C}">
                <a14:useLocalDpi xmlns:a14="http://schemas.microsoft.com/office/drawing/2010/main"/>
              </a:ext>
            </a:extLst>
          </a:blip>
          <a:srcRect l="58" r="58"/>
          <a:stretch>
            <a:fillRect/>
          </a:stretch>
        </p:blipFill>
        <p:spPr/>
      </p:pic>
    </p:spTree>
    <p:extLst>
      <p:ext uri="{BB962C8B-B14F-4D97-AF65-F5344CB8AC3E}">
        <p14:creationId xmlns:p14="http://schemas.microsoft.com/office/powerpoint/2010/main" val="6223626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rotWithShape="1">
          <a:blip r:embed="rId3" cstate="print">
            <a:extLst>
              <a:ext uri="{28A0092B-C50C-407E-A947-70E740481C1C}">
                <a14:useLocalDpi xmlns:a14="http://schemas.microsoft.com/office/drawing/2010/main" val="0"/>
              </a:ext>
            </a:extLst>
          </a:blip>
          <a:srcRect l="1478" r="1478"/>
          <a:stretch/>
        </p:blipFill>
        <p:spPr/>
      </p:pic>
      <p:sp>
        <p:nvSpPr>
          <p:cNvPr id="3" name="Text Placeholder 2"/>
          <p:cNvSpPr>
            <a:spLocks noGrp="1"/>
          </p:cNvSpPr>
          <p:nvPr>
            <p:ph type="body" sz="quarter" idx="11"/>
          </p:nvPr>
        </p:nvSpPr>
        <p:spPr>
          <a:xfrm>
            <a:off x="4668283" y="6521485"/>
            <a:ext cx="3908130" cy="470845"/>
          </a:xfrm>
        </p:spPr>
        <p:txBody>
          <a:bodyPr/>
          <a:lstStyle/>
          <a:p>
            <a:r>
              <a:rPr lang="en-US" b="1" dirty="0">
                <a:solidFill>
                  <a:schemeClr val="bg1"/>
                </a:solidFill>
              </a:rPr>
              <a:t>Credit:  </a:t>
            </a:r>
            <a:r>
              <a:rPr lang="en-US" dirty="0">
                <a:solidFill>
                  <a:schemeClr val="bg1"/>
                </a:solidFill>
              </a:rPr>
              <a:t>Richard Wainwright</a:t>
            </a:r>
          </a:p>
        </p:txBody>
      </p:sp>
      <p:sp>
        <p:nvSpPr>
          <p:cNvPr id="6" name="Freeform 1">
            <a:hlinkClick r:id="rId4"/>
          </p:cNvPr>
          <p:cNvSpPr>
            <a:spLocks noChangeArrowheads="1"/>
          </p:cNvSpPr>
          <p:nvPr/>
        </p:nvSpPr>
        <p:spPr bwMode="auto">
          <a:xfrm>
            <a:off x="155841" y="4234927"/>
            <a:ext cx="4033099" cy="2140706"/>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chemeClr val="bg1">
              <a:alpha val="62000"/>
            </a:schemeClr>
          </a:solidFill>
          <a:ln>
            <a:noFill/>
          </a:ln>
          <a:effectLst/>
        </p:spPr>
        <p:txBody>
          <a:bodyPr wrap="none" anchor="ctr"/>
          <a:lstStyle/>
          <a:p>
            <a:pPr marL="0" indent="0">
              <a:buNone/>
            </a:pPr>
            <a:endParaRPr lang="en-US" dirty="0">
              <a:solidFill>
                <a:srgbClr val="006A8A"/>
              </a:solidFill>
            </a:endParaRPr>
          </a:p>
        </p:txBody>
      </p:sp>
      <p:sp>
        <p:nvSpPr>
          <p:cNvPr id="13" name="Text Placeholder 6"/>
          <p:cNvSpPr txBox="1">
            <a:spLocks/>
          </p:cNvSpPr>
          <p:nvPr/>
        </p:nvSpPr>
        <p:spPr bwMode="auto">
          <a:xfrm>
            <a:off x="858353" y="4324316"/>
            <a:ext cx="3124633" cy="554927"/>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fontAlgn="auto">
              <a:spcAft>
                <a:spcPts val="0"/>
              </a:spcAft>
              <a:buFont typeface="Arial"/>
              <a:buNone/>
            </a:pPr>
            <a:r>
              <a:rPr lang="en-US" sz="2400" dirty="0">
                <a:solidFill>
                  <a:srgbClr val="006A8A"/>
                </a:solidFill>
              </a:rPr>
              <a:t>Start exploring the global issue of water by watching this film about </a:t>
            </a:r>
            <a:r>
              <a:rPr lang="en-US" sz="2400" dirty="0" err="1">
                <a:solidFill>
                  <a:srgbClr val="006A8A"/>
                </a:solidFill>
              </a:rPr>
              <a:t>Thandolwayo's</a:t>
            </a:r>
            <a:r>
              <a:rPr lang="en-US" sz="2400" dirty="0">
                <a:solidFill>
                  <a:srgbClr val="006A8A"/>
                </a:solidFill>
              </a:rPr>
              <a:t> village in Zimbabwe. </a:t>
            </a:r>
          </a:p>
          <a:p>
            <a:pPr marL="0" indent="0" fontAlgn="auto">
              <a:spcAft>
                <a:spcPts val="0"/>
              </a:spcAft>
              <a:buFont typeface="Arial"/>
              <a:buNone/>
            </a:pPr>
            <a:endParaRPr lang="en-US" sz="2400" dirty="0">
              <a:solidFill>
                <a:srgbClr val="006A8A"/>
              </a:solidFill>
            </a:endParaRPr>
          </a:p>
        </p:txBody>
      </p:sp>
      <p:pic>
        <p:nvPicPr>
          <p:cNvPr id="2" name="Picture 1">
            <a:hlinkClick r:id="rId4"/>
          </p:cNvPr>
          <p:cNvPicPr>
            <a:picLocks noChangeAspect="1"/>
          </p:cNvPicPr>
          <p:nvPr/>
        </p:nvPicPr>
        <p:blipFill>
          <a:blip r:embed="rId5"/>
          <a:stretch>
            <a:fillRect/>
          </a:stretch>
        </p:blipFill>
        <p:spPr>
          <a:xfrm>
            <a:off x="259173" y="4324316"/>
            <a:ext cx="786452" cy="749873"/>
          </a:xfrm>
          <a:prstGeom prst="rect">
            <a:avLst/>
          </a:prstGeom>
        </p:spPr>
      </p:pic>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dirty="0">
                <a:solidFill>
                  <a:srgbClr val="006A8A"/>
                </a:solidFill>
              </a:rPr>
              <a:t>The gift of WATER</a:t>
            </a:r>
          </a:p>
        </p:txBody>
      </p:sp>
      <p:sp>
        <p:nvSpPr>
          <p:cNvPr id="4" name="Text Placeholder 3"/>
          <p:cNvSpPr>
            <a:spLocks noGrp="1"/>
          </p:cNvSpPr>
          <p:nvPr>
            <p:ph type="body" sz="quarter" idx="10"/>
          </p:nvPr>
        </p:nvSpPr>
        <p:spPr/>
        <p:txBody>
          <a:bodyPr/>
          <a:lstStyle/>
          <a:p>
            <a:pPr marL="342900" indent="-342900">
              <a:buFont typeface="Arial" panose="020B0604020202020204" pitchFamily="34" charset="0"/>
              <a:buChar char="•"/>
            </a:pPr>
            <a:r>
              <a:rPr lang="en-AU" sz="2000" i="1" dirty="0"/>
              <a:t>How many times do you access water in one day? </a:t>
            </a:r>
          </a:p>
          <a:p>
            <a:pPr marL="342900" indent="-342900">
              <a:buFont typeface="Arial" panose="020B0604020202020204" pitchFamily="34" charset="0"/>
              <a:buChar char="•"/>
            </a:pPr>
            <a:r>
              <a:rPr lang="en-AU" sz="2000" i="1" dirty="0"/>
              <a:t>How do you access it?</a:t>
            </a:r>
          </a:p>
          <a:p>
            <a:pPr marL="342900" indent="-342900">
              <a:buFont typeface="Arial" panose="020B0604020202020204" pitchFamily="34" charset="0"/>
              <a:buChar char="•"/>
            </a:pPr>
            <a:r>
              <a:rPr lang="en-AU" sz="2000" i="1" dirty="0"/>
              <a:t>What would your life be like without taps?</a:t>
            </a:r>
            <a:br>
              <a:rPr lang="en-AU" sz="2000" b="1" dirty="0"/>
            </a:br>
            <a:endParaRPr lang="en-AU" sz="2000" b="1" dirty="0"/>
          </a:p>
          <a:p>
            <a:r>
              <a:rPr lang="en-AU" sz="2000" dirty="0"/>
              <a:t>It can be easy to forget how important water is. Across most of Australia, at the turn of a tap we have instant access to clean drinkable water.</a:t>
            </a:r>
          </a:p>
          <a:p>
            <a:endParaRPr lang="en-AU" sz="2000" dirty="0"/>
          </a:p>
          <a:p>
            <a:endParaRPr lang="en-AU" dirty="0"/>
          </a:p>
          <a:p>
            <a:endParaRPr lang="en-AU" dirty="0"/>
          </a:p>
          <a:p>
            <a:endParaRPr lang="en-AU" dirty="0"/>
          </a:p>
          <a:p>
            <a:endParaRPr lang="en-AU" dirty="0"/>
          </a:p>
          <a:p>
            <a:endParaRPr lang="en-AU" dirty="0"/>
          </a:p>
        </p:txBody>
      </p:sp>
      <p:sp>
        <p:nvSpPr>
          <p:cNvPr id="6" name="Text Placeholder 5"/>
          <p:cNvSpPr>
            <a:spLocks noGrp="1"/>
          </p:cNvSpPr>
          <p:nvPr>
            <p:ph type="body" sz="quarter" idx="11"/>
          </p:nvPr>
        </p:nvSpPr>
        <p:spPr>
          <a:xfrm>
            <a:off x="4724400" y="5204576"/>
            <a:ext cx="3771899" cy="443473"/>
          </a:xfrm>
        </p:spPr>
        <p:txBody>
          <a:bodyPr/>
          <a:lstStyle/>
          <a:p>
            <a:r>
              <a:rPr lang="en-AU" dirty="0"/>
              <a:t>Borehole in Malawi.</a:t>
            </a:r>
          </a:p>
          <a:p>
            <a:r>
              <a:rPr lang="en-AU" b="1" dirty="0"/>
              <a:t>Credit: </a:t>
            </a:r>
            <a:r>
              <a:rPr lang="en-AU" dirty="0"/>
              <a:t>Andrew Garrick and Andrew </a:t>
            </a:r>
            <a:r>
              <a:rPr lang="en-AU" dirty="0" err="1"/>
              <a:t>McClymont</a:t>
            </a:r>
            <a:endParaRPr lang="en-AU" dirty="0"/>
          </a:p>
        </p:txBody>
      </p:sp>
      <p:sp>
        <p:nvSpPr>
          <p:cNvPr id="5" name="Text Placeholder 3"/>
          <p:cNvSpPr txBox="1">
            <a:spLocks/>
          </p:cNvSpPr>
          <p:nvPr/>
        </p:nvSpPr>
        <p:spPr>
          <a:xfrm>
            <a:off x="691952" y="3744868"/>
            <a:ext cx="7956748" cy="1468437"/>
          </a:xfrm>
          <a:prstGeom prst="rect">
            <a:avLst/>
          </a:prstGeom>
        </p:spPr>
        <p:txBody>
          <a:bodyPr/>
          <a:lstStyle>
            <a:lvl1pPr marL="0" indent="0" algn="l" defTabSz="457200" rtl="0" eaLnBrk="0" fontAlgn="base" hangingPunct="0">
              <a:spcBef>
                <a:spcPct val="20000"/>
              </a:spcBef>
              <a:spcAft>
                <a:spcPct val="0"/>
              </a:spcAft>
              <a:buFontTx/>
              <a:buNone/>
              <a:defRPr sz="1800" kern="1200" cap="none" baseline="0">
                <a:solidFill>
                  <a:schemeClr val="tx1"/>
                </a:solidFill>
                <a:latin typeface="Arial"/>
                <a:ea typeface="+mn-ea"/>
                <a:cs typeface="Arial"/>
              </a:defRPr>
            </a:lvl1pPr>
            <a:lvl2pPr marL="0" indent="0" algn="l" defTabSz="457200" rtl="0" eaLnBrk="0" fontAlgn="base" hangingPunct="0">
              <a:spcBef>
                <a:spcPts val="250"/>
              </a:spcBef>
              <a:spcAft>
                <a:spcPct val="0"/>
              </a:spcAft>
              <a:buFontTx/>
              <a:buNone/>
              <a:defRPr sz="2400" kern="1200" cap="all">
                <a:solidFill>
                  <a:srgbClr val="C1333C"/>
                </a:solidFill>
                <a:latin typeface="Arial"/>
                <a:ea typeface="+mn-ea"/>
                <a:cs typeface="Arial"/>
              </a:defRPr>
            </a:lvl2pPr>
            <a:lvl3pPr marL="0" indent="-180000" algn="l" defTabSz="457200" rtl="0" eaLnBrk="0" fontAlgn="base" hangingPunct="0">
              <a:spcBef>
                <a:spcPts val="250"/>
              </a:spcBef>
              <a:spcAft>
                <a:spcPct val="0"/>
              </a:spcAft>
              <a:buFont typeface="Arial"/>
              <a:buChar char="•"/>
              <a:defRPr sz="1800" kern="1200">
                <a:solidFill>
                  <a:schemeClr val="tx1"/>
                </a:solidFill>
                <a:latin typeface="Arial"/>
                <a:ea typeface="+mn-ea"/>
                <a:cs typeface="Arial"/>
              </a:defRPr>
            </a:lvl3pPr>
            <a:lvl4pPr marL="432000" indent="-228600" algn="l" defTabSz="457200" rtl="0" eaLnBrk="0" fontAlgn="base" hangingPunct="0">
              <a:spcBef>
                <a:spcPts val="250"/>
              </a:spcBef>
              <a:spcAft>
                <a:spcPct val="0"/>
              </a:spcAft>
              <a:buFont typeface="Arial"/>
              <a:buChar char="•"/>
              <a:defRPr sz="1800" kern="1200">
                <a:solidFill>
                  <a:schemeClr val="tx1"/>
                </a:solidFill>
                <a:latin typeface="Arial"/>
                <a:ea typeface="+mn-ea"/>
                <a:cs typeface="Arial"/>
              </a:defRPr>
            </a:lvl4pPr>
            <a:lvl5pPr marL="594000" indent="-180000" algn="l" defTabSz="457200" rtl="0" eaLnBrk="0" fontAlgn="base" hangingPunct="0">
              <a:spcBef>
                <a:spcPts val="250"/>
              </a:spcBef>
              <a:spcAft>
                <a:spcPct val="0"/>
              </a:spcAft>
              <a:buFont typeface="Arial"/>
              <a:buChar char="•"/>
              <a:defRPr sz="18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AU" dirty="0"/>
          </a:p>
        </p:txBody>
      </p:sp>
      <p:pic>
        <p:nvPicPr>
          <p:cNvPr id="3074" name="Picture 2" descr="http://www.caritas.org.au/images/default-source/PC16_Malawi/collecting-water.jpg?sfvrsn=6"/>
          <p:cNvPicPr>
            <a:picLocks noGrp="1" noChangeAspect="1" noChangeArrowheads="1"/>
          </p:cNvPicPr>
          <p:nvPr>
            <p:ph type="pic" sz="quarter" idx="12"/>
          </p:nvPr>
        </p:nvPicPr>
        <p:blipFill rotWithShape="1">
          <a:blip r:embed="rId3" cstate="screen">
            <a:extLst>
              <a:ext uri="{28A0092B-C50C-407E-A947-70E740481C1C}">
                <a14:useLocalDpi xmlns:a14="http://schemas.microsoft.com/office/drawing/2010/main"/>
              </a:ext>
            </a:extLst>
          </a:blip>
          <a:srcRect l="-347" r="-438"/>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0519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l="9722" t="3925" r="11112" b="6196"/>
          <a:stretch/>
        </p:blipFill>
        <p:spPr>
          <a:xfrm>
            <a:off x="-12357" y="-49427"/>
            <a:ext cx="9156357" cy="6930081"/>
          </a:xfrm>
        </p:spPr>
      </p:pic>
      <p:sp>
        <p:nvSpPr>
          <p:cNvPr id="9" name="Text Placeholder 8"/>
          <p:cNvSpPr>
            <a:spLocks noGrp="1"/>
          </p:cNvSpPr>
          <p:nvPr>
            <p:ph type="body" sz="quarter" idx="11"/>
          </p:nvPr>
        </p:nvSpPr>
        <p:spPr>
          <a:xfrm>
            <a:off x="5165124" y="6215449"/>
            <a:ext cx="3817172" cy="393821"/>
          </a:xfrm>
        </p:spPr>
        <p:txBody>
          <a:bodyPr/>
          <a:lstStyle/>
          <a:p>
            <a:pPr algn="l"/>
            <a:r>
              <a:rPr lang="en-AU" dirty="0">
                <a:solidFill>
                  <a:schemeClr val="bg1"/>
                </a:solidFill>
              </a:rPr>
              <a:t>Mrs </a:t>
            </a:r>
            <a:r>
              <a:rPr lang="en-AU" dirty="0" err="1">
                <a:solidFill>
                  <a:schemeClr val="bg1"/>
                </a:solidFill>
              </a:rPr>
              <a:t>Chimwanda</a:t>
            </a:r>
            <a:r>
              <a:rPr lang="en-AU" dirty="0">
                <a:solidFill>
                  <a:schemeClr val="bg1"/>
                </a:solidFill>
              </a:rPr>
              <a:t>, together with her daughters fetching water in Zimbabwe. </a:t>
            </a:r>
            <a:r>
              <a:rPr lang="en-AU" b="1" dirty="0">
                <a:solidFill>
                  <a:schemeClr val="bg1"/>
                </a:solidFill>
              </a:rPr>
              <a:t>Credit: </a:t>
            </a:r>
            <a:r>
              <a:rPr lang="en-AU" dirty="0">
                <a:solidFill>
                  <a:schemeClr val="bg1"/>
                </a:solidFill>
              </a:rPr>
              <a:t>Isabel </a:t>
            </a:r>
            <a:r>
              <a:rPr lang="en-AU" dirty="0" err="1">
                <a:solidFill>
                  <a:schemeClr val="bg1"/>
                </a:solidFill>
              </a:rPr>
              <a:t>Corthier</a:t>
            </a:r>
            <a:r>
              <a:rPr lang="en-AU" dirty="0">
                <a:solidFill>
                  <a:schemeClr val="bg1"/>
                </a:solidFill>
              </a:rPr>
              <a:t>, Caritas Internationalis</a:t>
            </a:r>
          </a:p>
        </p:txBody>
      </p:sp>
      <p:sp>
        <p:nvSpPr>
          <p:cNvPr id="6" name="Rectangle 5"/>
          <p:cNvSpPr/>
          <p:nvPr/>
        </p:nvSpPr>
        <p:spPr>
          <a:xfrm>
            <a:off x="782569" y="391261"/>
            <a:ext cx="8199727" cy="1384995"/>
          </a:xfrm>
          <a:prstGeom prst="rect">
            <a:avLst/>
          </a:prstGeom>
        </p:spPr>
        <p:txBody>
          <a:bodyPr wrap="square">
            <a:spAutoFit/>
          </a:bodyPr>
          <a:lstStyle/>
          <a:p>
            <a:r>
              <a:rPr lang="en-AU" sz="2800" b="1" dirty="0">
                <a:solidFill>
                  <a:srgbClr val="006A8A"/>
                </a:solidFill>
              </a:rPr>
              <a:t>663 million people around the world do not have access to clean water. </a:t>
            </a:r>
            <a:r>
              <a:rPr lang="en-AU" sz="800" dirty="0">
                <a:cs typeface="Arial" panose="020B0604020202020204" pitchFamily="34" charset="0"/>
              </a:rPr>
              <a:t>Source: </a:t>
            </a:r>
            <a:r>
              <a:rPr lang="en-AU" sz="800" dirty="0">
                <a:cs typeface="Arial" panose="020B0604020202020204" pitchFamily="34" charset="0"/>
                <a:hlinkClick r:id="rId4"/>
              </a:rPr>
              <a:t>UN Sustainable Development Water and Sanitation</a:t>
            </a:r>
            <a:endParaRPr lang="en-AU" sz="5400" dirty="0"/>
          </a:p>
          <a:p>
            <a:endParaRPr lang="en-AU" sz="2800" b="1" dirty="0">
              <a:solidFill>
                <a:srgbClr val="006A8A"/>
              </a:solidFill>
            </a:endParaRPr>
          </a:p>
        </p:txBody>
      </p:sp>
    </p:spTree>
    <p:extLst>
      <p:ext uri="{BB962C8B-B14F-4D97-AF65-F5344CB8AC3E}">
        <p14:creationId xmlns:p14="http://schemas.microsoft.com/office/powerpoint/2010/main" val="22638845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sz="4000" dirty="0">
                <a:solidFill>
                  <a:srgbClr val="006A8A"/>
                </a:solidFill>
              </a:rPr>
              <a:t>THE DIGNITY OF SANITATION FACILITIES</a:t>
            </a:r>
          </a:p>
        </p:txBody>
      </p:sp>
      <p:sp>
        <p:nvSpPr>
          <p:cNvPr id="4" name="Text Placeholder 3"/>
          <p:cNvSpPr>
            <a:spLocks noGrp="1"/>
          </p:cNvSpPr>
          <p:nvPr>
            <p:ph type="body" sz="quarter" idx="10"/>
          </p:nvPr>
        </p:nvSpPr>
        <p:spPr/>
        <p:txBody>
          <a:bodyPr/>
          <a:lstStyle/>
          <a:p>
            <a:pPr marL="342900" indent="-342900">
              <a:buFont typeface="Arial" panose="020B0604020202020204" pitchFamily="34" charset="0"/>
              <a:buChar char="•"/>
            </a:pPr>
            <a:r>
              <a:rPr lang="en-AU" sz="2000" i="1" dirty="0"/>
              <a:t>Think of your school or home sanitation facilities, are they safe and private? </a:t>
            </a:r>
          </a:p>
          <a:p>
            <a:pPr marL="342900" indent="-342900">
              <a:buFont typeface="Arial" panose="020B0604020202020204" pitchFamily="34" charset="0"/>
              <a:buChar char="•"/>
            </a:pPr>
            <a:r>
              <a:rPr lang="en-AU" sz="2000" i="1" dirty="0"/>
              <a:t>What would your life be like without a toilet?</a:t>
            </a:r>
            <a:br>
              <a:rPr lang="en-AU" sz="2000" i="1" dirty="0"/>
            </a:br>
            <a:endParaRPr lang="en-AU" sz="1500" i="1" dirty="0"/>
          </a:p>
          <a:p>
            <a:r>
              <a:rPr lang="en-AU" sz="2000" dirty="0"/>
              <a:t>It is easy to forget how important access to sanitation facilities is. Across most of Australia we have access to safe, clean and private facilities.</a:t>
            </a:r>
          </a:p>
          <a:p>
            <a:endParaRPr lang="en-AU" sz="1500" dirty="0"/>
          </a:p>
          <a:p>
            <a:endParaRPr lang="en-AU" dirty="0"/>
          </a:p>
          <a:p>
            <a:endParaRPr lang="en-AU" dirty="0"/>
          </a:p>
          <a:p>
            <a:endParaRPr lang="en-AU" dirty="0"/>
          </a:p>
          <a:p>
            <a:endParaRPr lang="en-AU" dirty="0"/>
          </a:p>
          <a:p>
            <a:endParaRPr lang="en-AU" dirty="0"/>
          </a:p>
        </p:txBody>
      </p:sp>
      <p:sp>
        <p:nvSpPr>
          <p:cNvPr id="6" name="Text Placeholder 5"/>
          <p:cNvSpPr>
            <a:spLocks noGrp="1"/>
          </p:cNvSpPr>
          <p:nvPr>
            <p:ph type="body" sz="quarter" idx="11"/>
          </p:nvPr>
        </p:nvSpPr>
        <p:spPr/>
        <p:txBody>
          <a:bodyPr/>
          <a:lstStyle/>
          <a:p>
            <a:pPr algn="r">
              <a:spcAft>
                <a:spcPts val="0"/>
              </a:spcAft>
            </a:pPr>
            <a:r>
              <a:rPr lang="en-AU" dirty="0">
                <a:latin typeface="+mj-lt"/>
                <a:ea typeface="Calibri" panose="020F0502020204030204" pitchFamily="34" charset="0"/>
                <a:cs typeface="Times New Roman" panose="02020603050405020304" pitchFamily="18" charset="0"/>
              </a:rPr>
              <a:t>Sanitation platform inside pit latrine, Malawi. </a:t>
            </a:r>
            <a:r>
              <a:rPr lang="en-AU" b="1" dirty="0">
                <a:latin typeface="+mj-lt"/>
                <a:ea typeface="Calibri" panose="020F0502020204030204" pitchFamily="34" charset="0"/>
                <a:cs typeface="Times New Roman" panose="02020603050405020304" pitchFamily="18" charset="0"/>
              </a:rPr>
              <a:t>Credit: </a:t>
            </a:r>
          </a:p>
          <a:p>
            <a:endParaRPr lang="en-AU" dirty="0"/>
          </a:p>
        </p:txBody>
      </p:sp>
      <p:pic>
        <p:nvPicPr>
          <p:cNvPr id="2" name="Picture Placeholder 1"/>
          <p:cNvPicPr>
            <a:picLocks noGrp="1" noChangeAspect="1"/>
          </p:cNvPicPr>
          <p:nvPr>
            <p:ph type="pic" sz="quarter" idx="12"/>
          </p:nvPr>
        </p:nvPicPr>
        <p:blipFill>
          <a:blip r:embed="rId3" cstate="screen">
            <a:extLst>
              <a:ext uri="{28A0092B-C50C-407E-A947-70E740481C1C}">
                <a14:useLocalDpi xmlns:a14="http://schemas.microsoft.com/office/drawing/2010/main"/>
              </a:ext>
            </a:extLst>
          </a:blip>
          <a:srcRect t="54" b="54"/>
          <a:stretch>
            <a:fillRect/>
          </a:stretch>
        </p:blipFill>
        <p:spPr/>
      </p:pic>
      <p:sp>
        <p:nvSpPr>
          <p:cNvPr id="5" name="Text Placeholder 3"/>
          <p:cNvSpPr txBox="1">
            <a:spLocks/>
          </p:cNvSpPr>
          <p:nvPr/>
        </p:nvSpPr>
        <p:spPr>
          <a:xfrm>
            <a:off x="691952" y="3744868"/>
            <a:ext cx="7956748" cy="1468437"/>
          </a:xfrm>
          <a:prstGeom prst="rect">
            <a:avLst/>
          </a:prstGeom>
        </p:spPr>
        <p:txBody>
          <a:bodyPr/>
          <a:lstStyle>
            <a:lvl1pPr marL="0" indent="0" algn="l" defTabSz="457200" rtl="0" eaLnBrk="0" fontAlgn="base" hangingPunct="0">
              <a:spcBef>
                <a:spcPct val="20000"/>
              </a:spcBef>
              <a:spcAft>
                <a:spcPct val="0"/>
              </a:spcAft>
              <a:buFontTx/>
              <a:buNone/>
              <a:defRPr sz="1800" kern="1200" cap="none" baseline="0">
                <a:solidFill>
                  <a:schemeClr val="tx1"/>
                </a:solidFill>
                <a:latin typeface="Arial"/>
                <a:ea typeface="+mn-ea"/>
                <a:cs typeface="Arial"/>
              </a:defRPr>
            </a:lvl1pPr>
            <a:lvl2pPr marL="0" indent="0" algn="l" defTabSz="457200" rtl="0" eaLnBrk="0" fontAlgn="base" hangingPunct="0">
              <a:spcBef>
                <a:spcPts val="250"/>
              </a:spcBef>
              <a:spcAft>
                <a:spcPct val="0"/>
              </a:spcAft>
              <a:buFontTx/>
              <a:buNone/>
              <a:defRPr sz="2400" kern="1200" cap="all">
                <a:solidFill>
                  <a:srgbClr val="C1333C"/>
                </a:solidFill>
                <a:latin typeface="Arial"/>
                <a:ea typeface="+mn-ea"/>
                <a:cs typeface="Arial"/>
              </a:defRPr>
            </a:lvl2pPr>
            <a:lvl3pPr marL="0" indent="-180000" algn="l" defTabSz="457200" rtl="0" eaLnBrk="0" fontAlgn="base" hangingPunct="0">
              <a:spcBef>
                <a:spcPts val="250"/>
              </a:spcBef>
              <a:spcAft>
                <a:spcPct val="0"/>
              </a:spcAft>
              <a:buFont typeface="Arial"/>
              <a:buChar char="•"/>
              <a:defRPr sz="1800" kern="1200">
                <a:solidFill>
                  <a:schemeClr val="tx1"/>
                </a:solidFill>
                <a:latin typeface="Arial"/>
                <a:ea typeface="+mn-ea"/>
                <a:cs typeface="Arial"/>
              </a:defRPr>
            </a:lvl3pPr>
            <a:lvl4pPr marL="432000" indent="-228600" algn="l" defTabSz="457200" rtl="0" eaLnBrk="0" fontAlgn="base" hangingPunct="0">
              <a:spcBef>
                <a:spcPts val="250"/>
              </a:spcBef>
              <a:spcAft>
                <a:spcPct val="0"/>
              </a:spcAft>
              <a:buFont typeface="Arial"/>
              <a:buChar char="•"/>
              <a:defRPr sz="1800" kern="1200">
                <a:solidFill>
                  <a:schemeClr val="tx1"/>
                </a:solidFill>
                <a:latin typeface="Arial"/>
                <a:ea typeface="+mn-ea"/>
                <a:cs typeface="Arial"/>
              </a:defRPr>
            </a:lvl4pPr>
            <a:lvl5pPr marL="594000" indent="-180000" algn="l" defTabSz="457200" rtl="0" eaLnBrk="0" fontAlgn="base" hangingPunct="0">
              <a:spcBef>
                <a:spcPts val="250"/>
              </a:spcBef>
              <a:spcAft>
                <a:spcPct val="0"/>
              </a:spcAft>
              <a:buFont typeface="Arial"/>
              <a:buChar char="•"/>
              <a:defRPr sz="18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AU" dirty="0"/>
          </a:p>
        </p:txBody>
      </p:sp>
    </p:spTree>
    <p:extLst>
      <p:ext uri="{BB962C8B-B14F-4D97-AF65-F5344CB8AC3E}">
        <p14:creationId xmlns:p14="http://schemas.microsoft.com/office/powerpoint/2010/main" val="2637579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0"/>
          </p:nvPr>
        </p:nvPicPr>
        <p:blipFill rotWithShape="1">
          <a:blip r:embed="rId3" cstate="print">
            <a:extLst>
              <a:ext uri="{28A0092B-C50C-407E-A947-70E740481C1C}">
                <a14:useLocalDpi xmlns:a14="http://schemas.microsoft.com/office/drawing/2010/main" val="0"/>
              </a:ext>
            </a:extLst>
          </a:blip>
          <a:srcRect l="5565" r="5565"/>
          <a:stretch/>
        </p:blipFill>
        <p:spPr>
          <a:prstGeom prst="rect">
            <a:avLst/>
          </a:prstGeom>
        </p:spPr>
      </p:pic>
      <p:sp>
        <p:nvSpPr>
          <p:cNvPr id="10" name="Text Placeholder 9"/>
          <p:cNvSpPr>
            <a:spLocks noGrp="1"/>
          </p:cNvSpPr>
          <p:nvPr>
            <p:ph type="body" sz="quarter" idx="11"/>
          </p:nvPr>
        </p:nvSpPr>
        <p:spPr>
          <a:xfrm>
            <a:off x="4989559" y="6521486"/>
            <a:ext cx="3908130" cy="470845"/>
          </a:xfrm>
        </p:spPr>
        <p:txBody>
          <a:bodyPr/>
          <a:lstStyle/>
          <a:p>
            <a:r>
              <a:rPr lang="en-AU" b="1" dirty="0">
                <a:solidFill>
                  <a:schemeClr val="bg1"/>
                </a:solidFill>
              </a:rPr>
              <a:t>Credi</a:t>
            </a:r>
            <a:r>
              <a:rPr lang="en-AU" dirty="0">
                <a:solidFill>
                  <a:schemeClr val="bg1"/>
                </a:solidFill>
              </a:rPr>
              <a:t>t: Caritas Australia</a:t>
            </a:r>
          </a:p>
          <a:p>
            <a:endParaRPr lang="en-AU" dirty="0"/>
          </a:p>
        </p:txBody>
      </p:sp>
      <p:sp>
        <p:nvSpPr>
          <p:cNvPr id="11" name="Rectangle 10"/>
          <p:cNvSpPr/>
          <p:nvPr/>
        </p:nvSpPr>
        <p:spPr>
          <a:xfrm>
            <a:off x="2075935" y="3740698"/>
            <a:ext cx="2913624" cy="3016210"/>
          </a:xfrm>
          <a:prstGeom prst="rect">
            <a:avLst/>
          </a:prstGeom>
        </p:spPr>
        <p:txBody>
          <a:bodyPr wrap="square">
            <a:spAutoFit/>
          </a:bodyPr>
          <a:lstStyle/>
          <a:p>
            <a:r>
              <a:rPr lang="en-AU" sz="2800" b="1" dirty="0">
                <a:solidFill>
                  <a:srgbClr val="006A8A"/>
                </a:solidFill>
                <a:cs typeface="Arial" panose="020B0604020202020204" pitchFamily="34" charset="0"/>
              </a:rPr>
              <a:t>2.3 billion people lack access to basic sanitation such as a toilet or latrine.</a:t>
            </a:r>
          </a:p>
          <a:p>
            <a:r>
              <a:rPr lang="en-AU" sz="800" dirty="0">
                <a:cs typeface="Arial" panose="020B0604020202020204" pitchFamily="34" charset="0"/>
              </a:rPr>
              <a:t>Source: </a:t>
            </a:r>
            <a:r>
              <a:rPr lang="en-AU" sz="800" dirty="0">
                <a:cs typeface="Arial" panose="020B0604020202020204" pitchFamily="34" charset="0"/>
                <a:hlinkClick r:id="rId4"/>
              </a:rPr>
              <a:t>UN Sustainable Development Water and Sanitation</a:t>
            </a:r>
            <a:endParaRPr lang="en-AU" sz="800" dirty="0"/>
          </a:p>
          <a:p>
            <a:r>
              <a:rPr lang="en-AU" sz="1400" dirty="0">
                <a:cs typeface="Arial" panose="020B0604020202020204" pitchFamily="34" charset="0"/>
              </a:rPr>
              <a:t> </a:t>
            </a:r>
            <a:endParaRPr lang="en-AU" sz="1400" b="1" dirty="0"/>
          </a:p>
        </p:txBody>
      </p:sp>
    </p:spTree>
    <p:extLst>
      <p:ext uri="{BB962C8B-B14F-4D97-AF65-F5344CB8AC3E}">
        <p14:creationId xmlns:p14="http://schemas.microsoft.com/office/powerpoint/2010/main" val="14327035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AU" altLang="en-US" dirty="0">
                <a:solidFill>
                  <a:srgbClr val="006A8A"/>
                </a:solidFill>
                <a:cs typeface="Arial" panose="020B0604020202020204" pitchFamily="34" charset="0"/>
              </a:rPr>
              <a:t>THE GIFT OF WATER</a:t>
            </a:r>
            <a:endParaRPr lang="en-AU" dirty="0">
              <a:solidFill>
                <a:srgbClr val="006A8A"/>
              </a:solidFill>
            </a:endParaRPr>
          </a:p>
        </p:txBody>
      </p:sp>
      <p:sp>
        <p:nvSpPr>
          <p:cNvPr id="7" name="Text Placeholder 6"/>
          <p:cNvSpPr>
            <a:spLocks noGrp="1"/>
          </p:cNvSpPr>
          <p:nvPr>
            <p:ph type="body" sz="quarter" idx="10"/>
          </p:nvPr>
        </p:nvSpPr>
        <p:spPr>
          <a:xfrm>
            <a:off x="539552" y="1533208"/>
            <a:ext cx="4032448" cy="3886241"/>
          </a:xfrm>
        </p:spPr>
        <p:txBody>
          <a:bodyPr/>
          <a:lstStyle/>
          <a:p>
            <a:r>
              <a:rPr lang="en-AU" dirty="0"/>
              <a:t>Water is essential to life. Sourcing it and collecting it is not an option.</a:t>
            </a:r>
          </a:p>
          <a:p>
            <a:endParaRPr lang="en-AU" sz="1500" dirty="0"/>
          </a:p>
          <a:p>
            <a:r>
              <a:rPr lang="en-AU" dirty="0"/>
              <a:t>Water means food security.  Water means health. Water means safety and security.  Access to water and sanitation is necessary to develop other areas of a healthy life.</a:t>
            </a:r>
          </a:p>
          <a:p>
            <a:endParaRPr lang="en-AU" sz="1500" dirty="0"/>
          </a:p>
          <a:p>
            <a:r>
              <a:rPr lang="en-AU" dirty="0"/>
              <a:t>Yet structural and economic injustice has resulted in unequal access to a God given resource.</a:t>
            </a:r>
          </a:p>
          <a:p>
            <a:endParaRPr lang="en-AU" sz="1500" dirty="0"/>
          </a:p>
          <a:p>
            <a:r>
              <a:rPr lang="en-AU" dirty="0"/>
              <a:t>Over the past century, unclean water, poor sanitation and unsafe hygiene practices have claimed more lives than anything else.</a:t>
            </a:r>
          </a:p>
        </p:txBody>
      </p:sp>
      <p:sp>
        <p:nvSpPr>
          <p:cNvPr id="3" name="Text Placeholder 2"/>
          <p:cNvSpPr>
            <a:spLocks noGrp="1"/>
          </p:cNvSpPr>
          <p:nvPr>
            <p:ph type="body" sz="quarter" idx="11"/>
          </p:nvPr>
        </p:nvSpPr>
        <p:spPr>
          <a:xfrm>
            <a:off x="4787899" y="4952455"/>
            <a:ext cx="3708399" cy="346841"/>
          </a:xfrm>
        </p:spPr>
        <p:txBody>
          <a:bodyPr/>
          <a:lstStyle/>
          <a:p>
            <a:pPr algn="r"/>
            <a:r>
              <a:rPr lang="en-AU" dirty="0"/>
              <a:t>Water for crops in Timor </a:t>
            </a:r>
            <a:r>
              <a:rPr lang="en-AU" dirty="0" err="1"/>
              <a:t>Leste</a:t>
            </a:r>
            <a:r>
              <a:rPr lang="en-AU" dirty="0"/>
              <a:t>.</a:t>
            </a:r>
          </a:p>
          <a:p>
            <a:pPr algn="r"/>
            <a:r>
              <a:rPr lang="en-AU" dirty="0"/>
              <a:t> </a:t>
            </a:r>
            <a:r>
              <a:rPr lang="en-AU" b="1" dirty="0"/>
              <a:t>Credit</a:t>
            </a:r>
            <a:r>
              <a:rPr lang="en-AU" dirty="0"/>
              <a:t>: Marden Dean</a:t>
            </a:r>
          </a:p>
        </p:txBody>
      </p:sp>
      <p:pic>
        <p:nvPicPr>
          <p:cNvPr id="5" name="Picture Placeholder 4"/>
          <p:cNvPicPr>
            <a:picLocks noGrp="1" noChangeAspect="1"/>
          </p:cNvPicPr>
          <p:nvPr>
            <p:ph type="pic" sz="quarter" idx="12"/>
          </p:nvPr>
        </p:nvPicPr>
        <p:blipFill>
          <a:blip r:embed="rId3" cstate="screen">
            <a:extLst>
              <a:ext uri="{28A0092B-C50C-407E-A947-70E740481C1C}">
                <a14:useLocalDpi xmlns:a14="http://schemas.microsoft.com/office/drawing/2010/main"/>
              </a:ext>
            </a:extLst>
          </a:blip>
          <a:srcRect/>
          <a:stretch>
            <a:fillRect/>
          </a:stretch>
        </p:blipFill>
        <p:spPr>
          <a:xfrm>
            <a:off x="4787899" y="1556792"/>
            <a:ext cx="3708400" cy="3395663"/>
          </a:xfrm>
        </p:spPr>
      </p:pic>
    </p:spTree>
    <p:extLst>
      <p:ext uri="{BB962C8B-B14F-4D97-AF65-F5344CB8AC3E}">
        <p14:creationId xmlns:p14="http://schemas.microsoft.com/office/powerpoint/2010/main" val="3217004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Caritas Colour Palette">
      <a:dk1>
        <a:srgbClr val="000000"/>
      </a:dk1>
      <a:lt1>
        <a:srgbClr val="FFFFFF"/>
      </a:lt1>
      <a:dk2>
        <a:srgbClr val="A7170A"/>
      </a:dk2>
      <a:lt2>
        <a:srgbClr val="FFFFFF"/>
      </a:lt2>
      <a:accent1>
        <a:srgbClr val="61A7E7"/>
      </a:accent1>
      <a:accent2>
        <a:srgbClr val="EBC012"/>
      </a:accent2>
      <a:accent3>
        <a:srgbClr val="91B728"/>
      </a:accent3>
      <a:accent4>
        <a:srgbClr val="753B85"/>
      </a:accent4>
      <a:accent5>
        <a:srgbClr val="710049"/>
      </a:accent5>
      <a:accent6>
        <a:srgbClr val="C4512F"/>
      </a:accent6>
      <a:hlink>
        <a:srgbClr val="0A5677"/>
      </a:hlink>
      <a:folHlink>
        <a:srgbClr val="749FA4"/>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a:noFill/>
        </a:ln>
        <a:effectLst/>
      </a:spPr>
      <a:bodyPr wrap="none" anchor="ctr"/>
      <a:lstStyle>
        <a:defPPr>
          <a:defRPr/>
        </a:defPPr>
      </a:lst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LongProperties xmlns="http://schemas.microsoft.com/office/2006/metadata/long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ct:contentTypeSchema xmlns:ct="http://schemas.microsoft.com/office/2006/metadata/contentType" xmlns:ma="http://schemas.microsoft.com/office/2006/metadata/properties/metaAttributes" ct:_="" ma:_="" ma:contentTypeName="Document" ma:contentTypeID="0x0101003BB767A26C87A8429349E100999E60C0" ma:contentTypeVersion="7" ma:contentTypeDescription="Create a new document." ma:contentTypeScope="" ma:versionID="499c474a90b4c448b44d0673416715ae">
  <xsd:schema xmlns:xsd="http://www.w3.org/2001/XMLSchema" xmlns:xs="http://www.w3.org/2001/XMLSchema" xmlns:p="http://schemas.microsoft.com/office/2006/metadata/properties" xmlns:ns2="e628dbc2-5780-4aa6-b59e-b4a165ad8118" xmlns:ns3="041f561b-787a-4331-b8c2-4f8b42e141f3" targetNamespace="http://schemas.microsoft.com/office/2006/metadata/properties" ma:root="true" ma:fieldsID="1e5c683ca299a7505dd974730f03ede4" ns2:_="" ns3:_="">
    <xsd:import namespace="e628dbc2-5780-4aa6-b59e-b4a165ad8118"/>
    <xsd:import namespace="041f561b-787a-4331-b8c2-4f8b42e141f3"/>
    <xsd:element name="properties">
      <xsd:complexType>
        <xsd:sequence>
          <xsd:element name="documentManagement">
            <xsd:complexType>
              <xsd:all>
                <xsd:element ref="ns2:_dlc_DocId" minOccurs="0"/>
                <xsd:element ref="ns2:_dlc_DocIdUrl" minOccurs="0"/>
                <xsd:element ref="ns2:_dlc_DocIdPersistId" minOccurs="0"/>
                <xsd:element ref="ns3:Audience" minOccurs="0"/>
                <xsd:element ref="ns3:Topic" minOccurs="0"/>
                <xsd:element ref="ns3:Resource_x0020_Type"/>
                <xsd:element ref="ns3:Document_x0020_Status"/>
                <xsd:element ref="ns3:Used_x0020_for" minOccurs="0"/>
                <xsd:element ref="ns3:Calendar_x0020_Year" minOccurs="0"/>
                <xsd:element ref="ns3:Description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28dbc2-5780-4aa6-b59e-b4a165ad8118"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041f561b-787a-4331-b8c2-4f8b42e141f3" elementFormDefault="qualified">
    <xsd:import namespace="http://schemas.microsoft.com/office/2006/documentManagement/types"/>
    <xsd:import namespace="http://schemas.microsoft.com/office/infopath/2007/PartnerControls"/>
    <xsd:element name="Audience" ma:index="11" nillable="true" ma:displayName="Audience" ma:default="Lower Primary" ma:description="" ma:internalName="Audience" ma:requiredMultiChoice="true">
      <xsd:complexType>
        <xsd:complexContent>
          <xsd:extension base="dms:MultiChoice">
            <xsd:sequence>
              <xsd:element name="Value" maxOccurs="unbounded" minOccurs="0" nillable="true">
                <xsd:simpleType>
                  <xsd:restriction base="dms:Choice">
                    <xsd:enumeration value="Lower Primary"/>
                    <xsd:enumeration value="Middle Primary"/>
                    <xsd:enumeration value="Upper Primary"/>
                    <xsd:enumeration value="Lower Secondary"/>
                    <xsd:enumeration value="Middle Secondary"/>
                    <xsd:enumeration value="Senior Secondary"/>
                    <xsd:enumeration value="Teacher"/>
                    <xsd:enumeration value="Tertiary"/>
                    <xsd:enumeration value="Parish"/>
                    <xsd:enumeration value="Other"/>
                  </xsd:restriction>
                </xsd:simpleType>
              </xsd:element>
            </xsd:sequence>
          </xsd:extension>
        </xsd:complexContent>
      </xsd:complexType>
    </xsd:element>
    <xsd:element name="Topic" ma:index="12" nillable="true" ma:displayName="Topic" ma:default="Caritas Introduction" ma:description="" ma:internalName="Topic" ma:requiredMultiChoice="true">
      <xsd:complexType>
        <xsd:complexContent>
          <xsd:extension base="dms:MultiChoice">
            <xsd:sequence>
              <xsd:element name="Value" maxOccurs="unbounded" minOccurs="0" nillable="true">
                <xsd:simpleType>
                  <xsd:restriction base="dms:Choice">
                    <xsd:enumeration value="Be More/Romero"/>
                    <xsd:enumeration value="Caritas Introduction"/>
                    <xsd:enumeration value="Catholic Social Teaching"/>
                    <xsd:enumeration value="Charity to Justice"/>
                    <xsd:enumeration value="Disability"/>
                    <xsd:enumeration value="Disaster Risk Reduction"/>
                    <xsd:enumeration value="Education"/>
                    <xsd:enumeration value="Environment/Climate"/>
                    <xsd:enumeration value="Emergencies"/>
                    <xsd:enumeration value="Fair Trade"/>
                    <xsd:enumeration value="Food Security &amp; Agriculture"/>
                    <xsd:enumeration value="Health and HIV/AIDS"/>
                    <xsd:enumeration value="Human Rights"/>
                    <xsd:enumeration value="Indigenous Peoples"/>
                    <xsd:enumeration value="Leadership"/>
                    <xsd:enumeration value="MDGs"/>
                    <xsd:enumeration value="Peace"/>
                    <xsd:enumeration value="Poverty, Aid and Development"/>
                    <xsd:enumeration value="Project Compassion"/>
                    <xsd:enumeration value="Refugees"/>
                    <xsd:enumeration value="Water &amp; Sanitation"/>
                    <xsd:enumeration value="SDGs"/>
                    <xsd:enumeration value="Women"/>
                    <xsd:enumeration value="Other"/>
                  </xsd:restriction>
                </xsd:simpleType>
              </xsd:element>
            </xsd:sequence>
          </xsd:extension>
        </xsd:complexContent>
      </xsd:complexType>
    </xsd:element>
    <xsd:element name="Resource_x0020_Type" ma:index="13" ma:displayName="Resource Type" ma:default="Learning Experience" ma:description="" ma:format="Dropdown" ma:internalName="Resource_x0020_Type">
      <xsd:simpleType>
        <xsd:restriction base="dms:Choice">
          <xsd:enumeration value="Design elements"/>
          <xsd:enumeration value="Lesson"/>
          <xsd:enumeration value="Learning Experience"/>
          <xsd:enumeration value="Planning docs"/>
          <xsd:enumeration value="Prayer/Reflection"/>
          <xsd:enumeration value="Promotional material"/>
          <xsd:enumeration value="PowerPoint"/>
          <xsd:enumeration value="Multi-media"/>
          <xsd:enumeration value="Quiz"/>
          <xsd:enumeration value="Poster"/>
          <xsd:enumeration value="Game"/>
          <xsd:enumeration value="Fact Sheet/Infographic"/>
          <xsd:enumeration value="Case Study"/>
          <xsd:enumeration value="Fundraising"/>
          <xsd:enumeration value="Worksheet"/>
          <xsd:enumeration value="Other"/>
        </xsd:restriction>
      </xsd:simpleType>
    </xsd:element>
    <xsd:element name="Document_x0020_Status" ma:index="14" ma:displayName="Document Status" ma:default="Draft" ma:description="" ma:format="Dropdown" ma:internalName="Document_x0020_Status">
      <xsd:simpleType>
        <xsd:restriction base="dms:Choice">
          <xsd:enumeration value="Draft"/>
          <xsd:enumeration value="Working Doc"/>
          <xsd:enumeration value="Pending Approval"/>
          <xsd:enumeration value="Approved for team only"/>
          <xsd:enumeration value="Approved for use within CA"/>
          <xsd:enumeration value="Approved for use outside CA"/>
          <xsd:enumeration value="Embargoed"/>
          <xsd:enumeration value="Expired"/>
          <xsd:enumeration value="Other"/>
        </xsd:restriction>
      </xsd:simpleType>
    </xsd:element>
    <xsd:element name="Used_x0020_for" ma:index="15" nillable="true" ma:displayName="Used for" ma:default="Advent" ma:description="" ma:internalName="Used_x0020_for">
      <xsd:complexType>
        <xsd:complexContent>
          <xsd:extension base="dms:MultiChoice">
            <xsd:sequence>
              <xsd:element name="Value" maxOccurs="unbounded" minOccurs="0" nillable="true">
                <xsd:simpleType>
                  <xsd:restriction base="dms:Choice">
                    <xsd:enumeration value="Just Leadership Day"/>
                    <xsd:enumeration value="Immersion"/>
                    <xsd:enumeration value="Teacher PD"/>
                    <xsd:enumeration value="Tertiary"/>
                    <xsd:enumeration value="Food for All"/>
                    <xsd:enumeration value="AACES"/>
                    <xsd:enumeration value="Advent"/>
                    <xsd:enumeration value="CST"/>
                    <xsd:enumeration value="Just visiting?"/>
                  </xsd:restriction>
                </xsd:simpleType>
              </xsd:element>
            </xsd:sequence>
          </xsd:extension>
        </xsd:complexContent>
      </xsd:complexType>
    </xsd:element>
    <xsd:element name="Calendar_x0020_Year" ma:index="16" nillable="true" ma:displayName="Calendar Year" ma:default="2020" ma:format="Dropdown" ma:internalName="Calendar_x0020_Year">
      <xsd:simpleType>
        <xsd:restriction base="dms:Choice">
          <xsd:enumeration value="2010"/>
          <xsd:enumeration value="2011"/>
          <xsd:enumeration value="2012"/>
          <xsd:enumeration value="2013"/>
          <xsd:enumeration value="2014"/>
          <xsd:enumeration value="2015"/>
          <xsd:enumeration value="2016"/>
          <xsd:enumeration value="2017"/>
          <xsd:enumeration value="2018"/>
          <xsd:enumeration value="2019"/>
          <xsd:enumeration value="2020"/>
          <xsd:enumeration value="2021"/>
          <xsd:enumeration value="2022"/>
          <xsd:enumeration value="2023"/>
          <xsd:enumeration value="2024"/>
          <xsd:enumeration value="2025"/>
        </xsd:restriction>
      </xsd:simpleType>
    </xsd:element>
    <xsd:element name="Description0" ma:index="17" nillable="true" ma:displayName="Description" ma:description="A short description about the resource." ma:internalName="Description0">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5.xml><?xml version="1.0" encoding="utf-8"?>
<p:properties xmlns:p="http://schemas.microsoft.com/office/2006/metadata/properties" xmlns:xsi="http://www.w3.org/2001/XMLSchema-instance" xmlns:pc="http://schemas.microsoft.com/office/infopath/2007/PartnerControls">
  <documentManagement>
    <Description0 xmlns="041f561b-787a-4331-b8c2-4f8b42e141f3">This resource is intended as a source of information, case studies and task suggestions for teaching and learning about water and sanitation across several curriculum areas and units. 
Sustainability
</Description0>
    <Document_x0020_Status xmlns="041f561b-787a-4331-b8c2-4f8b42e141f3">Approved for use outside CA</Document_x0020_Status>
    <Used_x0020_for xmlns="041f561b-787a-4331-b8c2-4f8b42e141f3"/>
    <Resource_x0020_Type xmlns="041f561b-787a-4331-b8c2-4f8b42e141f3">Fact Sheet/Infographic</Resource_x0020_Type>
    <Audience xmlns="041f561b-787a-4331-b8c2-4f8b42e141f3">
      <Value>Lower Secondary</Value>
      <Value>Middle Secondary</Value>
      <Value>Senior Secondary</Value>
      <Value>Teacher</Value>
    </Audience>
    <Calendar_x0020_Year xmlns="041f561b-787a-4331-b8c2-4f8b42e141f3">2020</Calendar_x0020_Year>
    <Topic xmlns="041f561b-787a-4331-b8c2-4f8b42e141f3">
      <Value>Water &amp; Sanitation</Value>
    </Topic>
    <_dlc_DocId xmlns="e628dbc2-5780-4aa6-b59e-b4a165ad8118">3XVCYASFVK3Q-205-1639</_dlc_DocId>
    <_dlc_DocIdUrl xmlns="e628dbc2-5780-4aa6-b59e-b4a165ad8118">
      <Url>https://aimstest.caritas.org.au/sites/community/education/resources/_layouts/DocIdRedir.aspx?ID=3XVCYASFVK3Q-205-1639</Url>
      <Description>3XVCYASFVK3Q-205-1639</Description>
    </_dlc_DocIdUrl>
  </documentManagement>
</p:properties>
</file>

<file path=customXml/itemProps1.xml><?xml version="1.0" encoding="utf-8"?>
<ds:datastoreItem xmlns:ds="http://schemas.openxmlformats.org/officeDocument/2006/customXml" ds:itemID="{FEFDBD93-F6BA-4227-9DB9-6E3A6291E069}"/>
</file>

<file path=customXml/itemProps2.xml><?xml version="1.0" encoding="utf-8"?>
<ds:datastoreItem xmlns:ds="http://schemas.openxmlformats.org/officeDocument/2006/customXml" ds:itemID="{C6CAF076-28B9-4A9E-A7C6-EF230E8FBCDD}"/>
</file>

<file path=customXml/itemProps3.xml><?xml version="1.0" encoding="utf-8"?>
<ds:datastoreItem xmlns:ds="http://schemas.openxmlformats.org/officeDocument/2006/customXml" ds:itemID="{C7CCB469-DA28-49C5-B8E6-0F7D8C29AFF0}"/>
</file>

<file path=customXml/itemProps4.xml><?xml version="1.0" encoding="utf-8"?>
<ds:datastoreItem xmlns:ds="http://schemas.openxmlformats.org/officeDocument/2006/customXml" ds:itemID="{EE5D5EB1-D224-4CB6-9D1D-08A4390FDC38}"/>
</file>

<file path=customXml/itemProps5.xml><?xml version="1.0" encoding="utf-8"?>
<ds:datastoreItem xmlns:ds="http://schemas.openxmlformats.org/officeDocument/2006/customXml" ds:itemID="{243180E5-F8F2-42BA-8B39-8DA4D796C55D}"/>
</file>

<file path=docProps/app.xml><?xml version="1.0" encoding="utf-8"?>
<Properties xmlns="http://schemas.openxmlformats.org/officeDocument/2006/extended-properties" xmlns:vt="http://schemas.openxmlformats.org/officeDocument/2006/docPropsVTypes">
  <Template/>
  <TotalTime>6101</TotalTime>
  <Words>2966</Words>
  <Application>Microsoft Office PowerPoint</Application>
  <PresentationFormat>On-screen Show (4:3)</PresentationFormat>
  <Paragraphs>244</Paragraphs>
  <Slides>27</Slides>
  <Notes>25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ＭＳ Ｐゴシック</vt:lpstr>
      <vt:lpstr>游ゴシック</vt:lpstr>
      <vt:lpstr>Arial</vt:lpstr>
      <vt:lpstr>Arial,Calibri</vt:lpstr>
      <vt:lpstr>Calibri</vt:lpstr>
      <vt:lpstr>Felt Tip Roman</vt:lpstr>
      <vt:lpstr>Times New Roman</vt:lpstr>
      <vt:lpstr>Wingdings</vt:lpstr>
      <vt:lpstr>1_Office Theme</vt:lpstr>
      <vt:lpstr>WATER AND SANITATION IN OUR WORLD Information for teachers</vt:lpstr>
      <vt:lpstr>CURRICULUM LINKS</vt:lpstr>
      <vt:lpstr>WATER AND SANITATION IN OUR WORLD </vt:lpstr>
      <vt:lpstr>PowerPoint Presentation</vt:lpstr>
      <vt:lpstr>The gift of WATER</vt:lpstr>
      <vt:lpstr>PowerPoint Presentation</vt:lpstr>
      <vt:lpstr>THE DIGNITY OF SANITATION FACILITIES</vt:lpstr>
      <vt:lpstr>PowerPoint Presentation</vt:lpstr>
      <vt:lpstr>THE GIFT OF WATER</vt:lpstr>
      <vt:lpstr>WATER and sanitation IN OUR WORLD TODAY</vt:lpstr>
      <vt:lpstr>Safe sanitation impacts all areas of life</vt:lpstr>
      <vt:lpstr>GENDER INEQUALITY</vt:lpstr>
      <vt:lpstr>Progress since the millennium development goals (MDG)  2000-2015</vt:lpstr>
      <vt:lpstr>Progress since the millennium development goals</vt:lpstr>
      <vt:lpstr>EXPLORE GLOBAL SANITATION PROGRESS </vt:lpstr>
      <vt:lpstr>SUSTAINABLE DEVELOPMENT GOALS</vt:lpstr>
      <vt:lpstr>GOAL 6 FOCUSES ON CLEAN WATER AND Sanitation</vt:lpstr>
      <vt:lpstr>Caritas Australia’s response</vt:lpstr>
      <vt:lpstr>Our water, sanitation and hygiene activities include:</vt:lpstr>
      <vt:lpstr>WATER: THE WELL OF HOPE</vt:lpstr>
      <vt:lpstr>Thandolwayo, zimbabwe </vt:lpstr>
      <vt:lpstr>Thandolwayo, zimbabwe </vt:lpstr>
      <vt:lpstr>Thandolwayo, zimbabwe </vt:lpstr>
      <vt:lpstr>PowerPoint Presentation</vt:lpstr>
      <vt:lpstr>WATER: THE WELL OF HOPE</vt:lpstr>
      <vt:lpstr>PowerPoint Presentation</vt:lpstr>
      <vt:lpstr>CARITAS AUSTRALIA EDUCATION RESOURCES</vt:lpstr>
    </vt:vector>
  </TitlesOfParts>
  <Company>Caritas Australia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Water and Sanitation.ppt</dc:title>
  <dc:creator>Natalie Cox</dc:creator>
  <cp:lastModifiedBy>Nicole Dobrohotoff</cp:lastModifiedBy>
  <cp:revision>547</cp:revision>
  <dcterms:created xsi:type="dcterms:W3CDTF">2010-08-19T03:22:54Z</dcterms:created>
  <dcterms:modified xsi:type="dcterms:W3CDTF">2021-03-10T03:08:04Z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Document</vt:lpwstr>
  </property>
  <property fmtid="{D5CDD505-2E9C-101B-9397-08002B2CF9AE}" pid="3" name="Key stage">
    <vt:lpwstr>Secondary</vt:lpwstr>
  </property>
  <property fmtid="{D5CDD505-2E9C-101B-9397-08002B2CF9AE}" pid="4" name="Project">
    <vt:lpwstr>New website resources</vt:lpwstr>
  </property>
  <property fmtid="{D5CDD505-2E9C-101B-9397-08002B2CF9AE}" pid="5" name="Order">
    <vt:lpwstr>2100.00000000000</vt:lpwstr>
  </property>
  <property fmtid="{D5CDD505-2E9C-101B-9397-08002B2CF9AE}" pid="6" name="Other">
    <vt:lpwstr/>
  </property>
  <property fmtid="{D5CDD505-2E9C-101B-9397-08002B2CF9AE}" pid="7" name="_dlc_DocId">
    <vt:lpwstr>3XVCYASFVK3Q-205-76</vt:lpwstr>
  </property>
  <property fmtid="{D5CDD505-2E9C-101B-9397-08002B2CF9AE}" pid="8" name="_dlc_DocIdItemGuid">
    <vt:lpwstr>98ebe3b2-0551-439b-a232-0a3e6d784d79</vt:lpwstr>
  </property>
  <property fmtid="{D5CDD505-2E9C-101B-9397-08002B2CF9AE}" pid="9" name="_dlc_DocIdUrl">
    <vt:lpwstr>http://aimstest.caritas.org.au/sites/community/education/resources/_layouts/DocIdRedir.aspx?ID=3XVCYASFVK3Q-205-76, 3XVCYASFVK3Q-205-76</vt:lpwstr>
  </property>
  <property fmtid="{D5CDD505-2E9C-101B-9397-08002B2CF9AE}" pid="10" name="Title">
    <vt:lpwstr>Water and Sanitation.ppt</vt:lpwstr>
  </property>
  <property fmtid="{D5CDD505-2E9C-101B-9397-08002B2CF9AE}" pid="11" name="ContentTypeId">
    <vt:lpwstr>0x0101003BB767A26C87A8429349E100999E60C0</vt:lpwstr>
  </property>
</Properties>
</file>