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76" r:id="rId5"/>
    <p:sldId id="260" r:id="rId6"/>
    <p:sldId id="264" r:id="rId7"/>
    <p:sldId id="265" r:id="rId8"/>
    <p:sldId id="268" r:id="rId9"/>
    <p:sldId id="287" r:id="rId10"/>
    <p:sldId id="278" r:id="rId11"/>
    <p:sldId id="269" r:id="rId12"/>
    <p:sldId id="285" r:id="rId13"/>
    <p:sldId id="266" r:id="rId14"/>
    <p:sldId id="280" r:id="rId15"/>
    <p:sldId id="281" r:id="rId16"/>
    <p:sldId id="288" r:id="rId17"/>
    <p:sldId id="282" r:id="rId18"/>
    <p:sldId id="284" r:id="rId19"/>
    <p:sldId id="267" r:id="rId20"/>
    <p:sldId id="290" r:id="rId21"/>
    <p:sldId id="291" r:id="rId22"/>
    <p:sldId id="292" r:id="rId23"/>
    <p:sldId id="293" r:id="rId24"/>
    <p:sldId id="294" r:id="rId25"/>
    <p:sldId id="352" r:id="rId26"/>
    <p:sldId id="351" r:id="rId27"/>
    <p:sldId id="258" r:id="rId28"/>
    <p:sldId id="277" r:id="rId2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415168-9864-D0C8-9735-EB73595BC1BD}" name="Laura Womersley" initials="LW" userId="S::laura.womersley@caritas.org.au::0ae0d7cd-9d65-40c0-b682-5f45e35571ad" providerId="AD"/>
  <p188:author id="{14C248A8-C7DF-2238-5860-147EDD04E4AC}" name="Nicole Dobrohotoff" initials="ND" userId="S::NicoleD@caritas.org.au::2dc4cf58-dc7e-422a-950b-38460c74cb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F9BCF"/>
    <a:srgbClr val="762000"/>
    <a:srgbClr val="F0E9E5"/>
    <a:srgbClr val="9563AA"/>
    <a:srgbClr val="EDE2F1"/>
    <a:srgbClr val="44B5AC"/>
    <a:srgbClr val="E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7D6D93-4F48-405D-B5E1-7C7011BEE1B0}" v="40" dt="2024-12-03T00:10:59.20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38"/>
    <p:restoredTop sz="94681"/>
  </p:normalViewPr>
  <p:slideViewPr>
    <p:cSldViewPr>
      <p:cViewPr varScale="1">
        <p:scale>
          <a:sx n="64" d="100"/>
          <a:sy n="64" d="100"/>
        </p:scale>
        <p:origin x="270"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E97D6D93-4F48-405D-B5E1-7C7011BEE1B0}"/>
    <pc:docChg chg="modSld">
      <pc:chgData name="Nicole Dobrohotoff" userId="2dc4cf58-dc7e-422a-950b-38460c74cb76" providerId="ADAL" clId="{E97D6D93-4F48-405D-B5E1-7C7011BEE1B0}" dt="2024-12-03T00:10:59.209" v="38"/>
      <pc:docMkLst>
        <pc:docMk/>
      </pc:docMkLst>
      <pc:sldChg chg="modSp">
        <pc:chgData name="Nicole Dobrohotoff" userId="2dc4cf58-dc7e-422a-950b-38460c74cb76" providerId="ADAL" clId="{E97D6D93-4F48-405D-B5E1-7C7011BEE1B0}" dt="2024-12-03T00:10:36.362" v="33"/>
        <pc:sldMkLst>
          <pc:docMk/>
          <pc:sldMk cId="3365563004" sldId="290"/>
        </pc:sldMkLst>
        <pc:picChg chg="mod">
          <ac:chgData name="Nicole Dobrohotoff" userId="2dc4cf58-dc7e-422a-950b-38460c74cb76" providerId="ADAL" clId="{E97D6D93-4F48-405D-B5E1-7C7011BEE1B0}" dt="2024-12-03T00:10:36.362" v="33"/>
          <ac:picMkLst>
            <pc:docMk/>
            <pc:sldMk cId="3365563004" sldId="290"/>
            <ac:picMk id="8" creationId="{7D1CFE97-BD04-1B6A-C6D9-BE6C4042F028}"/>
          </ac:picMkLst>
        </pc:picChg>
      </pc:sldChg>
      <pc:sldChg chg="modSp">
        <pc:chgData name="Nicole Dobrohotoff" userId="2dc4cf58-dc7e-422a-950b-38460c74cb76" providerId="ADAL" clId="{E97D6D93-4F48-405D-B5E1-7C7011BEE1B0}" dt="2024-12-03T00:10:59.209" v="38"/>
        <pc:sldMkLst>
          <pc:docMk/>
          <pc:sldMk cId="4273419349" sldId="291"/>
        </pc:sldMkLst>
        <pc:picChg chg="mod">
          <ac:chgData name="Nicole Dobrohotoff" userId="2dc4cf58-dc7e-422a-950b-38460c74cb76" providerId="ADAL" clId="{E97D6D93-4F48-405D-B5E1-7C7011BEE1B0}" dt="2024-12-03T00:10:59.209" v="38"/>
          <ac:picMkLst>
            <pc:docMk/>
            <pc:sldMk cId="4273419349" sldId="291"/>
            <ac:picMk id="5" creationId="{D1DEE9AE-FFE3-028E-C31C-A93C9BC729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8F827F9-867D-41B8-B0E7-A485269BEB71}" type="datetimeFigureOut">
              <a:rPr lang="en-AU" smtClean="0"/>
              <a:t>3/12/2024</a:t>
            </a:fld>
            <a:endParaRPr lang="en-AU"/>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DB89A82-DBBA-4E01-B807-93D0B8B27330}" type="slidenum">
              <a:rPr lang="en-AU" smtClean="0"/>
              <a:t>‹#›</a:t>
            </a:fld>
            <a:endParaRPr lang="en-AU"/>
          </a:p>
        </p:txBody>
      </p:sp>
    </p:spTree>
    <p:extLst>
      <p:ext uri="{BB962C8B-B14F-4D97-AF65-F5344CB8AC3E}">
        <p14:creationId xmlns:p14="http://schemas.microsoft.com/office/powerpoint/2010/main" val="3891219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3/12/2024 11:10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23</a:t>
            </a:fld>
            <a:endParaRPr lang="en-US" altLang="en-US"/>
          </a:p>
        </p:txBody>
      </p:sp>
    </p:spTree>
    <p:extLst>
      <p:ext uri="{BB962C8B-B14F-4D97-AF65-F5344CB8AC3E}">
        <p14:creationId xmlns:p14="http://schemas.microsoft.com/office/powerpoint/2010/main" val="65221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dirty="0"/>
          </a:p>
        </p:txBody>
      </p:sp>
      <p:sp>
        <p:nvSpPr>
          <p:cNvPr id="5" name="object 4">
            <a:extLst>
              <a:ext uri="{FF2B5EF4-FFF2-40B4-BE49-F238E27FC236}">
                <a16:creationId xmlns:a16="http://schemas.microsoft.com/office/drawing/2014/main" id="{3F9B4242-7D46-D026-8AB2-344C8DC3BF33}"/>
              </a:ext>
            </a:extLst>
          </p:cNvPr>
          <p:cNvSpPr txBox="1"/>
          <p:nvPr userDrawn="1"/>
        </p:nvSpPr>
        <p:spPr>
          <a:xfrm>
            <a:off x="1683583" y="9848972"/>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dirty="0">
                <a:solidFill>
                  <a:srgbClr val="762000"/>
                </a:solidFill>
                <a:latin typeface="Arial"/>
                <a:cs typeface="Arial"/>
              </a:rPr>
              <a:t>projectcompassion.org.au</a:t>
            </a:r>
            <a:endParaRPr sz="3100" dirty="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47088" y="1223771"/>
            <a:ext cx="11699266" cy="1568791"/>
          </a:xfrm>
          <a:prstGeom prst="rect">
            <a:avLst/>
          </a:prstGeom>
        </p:spPr>
      </p:pic>
      <p:pic>
        <p:nvPicPr>
          <p:cNvPr id="9" name="object 8">
            <a:extLst>
              <a:ext uri="{FF2B5EF4-FFF2-40B4-BE49-F238E27FC236}">
                <a16:creationId xmlns:a16="http://schemas.microsoft.com/office/drawing/2014/main" id="{DC7BF3C1-0DF8-C72A-E453-003BB098EA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250813" y="1047088"/>
            <a:ext cx="3853285" cy="4791600"/>
          </a:xfrm>
          <a:prstGeom prst="rect">
            <a:avLst/>
          </a:prstGeom>
        </p:spPr>
      </p:pic>
      <p:sp>
        <p:nvSpPr>
          <p:cNvPr id="15" name="Content Placeholder 5">
            <a:extLst>
              <a:ext uri="{FF2B5EF4-FFF2-40B4-BE49-F238E27FC236}">
                <a16:creationId xmlns:a16="http://schemas.microsoft.com/office/drawing/2014/main" id="{5B7D534D-F6F2-BA1A-E8C6-CA5823416588}"/>
              </a:ext>
            </a:extLst>
          </p:cNvPr>
          <p:cNvSpPr>
            <a:spLocks noGrp="1"/>
          </p:cNvSpPr>
          <p:nvPr userDrawn="1">
            <p:ph sz="quarter" idx="18" hasCustomPrompt="1"/>
          </p:nvPr>
        </p:nvSpPr>
        <p:spPr>
          <a:xfrm>
            <a:off x="17214850" y="10150475"/>
            <a:ext cx="2301875" cy="238527"/>
          </a:xfrm>
        </p:spPr>
        <p:txBody>
          <a:bodyPr/>
          <a:lstStyle>
            <a:lvl1pPr>
              <a:defRPr sz="1550" b="0">
                <a:solidFill>
                  <a:srgbClr val="000000"/>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13696632" y="3800929"/>
            <a:ext cx="5422900" cy="4991100"/>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7370421" y="3800929"/>
            <a:ext cx="5422900" cy="4991100"/>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1044210" y="3800929"/>
            <a:ext cx="5422900" cy="4991100"/>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835" y="9904851"/>
            <a:ext cx="469900" cy="469900"/>
          </a:xfrm>
          <a:prstGeom prst="rect">
            <a:avLst/>
          </a:prstGeom>
        </p:spPr>
      </p:pic>
    </p:spTree>
    <p:extLst>
      <p:ext uri="{BB962C8B-B14F-4D97-AF65-F5344CB8AC3E}">
        <p14:creationId xmlns:p14="http://schemas.microsoft.com/office/powerpoint/2010/main" val="3256550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59CC2F-ED72-0129-C732-6A95DBD939AB}"/>
              </a:ext>
            </a:extLst>
          </p:cNvPr>
          <p:cNvSpPr>
            <a:spLocks noGrp="1"/>
          </p:cNvSpPr>
          <p:nvPr>
            <p:ph type="pic" sz="quarter" idx="21"/>
          </p:nvPr>
        </p:nvSpPr>
        <p:spPr>
          <a:xfrm>
            <a:off x="0" y="0"/>
            <a:ext cx="20104100" cy="11309350"/>
          </a:xfrm>
        </p:spPr>
        <p:txBody>
          <a:bodyPr/>
          <a:lstStyle/>
          <a:p>
            <a:endParaRPr lang="en-AU"/>
          </a:p>
        </p:txBody>
      </p:sp>
      <p:sp>
        <p:nvSpPr>
          <p:cNvPr id="6" name="object 5">
            <a:extLst>
              <a:ext uri="{FF2B5EF4-FFF2-40B4-BE49-F238E27FC236}">
                <a16:creationId xmlns:a16="http://schemas.microsoft.com/office/drawing/2014/main" id="{CE282139-83C2-2F67-BC14-4BA416A4330D}"/>
              </a:ext>
            </a:extLst>
          </p:cNvPr>
          <p:cNvSpPr/>
          <p:nvPr userDrawn="1"/>
        </p:nvSpPr>
        <p:spPr>
          <a:xfrm>
            <a:off x="1078501" y="2098916"/>
            <a:ext cx="6387465" cy="6445885"/>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FFD27D"/>
          </a:solidFill>
        </p:spPr>
        <p:txBody>
          <a:bodyPr wrap="square" lIns="0" tIns="0" rIns="0" bIns="0" rtlCol="0"/>
          <a:lstStyle/>
          <a:p>
            <a:endParaRPr dirty="0"/>
          </a:p>
        </p:txBody>
      </p:sp>
      <p:sp>
        <p:nvSpPr>
          <p:cNvPr id="7" name="Content Placeholder 5">
            <a:extLst>
              <a:ext uri="{FF2B5EF4-FFF2-40B4-BE49-F238E27FC236}">
                <a16:creationId xmlns:a16="http://schemas.microsoft.com/office/drawing/2014/main" id="{D0318466-D514-B6BA-CBC6-1B62D720FC9B}"/>
              </a:ext>
            </a:extLst>
          </p:cNvPr>
          <p:cNvSpPr>
            <a:spLocks noGrp="1"/>
          </p:cNvSpPr>
          <p:nvPr>
            <p:ph sz="quarter" idx="18" hasCustomPrompt="1"/>
          </p:nvPr>
        </p:nvSpPr>
        <p:spPr>
          <a:xfrm>
            <a:off x="1120728" y="10551342"/>
            <a:ext cx="3063922" cy="246221"/>
          </a:xfrm>
        </p:spPr>
        <p:txBody>
          <a:bodyPr anchor="ct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14" name="Text Placeholder 13">
            <a:extLst>
              <a:ext uri="{FF2B5EF4-FFF2-40B4-BE49-F238E27FC236}">
                <a16:creationId xmlns:a16="http://schemas.microsoft.com/office/drawing/2014/main" id="{9783D5CC-C633-1D1F-47DD-B010415E380D}"/>
              </a:ext>
            </a:extLst>
          </p:cNvPr>
          <p:cNvSpPr>
            <a:spLocks noGrp="1"/>
          </p:cNvSpPr>
          <p:nvPr>
            <p:ph type="body" sz="quarter" idx="19" hasCustomPrompt="1"/>
          </p:nvPr>
        </p:nvSpPr>
        <p:spPr>
          <a:xfrm>
            <a:off x="1757362" y="6797675"/>
            <a:ext cx="5246688" cy="453970"/>
          </a:xfrm>
        </p:spPr>
        <p:txBody>
          <a:bodyPr anchor="ctr"/>
          <a:lstStyle>
            <a:lvl1pPr>
              <a:defRPr sz="2950" b="1">
                <a:solidFill>
                  <a:srgbClr val="762000"/>
                </a:solidFill>
              </a:defRPr>
            </a:lvl1pPr>
          </a:lstStyle>
          <a:p>
            <a:pPr lvl="0"/>
            <a:r>
              <a:rPr lang="en-GB" dirty="0"/>
              <a:t>- Name</a:t>
            </a:r>
            <a:endParaRPr lang="en-AU" dirty="0"/>
          </a:p>
        </p:txBody>
      </p:sp>
      <p:sp>
        <p:nvSpPr>
          <p:cNvPr id="16" name="Text Placeholder 15">
            <a:extLst>
              <a:ext uri="{FF2B5EF4-FFF2-40B4-BE49-F238E27FC236}">
                <a16:creationId xmlns:a16="http://schemas.microsoft.com/office/drawing/2014/main" id="{93D7C8D5-68A3-6670-EC9B-8B212E7DC0ED}"/>
              </a:ext>
            </a:extLst>
          </p:cNvPr>
          <p:cNvSpPr>
            <a:spLocks noGrp="1"/>
          </p:cNvSpPr>
          <p:nvPr>
            <p:ph type="body" sz="quarter" idx="20" hasCustomPrompt="1"/>
          </p:nvPr>
        </p:nvSpPr>
        <p:spPr>
          <a:xfrm>
            <a:off x="1757363" y="2624329"/>
            <a:ext cx="5246687" cy="3768404"/>
          </a:xfrm>
        </p:spPr>
        <p:txBody>
          <a:bodyPr/>
          <a:lstStyle>
            <a:lvl1pPr marL="14400" algn="l">
              <a:lnSpc>
                <a:spcPct val="115000"/>
              </a:lnSpc>
              <a:defRPr sz="3600" b="1">
                <a:solidFill>
                  <a:srgbClr val="762000"/>
                </a:solidFill>
              </a:defRPr>
            </a:lvl1pPr>
          </a:lstStyle>
          <a:p>
            <a:pPr lvl="0"/>
            <a:r>
              <a:rPr lang="en-AU" dirty="0"/>
              <a:t>“</a:t>
            </a:r>
            <a:r>
              <a:rPr lang="en-AU" dirty="0" err="1"/>
              <a:t>Ossed</a:t>
            </a:r>
            <a:r>
              <a:rPr lang="en-AU" dirty="0"/>
              <a:t> maximin </a:t>
            </a:r>
            <a:r>
              <a:rPr lang="en-AU" dirty="0" err="1"/>
              <a:t>plab</a:t>
            </a:r>
            <a:r>
              <a:rPr lang="en-AU" dirty="0"/>
              <a:t> </a:t>
            </a:r>
            <a:r>
              <a:rPr lang="en-AU" dirty="0" err="1"/>
              <a:t>ius</a:t>
            </a:r>
            <a:r>
              <a:rPr lang="en-AU" dirty="0"/>
              <a:t>. Arum </a:t>
            </a:r>
            <a:r>
              <a:rPr lang="en-AU" dirty="0" err="1"/>
              <a:t>seque</a:t>
            </a:r>
            <a:r>
              <a:rPr lang="en-AU" dirty="0"/>
              <a:t> </a:t>
            </a:r>
            <a:r>
              <a:rPr lang="en-AU" dirty="0" err="1"/>
              <a:t>volorem</a:t>
            </a:r>
            <a:r>
              <a:rPr lang="en-AU" dirty="0"/>
              <a:t> </a:t>
            </a:r>
            <a:r>
              <a:rPr lang="en-AU" dirty="0" err="1"/>
              <a:t>voluptus</a:t>
            </a:r>
            <a:r>
              <a:rPr lang="en-AU" dirty="0"/>
              <a:t>, </a:t>
            </a:r>
            <a:r>
              <a:rPr lang="en-AU" dirty="0" err="1"/>
              <a:t>cus</a:t>
            </a:r>
            <a:r>
              <a:rPr lang="en-AU" dirty="0"/>
              <a:t> </a:t>
            </a:r>
            <a:r>
              <a:rPr lang="en-AU" dirty="0" err="1"/>
              <a:t>molluptur</a:t>
            </a:r>
            <a:r>
              <a:rPr lang="en-AU" dirty="0"/>
              <a:t> lore sim </a:t>
            </a:r>
            <a:r>
              <a:rPr lang="en-AU" dirty="0" err="1"/>
              <a:t>usam</a:t>
            </a:r>
            <a:r>
              <a:rPr lang="en-AU" dirty="0"/>
              <a:t> </a:t>
            </a:r>
            <a:r>
              <a:rPr lang="en-AU" dirty="0" err="1"/>
              <a:t>eature</a:t>
            </a:r>
            <a:r>
              <a:rPr lang="en-AU" dirty="0"/>
              <a:t> </a:t>
            </a:r>
            <a:r>
              <a:rPr lang="en-AU" dirty="0" err="1"/>
              <a:t>dolupte</a:t>
            </a:r>
            <a:r>
              <a:rPr lang="en-AU" dirty="0"/>
              <a:t> </a:t>
            </a:r>
            <a:r>
              <a:rPr lang="en-AU" dirty="0" err="1"/>
              <a:t>onsi</a:t>
            </a:r>
            <a:r>
              <a:rPr lang="en-AU" dirty="0"/>
              <a:t> </a:t>
            </a:r>
            <a:r>
              <a:rPr lang="en-AU" dirty="0" err="1"/>
              <a:t>ndi</a:t>
            </a:r>
            <a:r>
              <a:rPr lang="en-AU" dirty="0"/>
              <a:t> </a:t>
            </a:r>
            <a:r>
              <a:rPr lang="en-AU" dirty="0" err="1"/>
              <a:t>aut</a:t>
            </a:r>
            <a:r>
              <a:rPr lang="en-AU" dirty="0"/>
              <a:t> </a:t>
            </a:r>
            <a:r>
              <a:rPr lang="en-AU" dirty="0" err="1"/>
              <a:t>quamus</a:t>
            </a:r>
            <a:r>
              <a:rPr lang="en-AU" dirty="0"/>
              <a:t>.”</a:t>
            </a:r>
          </a:p>
        </p:txBody>
      </p:sp>
    </p:spTree>
    <p:extLst>
      <p:ext uri="{BB962C8B-B14F-4D97-AF65-F5344CB8AC3E}">
        <p14:creationId xmlns:p14="http://schemas.microsoft.com/office/powerpoint/2010/main" val="143462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EF0E86-46E2-9021-D7FD-BEB9CD60A2A3}"/>
              </a:ext>
            </a:extLst>
          </p:cNvPr>
          <p:cNvSpPr/>
          <p:nvPr userDrawn="1"/>
        </p:nvSpPr>
        <p:spPr>
          <a:xfrm>
            <a:off x="10160" y="5397"/>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dirty="0"/>
          </a:p>
        </p:txBody>
      </p:sp>
      <p:pic>
        <p:nvPicPr>
          <p:cNvPr id="7" name="object 3">
            <a:extLst>
              <a:ext uri="{FF2B5EF4-FFF2-40B4-BE49-F238E27FC236}">
                <a16:creationId xmlns:a16="http://schemas.microsoft.com/office/drawing/2014/main" id="{C4A9E6FA-EBA1-4A15-377E-3D4BFE9633D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70136" y="9285976"/>
            <a:ext cx="3299394" cy="1426482"/>
          </a:xfrm>
          <a:prstGeom prst="rect">
            <a:avLst/>
          </a:prstGeom>
        </p:spPr>
      </p:pic>
      <p:sp>
        <p:nvSpPr>
          <p:cNvPr id="31" name="object 27">
            <a:extLst>
              <a:ext uri="{FF2B5EF4-FFF2-40B4-BE49-F238E27FC236}">
                <a16:creationId xmlns:a16="http://schemas.microsoft.com/office/drawing/2014/main" id="{1BDA7970-3489-F784-2EE9-7071986F10A4}"/>
              </a:ext>
            </a:extLst>
          </p:cNvPr>
          <p:cNvSpPr txBox="1"/>
          <p:nvPr userDrawn="1"/>
        </p:nvSpPr>
        <p:spPr>
          <a:xfrm>
            <a:off x="7087150" y="8190207"/>
            <a:ext cx="6059339" cy="2141804"/>
          </a:xfrm>
          <a:prstGeom prst="rect">
            <a:avLst/>
          </a:prstGeom>
        </p:spPr>
        <p:txBody>
          <a:bodyPr vert="horz" wrap="square" lIns="0" tIns="252729" rIns="0" bIns="0" rtlCol="0">
            <a:spAutoFit/>
          </a:bodyPr>
          <a:lstStyle/>
          <a:p>
            <a:pPr marL="1749425">
              <a:lnSpc>
                <a:spcPct val="100000"/>
              </a:lnSpc>
              <a:spcBef>
                <a:spcPts val="1989"/>
              </a:spcBef>
            </a:pPr>
            <a:r>
              <a:rPr sz="2950" dirty="0">
                <a:solidFill>
                  <a:srgbClr val="FFFFFF"/>
                </a:solidFill>
                <a:latin typeface="Arial"/>
                <a:cs typeface="Arial"/>
              </a:rPr>
              <a:t>1800</a:t>
            </a:r>
            <a:r>
              <a:rPr sz="2950" spc="-45" dirty="0">
                <a:solidFill>
                  <a:srgbClr val="FFFFFF"/>
                </a:solidFill>
                <a:latin typeface="Arial"/>
                <a:cs typeface="Arial"/>
              </a:rPr>
              <a:t> </a:t>
            </a:r>
            <a:r>
              <a:rPr sz="2950" dirty="0">
                <a:solidFill>
                  <a:srgbClr val="FFFFFF"/>
                </a:solidFill>
                <a:latin typeface="Arial"/>
                <a:cs typeface="Arial"/>
              </a:rPr>
              <a:t>024</a:t>
            </a:r>
            <a:r>
              <a:rPr sz="2950" spc="-30" dirty="0">
                <a:solidFill>
                  <a:srgbClr val="FFFFFF"/>
                </a:solidFill>
                <a:latin typeface="Arial"/>
                <a:cs typeface="Arial"/>
              </a:rPr>
              <a:t> </a:t>
            </a:r>
            <a:r>
              <a:rPr sz="2950" spc="-25" dirty="0">
                <a:solidFill>
                  <a:srgbClr val="FFFFFF"/>
                </a:solidFill>
                <a:latin typeface="Arial"/>
                <a:cs typeface="Arial"/>
              </a:rPr>
              <a:t>413</a:t>
            </a:r>
            <a:endParaRPr sz="2950" dirty="0">
              <a:latin typeface="Arial"/>
              <a:cs typeface="Arial"/>
            </a:endParaRPr>
          </a:p>
          <a:p>
            <a:pPr marL="12700" marR="5080" indent="1057275">
              <a:lnSpc>
                <a:spcPts val="6010"/>
              </a:lnSpc>
            </a:pPr>
            <a:r>
              <a:rPr sz="2950" spc="-10" dirty="0">
                <a:solidFill>
                  <a:srgbClr val="FFFFFF"/>
                </a:solidFill>
                <a:latin typeface="Arial"/>
                <a:cs typeface="Arial"/>
              </a:rPr>
              <a:t>#projectcompassion fundraise.projectcompassion.org.au</a:t>
            </a:r>
            <a:endParaRPr sz="2950" dirty="0">
              <a:latin typeface="Arial"/>
              <a:cs typeface="Arial"/>
            </a:endParaRPr>
          </a:p>
        </p:txBody>
      </p:sp>
      <p:pic>
        <p:nvPicPr>
          <p:cNvPr id="4" name="Picture 3" descr="A black background with yellow letters and a purple heart&#10;&#10;Description automatically generated">
            <a:extLst>
              <a:ext uri="{FF2B5EF4-FFF2-40B4-BE49-F238E27FC236}">
                <a16:creationId xmlns:a16="http://schemas.microsoft.com/office/drawing/2014/main" id="{0336B7E8-095E-7AC8-D04B-D41F19BFE9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5850" y="2984139"/>
            <a:ext cx="7772400" cy="4062374"/>
          </a:xfrm>
          <a:prstGeom prst="rect">
            <a:avLst/>
          </a:prstGeom>
        </p:spPr>
      </p:pic>
      <p:pic>
        <p:nvPicPr>
          <p:cNvPr id="28" name="Picture 27" descr="A black heart in a white circle&#10;&#10;Description automatically generated">
            <a:extLst>
              <a:ext uri="{FF2B5EF4-FFF2-40B4-BE49-F238E27FC236}">
                <a16:creationId xmlns:a16="http://schemas.microsoft.com/office/drawing/2014/main" id="{E8432D07-D581-7F57-7BC2-2A6257BD6E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3650" y="9159875"/>
            <a:ext cx="393700" cy="393700"/>
          </a:xfrm>
          <a:prstGeom prst="rect">
            <a:avLst/>
          </a:prstGeom>
        </p:spPr>
      </p:pic>
      <p:pic>
        <p:nvPicPr>
          <p:cNvPr id="35" name="Picture 34" descr="A black arrow in a white circle&#10;&#10;Description automatically generated">
            <a:extLst>
              <a:ext uri="{FF2B5EF4-FFF2-40B4-BE49-F238E27FC236}">
                <a16:creationId xmlns:a16="http://schemas.microsoft.com/office/drawing/2014/main" id="{06EE2053-BFF3-B583-C960-AA14A82A1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46850" y="9921875"/>
            <a:ext cx="393700" cy="393700"/>
          </a:xfrm>
          <a:prstGeom prst="rect">
            <a:avLst/>
          </a:prstGeom>
        </p:spPr>
      </p:pic>
      <p:pic>
        <p:nvPicPr>
          <p:cNvPr id="37" name="Picture 36" descr="A black phone in a white circle&#10;&#10;Description automatically generated">
            <a:extLst>
              <a:ext uri="{FF2B5EF4-FFF2-40B4-BE49-F238E27FC236}">
                <a16:creationId xmlns:a16="http://schemas.microsoft.com/office/drawing/2014/main" id="{B33B8A76-FCE1-CF1A-223B-CE51F55BDD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75650" y="8474075"/>
            <a:ext cx="393700" cy="393700"/>
          </a:xfrm>
          <a:prstGeom prst="rect">
            <a:avLst/>
          </a:prstGeom>
        </p:spPr>
      </p:pic>
    </p:spTree>
    <p:extLst>
      <p:ext uri="{BB962C8B-B14F-4D97-AF65-F5344CB8AC3E}">
        <p14:creationId xmlns:p14="http://schemas.microsoft.com/office/powerpoint/2010/main" val="8817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fo Slide 1">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908050" y="2225674"/>
            <a:ext cx="8839200" cy="2209801"/>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dirty="0"/>
              <a:t>Click to edit Master text styles</a:t>
            </a:r>
          </a:p>
          <a:p>
            <a:pPr lvl="4"/>
            <a:endParaRPr lang="en-US" dirty="0"/>
          </a:p>
          <a:p>
            <a:pPr lvl="4"/>
            <a:endParaRPr lang="en-US" dirty="0"/>
          </a:p>
          <a:p>
            <a:pPr lvl="4"/>
            <a:endParaRPr lang="en-US" dirty="0"/>
          </a:p>
          <a:p>
            <a:pPr lvl="4"/>
            <a:endParaRPr lang="en-US" dirty="0"/>
          </a:p>
          <a:p>
            <a:pPr lvl="4"/>
            <a:endParaRPr lang="en-AU" dirty="0"/>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001" cy="830997"/>
          </a:xfrm>
          <a:prstGeom prst="rect">
            <a:avLst/>
          </a:prstGeom>
        </p:spPr>
        <p:txBody>
          <a:bodyPr lIns="0"/>
          <a:lstStyle/>
          <a:p>
            <a:r>
              <a:rPr lang="en-AU" sz="5400" dirty="0"/>
              <a:t>Project Compassion</a:t>
            </a:r>
            <a:r>
              <a:rPr lang="en-AU" sz="5400" spc="10" dirty="0"/>
              <a:t> </a:t>
            </a:r>
            <a:r>
              <a:rPr lang="en-AU" sz="5400" spc="-20" dirty="0"/>
              <a:t>2025</a:t>
            </a:r>
            <a:endParaRPr lang="en-AU" dirty="0"/>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10356850" y="2225674"/>
            <a:ext cx="8839199" cy="7721795"/>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dirty="0"/>
              <a:t>Click to edit Master text styles</a:t>
            </a:r>
          </a:p>
          <a:p>
            <a:pPr lvl="4"/>
            <a:endParaRPr lang="en-US" dirty="0"/>
          </a:p>
          <a:p>
            <a:pPr lvl="4"/>
            <a:endParaRPr lang="en-US" dirty="0"/>
          </a:p>
          <a:p>
            <a:pPr lvl="4"/>
            <a:endParaRPr lang="en-US" dirty="0"/>
          </a:p>
          <a:p>
            <a:pPr lvl="4"/>
            <a:endParaRPr lang="en-US" dirty="0"/>
          </a:p>
          <a:p>
            <a:pPr lvl="4"/>
            <a:endParaRPr lang="en-AU" dirty="0"/>
          </a:p>
        </p:txBody>
      </p:sp>
    </p:spTree>
    <p:extLst>
      <p:ext uri="{BB962C8B-B14F-4D97-AF65-F5344CB8AC3E}">
        <p14:creationId xmlns:p14="http://schemas.microsoft.com/office/powerpoint/2010/main" val="256427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660" cy="830997"/>
          </a:xfrm>
          <a:prstGeom prst="rect">
            <a:avLst/>
          </a:prstGeom>
        </p:spPr>
        <p:txBody>
          <a:bodyPr/>
          <a:lstStyle>
            <a:lvl1pPr>
              <a:defRPr>
                <a:solidFill>
                  <a:srgbClr val="9563AA"/>
                </a:solidFill>
              </a:defRPr>
            </a:lvl1pPr>
          </a:lstStyle>
          <a:p>
            <a:r>
              <a:rPr lang="en-AU" sz="5400" dirty="0"/>
              <a:t>Lorem Ipsum </a:t>
            </a:r>
            <a:r>
              <a:rPr lang="en-AU" sz="5400" dirty="0" err="1"/>
              <a:t>Dolor</a:t>
            </a:r>
            <a:r>
              <a:rPr lang="en-AU" sz="5400" dirty="0"/>
              <a:t> Sit</a:t>
            </a:r>
            <a:endParaRPr lang="en-AU" dirty="0"/>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908050" y="2174875"/>
            <a:ext cx="18161660" cy="7998536"/>
          </a:xfrm>
        </p:spPr>
        <p:txBody>
          <a:bodyPr numCol="2" spcCol="1404000"/>
          <a:lstStyle>
            <a:lvl1pPr marL="547200" indent="-532800">
              <a:lnSpc>
                <a:spcPct val="115000"/>
              </a:lnSpc>
              <a:spcBef>
                <a:spcPts val="0"/>
              </a:spcBef>
              <a:spcAft>
                <a:spcPts val="1800"/>
              </a:spcAft>
              <a:buClr>
                <a:srgbClr val="762000"/>
              </a:buClr>
              <a:buFont typeface="Arial" panose="020B0604020202020204" pitchFamily="34" charset="0"/>
              <a:buChar char="•"/>
              <a:defRPr sz="3200"/>
            </a:lvl1pPr>
            <a:lvl2pPr>
              <a:defRPr sz="3550"/>
            </a:lvl2pPr>
            <a:lvl3pPr>
              <a:defRPr sz="3550"/>
            </a:lvl3pPr>
            <a:lvl4pPr>
              <a:defRPr sz="3550"/>
            </a:lvl4pPr>
            <a:lvl5pPr>
              <a:defRPr sz="3550"/>
            </a:lvl5pPr>
          </a:lstStyle>
          <a:p>
            <a:pPr lvl="0"/>
            <a:r>
              <a:rPr lang="en-GB" dirty="0"/>
              <a:t>Ur re </a:t>
            </a:r>
            <a:r>
              <a:rPr lang="en-GB" dirty="0" err="1"/>
              <a:t>si</a:t>
            </a:r>
            <a:r>
              <a:rPr lang="en-GB" dirty="0"/>
              <a:t> </a:t>
            </a:r>
            <a:r>
              <a:rPr lang="en-GB" dirty="0" err="1"/>
              <a:t>repera</a:t>
            </a:r>
            <a:r>
              <a:rPr lang="en-GB" dirty="0"/>
              <a:t> a </a:t>
            </a:r>
            <a:r>
              <a:rPr lang="en-GB" dirty="0" err="1"/>
              <a:t>dolest</a:t>
            </a:r>
            <a:r>
              <a:rPr lang="en-GB" dirty="0"/>
              <a:t> </a:t>
            </a:r>
            <a:r>
              <a:rPr lang="en-GB" dirty="0" err="1"/>
              <a:t>volendit</a:t>
            </a:r>
            <a:r>
              <a:rPr lang="en-GB" dirty="0"/>
              <a:t> </a:t>
            </a:r>
            <a:r>
              <a:rPr lang="en-GB" dirty="0" err="1"/>
              <a:t>accum</a:t>
            </a:r>
            <a:r>
              <a:rPr lang="en-GB" dirty="0"/>
              <a:t> </a:t>
            </a:r>
            <a:r>
              <a:rPr lang="en-GB" dirty="0" err="1"/>
              <a:t>rerfere</a:t>
            </a:r>
            <a:r>
              <a:rPr lang="en-GB" dirty="0"/>
              <a:t> </a:t>
            </a:r>
            <a:r>
              <a:rPr lang="en-GB" dirty="0" err="1"/>
              <a:t>quatempori</a:t>
            </a:r>
            <a:r>
              <a:rPr lang="en-GB" dirty="0"/>
              <a:t> </a:t>
            </a:r>
            <a:r>
              <a:rPr lang="en-GB" dirty="0" err="1"/>
              <a:t>odiore</a:t>
            </a:r>
            <a:r>
              <a:rPr lang="en-GB" dirty="0"/>
              <a:t>, as </a:t>
            </a:r>
            <a:r>
              <a:rPr lang="en-GB" dirty="0" err="1"/>
              <a:t>aut</a:t>
            </a:r>
            <a:r>
              <a:rPr lang="en-GB" dirty="0"/>
              <a:t> ese </a:t>
            </a:r>
            <a:r>
              <a:rPr lang="en-GB" dirty="0" err="1"/>
              <a:t>estionectum</a:t>
            </a:r>
            <a:r>
              <a:rPr lang="en-GB" dirty="0"/>
              <a:t> fugit et </a:t>
            </a:r>
            <a:r>
              <a:rPr lang="en-GB" dirty="0" err="1"/>
              <a:t>faccullautem</a:t>
            </a:r>
            <a:r>
              <a:rPr lang="en-GB" dirty="0"/>
              <a:t> non </a:t>
            </a:r>
            <a:r>
              <a:rPr lang="en-GB" dirty="0" err="1"/>
              <a:t>nos</a:t>
            </a:r>
            <a:r>
              <a:rPr lang="en-GB" dirty="0"/>
              <a:t> </a:t>
            </a:r>
            <a:r>
              <a:rPr lang="en-GB" dirty="0" err="1"/>
              <a:t>solessitaqui</a:t>
            </a:r>
            <a:r>
              <a:rPr lang="en-GB" dirty="0"/>
              <a:t> </a:t>
            </a:r>
            <a:r>
              <a:rPr lang="en-GB" dirty="0" err="1"/>
              <a:t>occabo</a:t>
            </a:r>
            <a:r>
              <a:rPr lang="en-GB" dirty="0"/>
              <a:t>. Et </a:t>
            </a:r>
            <a:r>
              <a:rPr lang="en-GB" dirty="0" err="1"/>
              <a:t>quae</a:t>
            </a:r>
            <a:r>
              <a:rPr lang="en-GB" dirty="0"/>
              <a:t> qui</a:t>
            </a:r>
          </a:p>
          <a:p>
            <a:pPr lvl="0"/>
            <a:r>
              <a:rPr lang="en-GB" dirty="0" err="1"/>
              <a:t>Alignitissint</a:t>
            </a:r>
            <a:r>
              <a:rPr lang="en-GB" dirty="0"/>
              <a:t> </a:t>
            </a:r>
            <a:r>
              <a:rPr lang="en-GB" dirty="0" err="1"/>
              <a:t>dit</a:t>
            </a:r>
            <a:r>
              <a:rPr lang="en-GB" dirty="0"/>
              <a:t> </a:t>
            </a:r>
            <a:r>
              <a:rPr lang="en-GB" dirty="0" err="1"/>
              <a:t>dolessit</a:t>
            </a:r>
            <a:r>
              <a:rPr lang="en-GB" dirty="0"/>
              <a:t>, con expediate </a:t>
            </a:r>
            <a:r>
              <a:rPr lang="en-GB" dirty="0" err="1"/>
              <a:t>pos</a:t>
            </a:r>
            <a:r>
              <a:rPr lang="en-GB" dirty="0"/>
              <a:t> </a:t>
            </a:r>
            <a:r>
              <a:rPr lang="en-GB" dirty="0" err="1"/>
              <a:t>doluptatas</a:t>
            </a:r>
            <a:r>
              <a:rPr lang="en-GB" dirty="0"/>
              <a:t> </a:t>
            </a:r>
            <a:r>
              <a:rPr lang="en-GB" dirty="0" err="1"/>
              <a:t>eatem</a:t>
            </a:r>
            <a:r>
              <a:rPr lang="en-GB" dirty="0"/>
              <a:t> </a:t>
            </a:r>
            <a:r>
              <a:rPr lang="en-GB" dirty="0" err="1"/>
              <a:t>aut</a:t>
            </a:r>
            <a:r>
              <a:rPr lang="en-GB" dirty="0"/>
              <a:t> </a:t>
            </a:r>
            <a:r>
              <a:rPr lang="en-GB" dirty="0" err="1"/>
              <a:t>audipsum</a:t>
            </a:r>
            <a:r>
              <a:rPr lang="en-GB" dirty="0"/>
              <a:t> </a:t>
            </a:r>
            <a:r>
              <a:rPr lang="en-GB" dirty="0" err="1"/>
              <a:t>inulpar</a:t>
            </a:r>
            <a:r>
              <a:rPr lang="en-GB" dirty="0"/>
              <a:t> </a:t>
            </a:r>
            <a:r>
              <a:rPr lang="en-GB" dirty="0" err="1"/>
              <a:t>cimpos</a:t>
            </a:r>
            <a:r>
              <a:rPr lang="en-GB" dirty="0"/>
              <a:t> dis </a:t>
            </a:r>
            <a:r>
              <a:rPr lang="en-GB" dirty="0" err="1"/>
              <a:t>minullo</a:t>
            </a:r>
            <a:r>
              <a:rPr lang="en-GB" dirty="0"/>
              <a:t> </a:t>
            </a:r>
            <a:r>
              <a:rPr lang="en-GB" dirty="0" err="1"/>
              <a:t>rumquaecti</a:t>
            </a:r>
            <a:r>
              <a:rPr lang="en-GB" dirty="0"/>
              <a:t> </a:t>
            </a:r>
            <a:r>
              <a:rPr lang="en-GB" dirty="0" err="1"/>
              <a:t>tes</a:t>
            </a:r>
            <a:r>
              <a:rPr lang="en-GB" dirty="0"/>
              <a:t> </a:t>
            </a:r>
            <a:r>
              <a:rPr lang="en-GB" dirty="0" err="1"/>
              <a:t>sitat</a:t>
            </a:r>
            <a:r>
              <a:rPr lang="en-GB" dirty="0"/>
              <a:t> </a:t>
            </a:r>
            <a:r>
              <a:rPr lang="en-GB" dirty="0" err="1"/>
              <a:t>odipicius</a:t>
            </a:r>
            <a:r>
              <a:rPr lang="en-GB" dirty="0"/>
              <a:t> et </a:t>
            </a:r>
            <a:r>
              <a:rPr lang="en-GB" dirty="0" err="1"/>
              <a:t>ent</a:t>
            </a:r>
            <a:r>
              <a:rPr lang="en-GB" dirty="0"/>
              <a:t> lab </a:t>
            </a:r>
            <a:r>
              <a:rPr lang="en-GB" dirty="0" err="1"/>
              <a:t>iusanis</a:t>
            </a:r>
            <a:r>
              <a:rPr lang="en-GB" dirty="0"/>
              <a:t> </a:t>
            </a:r>
            <a:r>
              <a:rPr lang="en-GB" dirty="0" err="1"/>
              <a:t>repuditature</a:t>
            </a:r>
            <a:r>
              <a:rPr lang="en-GB" dirty="0"/>
              <a:t> </a:t>
            </a:r>
            <a:r>
              <a:rPr lang="en-GB" dirty="0" err="1"/>
              <a:t>porporesto</a:t>
            </a:r>
            <a:r>
              <a:rPr lang="en-GB" dirty="0"/>
              <a:t>.</a:t>
            </a:r>
          </a:p>
          <a:p>
            <a:pPr lvl="0"/>
            <a:r>
              <a:rPr lang="en-GB" dirty="0"/>
              <a:t>Que </a:t>
            </a:r>
            <a:r>
              <a:rPr lang="en-GB" dirty="0" err="1"/>
              <a:t>perori</a:t>
            </a:r>
            <a:r>
              <a:rPr lang="en-GB" dirty="0"/>
              <a:t> </a:t>
            </a:r>
            <a:r>
              <a:rPr lang="en-GB" dirty="0" err="1"/>
              <a:t>occabor</a:t>
            </a:r>
            <a:r>
              <a:rPr lang="en-GB" dirty="0"/>
              <a:t> </a:t>
            </a:r>
            <a:r>
              <a:rPr lang="en-GB" dirty="0" err="1"/>
              <a:t>empedis</a:t>
            </a:r>
            <a:r>
              <a:rPr lang="en-GB" dirty="0"/>
              <a:t> mint et </a:t>
            </a:r>
            <a:r>
              <a:rPr lang="en-GB" dirty="0" err="1"/>
              <a:t>volupiet</a:t>
            </a:r>
            <a:r>
              <a:rPr lang="en-GB" dirty="0"/>
              <a:t> quid </a:t>
            </a:r>
            <a:r>
              <a:rPr lang="en-GB" dirty="0" err="1"/>
              <a:t>quosa</a:t>
            </a:r>
            <a:r>
              <a:rPr lang="en-GB" dirty="0"/>
              <a:t> </a:t>
            </a:r>
            <a:r>
              <a:rPr lang="en-GB" dirty="0" err="1"/>
              <a:t>prepuda</a:t>
            </a:r>
            <a:r>
              <a:rPr lang="en-GB" dirty="0"/>
              <a:t> </a:t>
            </a:r>
            <a:r>
              <a:rPr lang="en-GB" dirty="0" err="1"/>
              <a:t>ndanihit</a:t>
            </a:r>
            <a:r>
              <a:rPr lang="en-GB" dirty="0"/>
              <a:t>, cum </a:t>
            </a:r>
            <a:r>
              <a:rPr lang="en-GB" dirty="0" err="1"/>
              <a:t>fugianihicit</a:t>
            </a:r>
            <a:r>
              <a:rPr lang="en-GB" dirty="0"/>
              <a:t> il il </a:t>
            </a:r>
            <a:r>
              <a:rPr lang="en-GB" dirty="0" err="1"/>
              <a:t>ipsunt</a:t>
            </a:r>
            <a:r>
              <a:rPr lang="en-GB" dirty="0"/>
              <a:t>, </a:t>
            </a:r>
            <a:r>
              <a:rPr lang="en-GB" dirty="0" err="1"/>
              <a:t>aut</a:t>
            </a:r>
            <a:r>
              <a:rPr lang="en-GB" dirty="0"/>
              <a:t> id </a:t>
            </a:r>
            <a:r>
              <a:rPr lang="en-GB" dirty="0" err="1"/>
              <a:t>quodit</a:t>
            </a:r>
            <a:r>
              <a:rPr lang="en-GB" dirty="0"/>
              <a:t> </a:t>
            </a:r>
            <a:r>
              <a:rPr lang="en-GB" dirty="0" err="1"/>
              <a:t>parum</a:t>
            </a:r>
            <a:r>
              <a:rPr lang="en-GB" dirty="0"/>
              <a:t>, </a:t>
            </a:r>
            <a:r>
              <a:rPr lang="en-GB" dirty="0" err="1"/>
              <a:t>nistis</a:t>
            </a:r>
            <a:r>
              <a:rPr lang="en-GB" dirty="0"/>
              <a:t> </a:t>
            </a:r>
            <a:r>
              <a:rPr lang="en-GB" dirty="0" err="1"/>
              <a:t>dolorum</a:t>
            </a:r>
            <a:r>
              <a:rPr lang="en-GB" dirty="0"/>
              <a:t> </a:t>
            </a:r>
            <a:r>
              <a:rPr lang="en-GB" dirty="0" err="1"/>
              <a:t>volupta</a:t>
            </a:r>
            <a:r>
              <a:rPr lang="en-GB" dirty="0"/>
              <a:t> </a:t>
            </a:r>
            <a:r>
              <a:rPr lang="en-GB" dirty="0" err="1"/>
              <a:t>sendit</a:t>
            </a:r>
            <a:r>
              <a:rPr lang="en-GB" dirty="0"/>
              <a:t>, </a:t>
            </a:r>
            <a:r>
              <a:rPr lang="en-GB" dirty="0" err="1"/>
              <a:t>cusame</a:t>
            </a:r>
            <a:r>
              <a:rPr lang="en-GB" dirty="0"/>
              <a:t> </a:t>
            </a:r>
            <a:r>
              <a:rPr lang="en-GB" dirty="0" err="1"/>
              <a:t>ilis</a:t>
            </a:r>
            <a:r>
              <a:rPr lang="en-GB" dirty="0"/>
              <a:t> </a:t>
            </a:r>
            <a:r>
              <a:rPr lang="en-GB" dirty="0" err="1"/>
              <a:t>quam</a:t>
            </a:r>
            <a:r>
              <a:rPr lang="en-GB" dirty="0"/>
              <a:t> </a:t>
            </a:r>
            <a:r>
              <a:rPr lang="en-GB" dirty="0" err="1"/>
              <a:t>ea</a:t>
            </a:r>
            <a:r>
              <a:rPr lang="en-GB" dirty="0"/>
              <a:t> </a:t>
            </a:r>
            <a:r>
              <a:rPr lang="en-GB" dirty="0" err="1"/>
              <a:t>sed</a:t>
            </a:r>
            <a:r>
              <a:rPr lang="en-GB" dirty="0"/>
              <a:t> </a:t>
            </a:r>
            <a:r>
              <a:rPr lang="en-GB" dirty="0" err="1"/>
              <a:t>ut</a:t>
            </a:r>
            <a:r>
              <a:rPr lang="en-GB" dirty="0"/>
              <a:t> </a:t>
            </a:r>
            <a:r>
              <a:rPr lang="en-GB" dirty="0" err="1"/>
              <a:t>omnihic</a:t>
            </a:r>
            <a:r>
              <a:rPr lang="en-GB" dirty="0"/>
              <a:t> </a:t>
            </a:r>
            <a:r>
              <a:rPr lang="en-GB" dirty="0" err="1"/>
              <a:t>ientio</a:t>
            </a:r>
            <a:r>
              <a:rPr lang="en-GB" dirty="0"/>
              <a:t> </a:t>
            </a:r>
            <a:r>
              <a:rPr lang="en-GB" dirty="0" err="1"/>
              <a:t>quasper</a:t>
            </a:r>
            <a:r>
              <a:rPr lang="en-GB" dirty="0"/>
              <a:t> </a:t>
            </a:r>
            <a:r>
              <a:rPr lang="en-GB" dirty="0" err="1"/>
              <a:t>ibuscius</a:t>
            </a:r>
            <a:r>
              <a:rPr lang="en-GB" dirty="0"/>
              <a:t> </a:t>
            </a:r>
            <a:r>
              <a:rPr lang="en-GB" dirty="0" err="1"/>
              <a:t>eatempe</a:t>
            </a:r>
            <a:r>
              <a:rPr lang="en-GB" dirty="0"/>
              <a:t> </a:t>
            </a:r>
            <a:r>
              <a:rPr lang="en-GB" dirty="0" err="1"/>
              <a:t>perro</a:t>
            </a:r>
            <a:r>
              <a:rPr lang="en-GB" dirty="0"/>
              <a:t> </a:t>
            </a:r>
            <a:r>
              <a:rPr lang="en-GB" dirty="0" err="1"/>
              <a:t>expliquiat</a:t>
            </a:r>
            <a:r>
              <a:rPr lang="en-GB" dirty="0"/>
              <a:t> </a:t>
            </a:r>
            <a:r>
              <a:rPr lang="en-GB" dirty="0" err="1"/>
              <a:t>eate</a:t>
            </a:r>
            <a:r>
              <a:rPr lang="en-GB" dirty="0"/>
              <a:t> </a:t>
            </a:r>
            <a:r>
              <a:rPr lang="en-GB" dirty="0" err="1"/>
              <a:t>vel</a:t>
            </a:r>
            <a:r>
              <a:rPr lang="en-GB" dirty="0"/>
              <a:t> </a:t>
            </a:r>
            <a:r>
              <a:rPr lang="en-GB" dirty="0" err="1"/>
              <a:t>ilignimaio</a:t>
            </a:r>
            <a:r>
              <a:rPr lang="en-GB" dirty="0"/>
              <a:t> </a:t>
            </a:r>
            <a:r>
              <a:rPr lang="en-GB" dirty="0" err="1"/>
              <a:t>doluptia</a:t>
            </a:r>
            <a:r>
              <a:rPr lang="en-GB" dirty="0"/>
              <a:t>.</a:t>
            </a:r>
          </a:p>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a:p>
            <a:pPr lvl="0"/>
            <a:endParaRPr lang="en-AU" dirty="0"/>
          </a:p>
        </p:txBody>
      </p:sp>
    </p:spTree>
    <p:extLst>
      <p:ext uri="{BB962C8B-B14F-4D97-AF65-F5344CB8AC3E}">
        <p14:creationId xmlns:p14="http://schemas.microsoft.com/office/powerpoint/2010/main" val="183297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F0E9E5"/>
        </a:solidFill>
        <a:effectLst/>
      </p:bgPr>
    </p:bg>
    <p:spTree>
      <p:nvGrpSpPr>
        <p:cNvPr id="1" name=""/>
        <p:cNvGrpSpPr/>
        <p:nvPr/>
      </p:nvGrpSpPr>
      <p:grpSpPr>
        <a:xfrm>
          <a:off x="0" y="0"/>
          <a:ext cx="0" cy="0"/>
          <a:chOff x="0" y="0"/>
          <a:chExt cx="0" cy="0"/>
        </a:xfrm>
      </p:grpSpPr>
      <p:grpSp>
        <p:nvGrpSpPr>
          <p:cNvPr id="7" name="object 4">
            <a:extLst>
              <a:ext uri="{FF2B5EF4-FFF2-40B4-BE49-F238E27FC236}">
                <a16:creationId xmlns:a16="http://schemas.microsoft.com/office/drawing/2014/main" id="{0877E8BB-858F-60F0-3826-A190C631F104}"/>
              </a:ext>
            </a:extLst>
          </p:cNvPr>
          <p:cNvGrpSpPr/>
          <p:nvPr userDrawn="1"/>
        </p:nvGrpSpPr>
        <p:grpSpPr>
          <a:xfrm>
            <a:off x="-3177" y="0"/>
            <a:ext cx="18812660" cy="11080750"/>
            <a:chOff x="-3177" y="0"/>
            <a:chExt cx="18812660" cy="11080750"/>
          </a:xfrm>
        </p:grpSpPr>
        <p:pic>
          <p:nvPicPr>
            <p:cNvPr id="8" name="object 5">
              <a:extLst>
                <a:ext uri="{FF2B5EF4-FFF2-40B4-BE49-F238E27FC236}">
                  <a16:creationId xmlns:a16="http://schemas.microsoft.com/office/drawing/2014/main" id="{4D9E6996-5D2F-CF76-CF1D-4A9D736F892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474002" y="9102893"/>
              <a:ext cx="102006" cy="64886"/>
            </a:xfrm>
            <a:prstGeom prst="rect">
              <a:avLst/>
            </a:prstGeom>
          </p:spPr>
        </p:pic>
        <p:pic>
          <p:nvPicPr>
            <p:cNvPr id="9" name="object 6">
              <a:extLst>
                <a:ext uri="{FF2B5EF4-FFF2-40B4-BE49-F238E27FC236}">
                  <a16:creationId xmlns:a16="http://schemas.microsoft.com/office/drawing/2014/main" id="{9A9C2F53-BD8D-E2BF-ADEA-7A8C7C2C53B6}"/>
                </a:ext>
              </a:extLst>
            </p:cNvPr>
            <p:cNvPicPr/>
            <p:nvPr/>
          </p:nvPicPr>
          <p:blipFill>
            <a:blip r:embed="rId3" cstate="print"/>
            <a:stretch>
              <a:fillRect/>
            </a:stretch>
          </p:blipFill>
          <p:spPr>
            <a:xfrm>
              <a:off x="-3177" y="356945"/>
              <a:ext cx="18812660" cy="9948289"/>
            </a:xfrm>
            <a:prstGeom prst="rect">
              <a:avLst/>
            </a:prstGeom>
          </p:spPr>
        </p:pic>
        <p:sp>
          <p:nvSpPr>
            <p:cNvPr id="10" name="object 7">
              <a:extLst>
                <a:ext uri="{FF2B5EF4-FFF2-40B4-BE49-F238E27FC236}">
                  <a16:creationId xmlns:a16="http://schemas.microsoft.com/office/drawing/2014/main" id="{2FAA99C3-A2EA-DCF7-0C32-B88BA2BDC405}"/>
                </a:ext>
              </a:extLst>
            </p:cNvPr>
            <p:cNvSpPr/>
            <p:nvPr/>
          </p:nvSpPr>
          <p:spPr>
            <a:xfrm>
              <a:off x="17440670" y="8847389"/>
              <a:ext cx="676275" cy="831850"/>
            </a:xfrm>
            <a:custGeom>
              <a:avLst/>
              <a:gdLst/>
              <a:ahLst/>
              <a:cxnLst/>
              <a:rect l="l" t="t" r="r" b="b"/>
              <a:pathLst>
                <a:path w="676275" h="831850">
                  <a:moveTo>
                    <a:pt x="335706" y="391551"/>
                  </a:moveTo>
                  <a:lnTo>
                    <a:pt x="319844" y="394710"/>
                  </a:lnTo>
                  <a:lnTo>
                    <a:pt x="309099" y="406969"/>
                  </a:lnTo>
                  <a:lnTo>
                    <a:pt x="306615" y="417013"/>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280" y="796689"/>
                  </a:lnTo>
                  <a:lnTo>
                    <a:pt x="199265" y="765902"/>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5555" y="418466"/>
                  </a:lnTo>
                  <a:lnTo>
                    <a:pt x="425678" y="417013"/>
                  </a:lnTo>
                  <a:lnTo>
                    <a:pt x="374449" y="417013"/>
                  </a:lnTo>
                  <a:lnTo>
                    <a:pt x="361379" y="414577"/>
                  </a:lnTo>
                  <a:lnTo>
                    <a:pt x="349008" y="402131"/>
                  </a:lnTo>
                  <a:lnTo>
                    <a:pt x="335706" y="391551"/>
                  </a:lnTo>
                  <a:close/>
                </a:path>
                <a:path w="676275" h="831850">
                  <a:moveTo>
                    <a:pt x="373203" y="0"/>
                  </a:moveTo>
                  <a:lnTo>
                    <a:pt x="363699" y="7214"/>
                  </a:lnTo>
                  <a:lnTo>
                    <a:pt x="367926" y="24203"/>
                  </a:lnTo>
                  <a:lnTo>
                    <a:pt x="379135" y="43988"/>
                  </a:lnTo>
                  <a:lnTo>
                    <a:pt x="390575" y="59589"/>
                  </a:lnTo>
                  <a:lnTo>
                    <a:pt x="402001" y="70499"/>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0" y="246599"/>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379" y="402297"/>
                  </a:lnTo>
                  <a:lnTo>
                    <a:pt x="551479" y="402131"/>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35" y="284258"/>
                  </a:lnTo>
                  <a:lnTo>
                    <a:pt x="640848" y="279000"/>
                  </a:lnTo>
                  <a:lnTo>
                    <a:pt x="644242" y="267468"/>
                  </a:lnTo>
                  <a:lnTo>
                    <a:pt x="648335" y="255935"/>
                  </a:lnTo>
                  <a:lnTo>
                    <a:pt x="657425" y="250693"/>
                  </a:lnTo>
                  <a:lnTo>
                    <a:pt x="666282" y="246599"/>
                  </a:lnTo>
                  <a:lnTo>
                    <a:pt x="669545" y="235638"/>
                  </a:lnTo>
                  <a:lnTo>
                    <a:pt x="671411" y="219794"/>
                  </a:lnTo>
                  <a:lnTo>
                    <a:pt x="673697" y="210605"/>
                  </a:lnTo>
                  <a:lnTo>
                    <a:pt x="611177" y="210605"/>
                  </a:lnTo>
                  <a:lnTo>
                    <a:pt x="597868" y="208021"/>
                  </a:lnTo>
                  <a:lnTo>
                    <a:pt x="582700" y="201951"/>
                  </a:lnTo>
                  <a:lnTo>
                    <a:pt x="566831" y="198559"/>
                  </a:lnTo>
                  <a:lnTo>
                    <a:pt x="533314" y="165063"/>
                  </a:lnTo>
                  <a:lnTo>
                    <a:pt x="532526" y="154170"/>
                  </a:lnTo>
                  <a:lnTo>
                    <a:pt x="532503" y="153852"/>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close/>
                </a:path>
                <a:path w="676275" h="831850">
                  <a:moveTo>
                    <a:pt x="407420" y="399050"/>
                  </a:moveTo>
                  <a:lnTo>
                    <a:pt x="397246" y="402297"/>
                  </a:lnTo>
                  <a:lnTo>
                    <a:pt x="386839" y="409489"/>
                  </a:lnTo>
                  <a:lnTo>
                    <a:pt x="374449" y="417013"/>
                  </a:lnTo>
                  <a:lnTo>
                    <a:pt x="425678" y="417013"/>
                  </a:lnTo>
                  <a:lnTo>
                    <a:pt x="426032" y="412828"/>
                  </a:lnTo>
                  <a:lnTo>
                    <a:pt x="419108" y="403359"/>
                  </a:lnTo>
                  <a:lnTo>
                    <a:pt x="407420" y="399050"/>
                  </a:lnTo>
                  <a:close/>
                </a:path>
                <a:path w="676275" h="831850">
                  <a:moveTo>
                    <a:pt x="656656" y="185542"/>
                  </a:moveTo>
                  <a:lnTo>
                    <a:pt x="636090" y="191629"/>
                  </a:lnTo>
                  <a:lnTo>
                    <a:pt x="621468" y="203543"/>
                  </a:lnTo>
                  <a:lnTo>
                    <a:pt x="611177" y="210605"/>
                  </a:lnTo>
                  <a:lnTo>
                    <a:pt x="673697" y="210605"/>
                  </a:lnTo>
                  <a:lnTo>
                    <a:pt x="676074" y="201051"/>
                  </a:lnTo>
                  <a:lnTo>
                    <a:pt x="673278" y="187833"/>
                  </a:lnTo>
                  <a:lnTo>
                    <a:pt x="656656" y="185542"/>
                  </a:lnTo>
                  <a:close/>
                </a:path>
                <a:path w="676275" h="831850">
                  <a:moveTo>
                    <a:pt x="508519" y="120373"/>
                  </a:moveTo>
                  <a:lnTo>
                    <a:pt x="500973" y="124349"/>
                  </a:lnTo>
                  <a:lnTo>
                    <a:pt x="503211" y="132628"/>
                  </a:lnTo>
                  <a:lnTo>
                    <a:pt x="507784" y="142538"/>
                  </a:lnTo>
                  <a:lnTo>
                    <a:pt x="507356" y="149538"/>
                  </a:lnTo>
                  <a:lnTo>
                    <a:pt x="507241" y="151409"/>
                  </a:lnTo>
                  <a:lnTo>
                    <a:pt x="502002" y="153852"/>
                  </a:lnTo>
                  <a:lnTo>
                    <a:pt x="532503" y="153852"/>
                  </a:lnTo>
                  <a:lnTo>
                    <a:pt x="532326" y="151409"/>
                  </a:lnTo>
                  <a:lnTo>
                    <a:pt x="532228" y="150056"/>
                  </a:lnTo>
                  <a:lnTo>
                    <a:pt x="528353" y="135269"/>
                  </a:lnTo>
                  <a:lnTo>
                    <a:pt x="520858" y="124349"/>
                  </a:lnTo>
                  <a:lnTo>
                    <a:pt x="520759" y="124206"/>
                  </a:lnTo>
                  <a:lnTo>
                    <a:pt x="508519" y="120373"/>
                  </a:lnTo>
                  <a:close/>
                </a:path>
                <a:path w="676275" h="831850">
                  <a:moveTo>
                    <a:pt x="68526" y="801448"/>
                  </a:moveTo>
                  <a:lnTo>
                    <a:pt x="57220" y="809530"/>
                  </a:lnTo>
                  <a:lnTo>
                    <a:pt x="52794" y="822441"/>
                  </a:lnTo>
                  <a:lnTo>
                    <a:pt x="60438" y="831587"/>
                  </a:lnTo>
                  <a:lnTo>
                    <a:pt x="69498" y="831587"/>
                  </a:lnTo>
                  <a:lnTo>
                    <a:pt x="80284" y="827525"/>
                  </a:lnTo>
                  <a:lnTo>
                    <a:pt x="86255" y="819358"/>
                  </a:lnTo>
                  <a:lnTo>
                    <a:pt x="81526" y="806792"/>
                  </a:lnTo>
                  <a:lnTo>
                    <a:pt x="68526" y="801448"/>
                  </a:lnTo>
                  <a:close/>
                </a:path>
              </a:pathLst>
            </a:custGeom>
            <a:solidFill>
              <a:srgbClr val="D8C0B4"/>
            </a:solidFill>
          </p:spPr>
          <p:txBody>
            <a:bodyPr wrap="square" lIns="0" tIns="0" rIns="0" bIns="0" rtlCol="0"/>
            <a:lstStyle/>
            <a:p>
              <a:endParaRPr/>
            </a:p>
          </p:txBody>
        </p:sp>
        <p:sp>
          <p:nvSpPr>
            <p:cNvPr id="11" name="object 8">
              <a:extLst>
                <a:ext uri="{FF2B5EF4-FFF2-40B4-BE49-F238E27FC236}">
                  <a16:creationId xmlns:a16="http://schemas.microsoft.com/office/drawing/2014/main" id="{BF5EB3DD-2BF1-168A-CCE8-2B54AB370EB9}"/>
                </a:ext>
              </a:extLst>
            </p:cNvPr>
            <p:cNvSpPr/>
            <p:nvPr/>
          </p:nvSpPr>
          <p:spPr>
            <a:xfrm>
              <a:off x="17440670" y="8847389"/>
              <a:ext cx="676275" cy="831850"/>
            </a:xfrm>
            <a:custGeom>
              <a:avLst/>
              <a:gdLst/>
              <a:ahLst/>
              <a:cxnLst/>
              <a:rect l="l" t="t" r="r" b="b"/>
              <a:pathLst>
                <a:path w="676275" h="831850">
                  <a:moveTo>
                    <a:pt x="621468" y="203543"/>
                  </a:moveTo>
                  <a:lnTo>
                    <a:pt x="611177" y="210605"/>
                  </a:lnTo>
                  <a:lnTo>
                    <a:pt x="597868" y="208021"/>
                  </a:lnTo>
                  <a:lnTo>
                    <a:pt x="582700" y="201951"/>
                  </a:lnTo>
                  <a:lnTo>
                    <a:pt x="566831" y="198559"/>
                  </a:lnTo>
                  <a:lnTo>
                    <a:pt x="533314" y="165063"/>
                  </a:lnTo>
                  <a:lnTo>
                    <a:pt x="532228" y="150056"/>
                  </a:lnTo>
                  <a:lnTo>
                    <a:pt x="528353" y="135269"/>
                  </a:lnTo>
                  <a:lnTo>
                    <a:pt x="520759" y="124206"/>
                  </a:lnTo>
                  <a:lnTo>
                    <a:pt x="508519" y="120373"/>
                  </a:lnTo>
                  <a:lnTo>
                    <a:pt x="500973" y="124349"/>
                  </a:lnTo>
                  <a:lnTo>
                    <a:pt x="503211" y="132628"/>
                  </a:lnTo>
                  <a:lnTo>
                    <a:pt x="507784" y="142538"/>
                  </a:lnTo>
                  <a:lnTo>
                    <a:pt x="507241" y="151409"/>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lnTo>
                    <a:pt x="363699" y="7214"/>
                  </a:lnTo>
                  <a:lnTo>
                    <a:pt x="379135" y="43988"/>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6" y="246593"/>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481" y="402129"/>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55" y="284242"/>
                  </a:lnTo>
                  <a:lnTo>
                    <a:pt x="640848" y="279000"/>
                  </a:lnTo>
                  <a:lnTo>
                    <a:pt x="644242" y="267468"/>
                  </a:lnTo>
                  <a:lnTo>
                    <a:pt x="648335" y="255935"/>
                  </a:lnTo>
                  <a:lnTo>
                    <a:pt x="657425" y="250693"/>
                  </a:lnTo>
                  <a:lnTo>
                    <a:pt x="666282" y="246599"/>
                  </a:lnTo>
                  <a:lnTo>
                    <a:pt x="669545" y="235638"/>
                  </a:lnTo>
                  <a:lnTo>
                    <a:pt x="671411" y="219794"/>
                  </a:lnTo>
                  <a:lnTo>
                    <a:pt x="676074" y="201051"/>
                  </a:lnTo>
                  <a:lnTo>
                    <a:pt x="673278" y="187833"/>
                  </a:lnTo>
                  <a:lnTo>
                    <a:pt x="656656" y="185542"/>
                  </a:lnTo>
                  <a:lnTo>
                    <a:pt x="636090" y="191629"/>
                  </a:lnTo>
                  <a:lnTo>
                    <a:pt x="621468" y="203543"/>
                  </a:lnTo>
                  <a:close/>
                </a:path>
                <a:path w="676275" h="831850">
                  <a:moveTo>
                    <a:pt x="60438" y="831587"/>
                  </a:moveTo>
                  <a:lnTo>
                    <a:pt x="69663" y="831525"/>
                  </a:lnTo>
                  <a:lnTo>
                    <a:pt x="80284" y="827525"/>
                  </a:lnTo>
                  <a:lnTo>
                    <a:pt x="86255" y="819358"/>
                  </a:lnTo>
                  <a:lnTo>
                    <a:pt x="81526" y="806792"/>
                  </a:lnTo>
                  <a:lnTo>
                    <a:pt x="68526" y="801448"/>
                  </a:lnTo>
                  <a:lnTo>
                    <a:pt x="57220" y="809530"/>
                  </a:lnTo>
                  <a:lnTo>
                    <a:pt x="52794" y="822441"/>
                  </a:lnTo>
                  <a:lnTo>
                    <a:pt x="60438" y="831587"/>
                  </a:lnTo>
                  <a:close/>
                </a:path>
                <a:path w="676275" h="831850">
                  <a:moveTo>
                    <a:pt x="419108" y="403359"/>
                  </a:moveTo>
                  <a:lnTo>
                    <a:pt x="407420" y="399050"/>
                  </a:lnTo>
                  <a:lnTo>
                    <a:pt x="397246" y="402297"/>
                  </a:lnTo>
                  <a:lnTo>
                    <a:pt x="386839" y="409489"/>
                  </a:lnTo>
                  <a:lnTo>
                    <a:pt x="374449" y="417013"/>
                  </a:lnTo>
                  <a:lnTo>
                    <a:pt x="361379" y="414577"/>
                  </a:lnTo>
                  <a:lnTo>
                    <a:pt x="349008" y="402131"/>
                  </a:lnTo>
                  <a:lnTo>
                    <a:pt x="335706" y="391551"/>
                  </a:lnTo>
                  <a:lnTo>
                    <a:pt x="319844" y="394710"/>
                  </a:lnTo>
                  <a:lnTo>
                    <a:pt x="309099" y="406969"/>
                  </a:lnTo>
                  <a:lnTo>
                    <a:pt x="306496" y="417495"/>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364" y="796664"/>
                  </a:lnTo>
                  <a:lnTo>
                    <a:pt x="167106" y="787101"/>
                  </a:lnTo>
                  <a:lnTo>
                    <a:pt x="199439" y="765788"/>
                  </a:lnTo>
                  <a:lnTo>
                    <a:pt x="220261" y="741397"/>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6032" y="412828"/>
                  </a:lnTo>
                  <a:lnTo>
                    <a:pt x="419108" y="403359"/>
                  </a:lnTo>
                  <a:close/>
                </a:path>
              </a:pathLst>
            </a:custGeom>
            <a:ln w="6355">
              <a:solidFill>
                <a:srgbClr val="F7F1ED"/>
              </a:solidFill>
            </a:ln>
          </p:spPr>
          <p:txBody>
            <a:bodyPr wrap="square" lIns="0" tIns="0" rIns="0" bIns="0" rtlCol="0"/>
            <a:lstStyle/>
            <a:p>
              <a:endParaRPr/>
            </a:p>
          </p:txBody>
        </p:sp>
        <p:sp>
          <p:nvSpPr>
            <p:cNvPr id="12" name="object 9">
              <a:extLst>
                <a:ext uri="{FF2B5EF4-FFF2-40B4-BE49-F238E27FC236}">
                  <a16:creationId xmlns:a16="http://schemas.microsoft.com/office/drawing/2014/main" id="{2EA72235-085B-9AB2-F50C-EFB4E04FE8A0}"/>
                </a:ext>
              </a:extLst>
            </p:cNvPr>
            <p:cNvSpPr/>
            <p:nvPr/>
          </p:nvSpPr>
          <p:spPr>
            <a:xfrm>
              <a:off x="0" y="0"/>
              <a:ext cx="7814309" cy="11080750"/>
            </a:xfrm>
            <a:custGeom>
              <a:avLst/>
              <a:gdLst/>
              <a:ahLst/>
              <a:cxnLst/>
              <a:rect l="l" t="t" r="r" b="b"/>
              <a:pathLst>
                <a:path w="7814309" h="11080750">
                  <a:moveTo>
                    <a:pt x="7777213" y="0"/>
                  </a:moveTo>
                  <a:lnTo>
                    <a:pt x="0" y="0"/>
                  </a:lnTo>
                  <a:lnTo>
                    <a:pt x="0" y="11080363"/>
                  </a:lnTo>
                  <a:lnTo>
                    <a:pt x="6572425" y="11080363"/>
                  </a:lnTo>
                  <a:lnTo>
                    <a:pt x="7209588" y="3038608"/>
                  </a:lnTo>
                  <a:lnTo>
                    <a:pt x="7814188" y="1537030"/>
                  </a:lnTo>
                  <a:lnTo>
                    <a:pt x="7777213" y="0"/>
                  </a:lnTo>
                  <a:close/>
                </a:path>
              </a:pathLst>
            </a:custGeom>
            <a:solidFill>
              <a:srgbClr val="F1EAE5"/>
            </a:solidFill>
          </p:spPr>
          <p:txBody>
            <a:bodyPr wrap="square" lIns="0" tIns="0" rIns="0" bIns="0" rtlCol="0"/>
            <a:lstStyle/>
            <a:p>
              <a:endParaRPr/>
            </a:p>
          </p:txBody>
        </p:sp>
        <p:sp>
          <p:nvSpPr>
            <p:cNvPr id="13" name="object 10">
              <a:extLst>
                <a:ext uri="{FF2B5EF4-FFF2-40B4-BE49-F238E27FC236}">
                  <a16:creationId xmlns:a16="http://schemas.microsoft.com/office/drawing/2014/main" id="{429F04C1-684C-E453-C7DE-2BE78B8202EA}"/>
                </a:ext>
              </a:extLst>
            </p:cNvPr>
            <p:cNvSpPr/>
            <p:nvPr/>
          </p:nvSpPr>
          <p:spPr>
            <a:xfrm>
              <a:off x="1047088" y="2456911"/>
              <a:ext cx="5759450" cy="4950364"/>
            </a:xfrm>
            <a:custGeom>
              <a:avLst/>
              <a:gdLst/>
              <a:ahLst/>
              <a:cxnLst/>
              <a:rect l="l" t="t" r="r" b="b"/>
              <a:pathLst>
                <a:path w="5759450" h="6386830">
                  <a:moveTo>
                    <a:pt x="5130733" y="0"/>
                  </a:moveTo>
                  <a:lnTo>
                    <a:pt x="0" y="0"/>
                  </a:lnTo>
                  <a:lnTo>
                    <a:pt x="0" y="5758222"/>
                  </a:lnTo>
                  <a:lnTo>
                    <a:pt x="1890" y="5807320"/>
                  </a:lnTo>
                  <a:lnTo>
                    <a:pt x="7467" y="5855384"/>
                  </a:lnTo>
                  <a:lnTo>
                    <a:pt x="16592" y="5902274"/>
                  </a:lnTo>
                  <a:lnTo>
                    <a:pt x="29125" y="5947853"/>
                  </a:lnTo>
                  <a:lnTo>
                    <a:pt x="44926" y="5991978"/>
                  </a:lnTo>
                  <a:lnTo>
                    <a:pt x="63856" y="6034511"/>
                  </a:lnTo>
                  <a:lnTo>
                    <a:pt x="85775" y="6075313"/>
                  </a:lnTo>
                  <a:lnTo>
                    <a:pt x="110543" y="6114243"/>
                  </a:lnTo>
                  <a:lnTo>
                    <a:pt x="138020" y="6151162"/>
                  </a:lnTo>
                  <a:lnTo>
                    <a:pt x="168067" y="6185930"/>
                  </a:lnTo>
                  <a:lnTo>
                    <a:pt x="200545" y="6218407"/>
                  </a:lnTo>
                  <a:lnTo>
                    <a:pt x="235313" y="6248455"/>
                  </a:lnTo>
                  <a:lnTo>
                    <a:pt x="272232" y="6275932"/>
                  </a:lnTo>
                  <a:lnTo>
                    <a:pt x="311162" y="6300700"/>
                  </a:lnTo>
                  <a:lnTo>
                    <a:pt x="351963" y="6322619"/>
                  </a:lnTo>
                  <a:lnTo>
                    <a:pt x="394497" y="6341548"/>
                  </a:lnTo>
                  <a:lnTo>
                    <a:pt x="438622" y="6357350"/>
                  </a:lnTo>
                  <a:lnTo>
                    <a:pt x="484200" y="6369883"/>
                  </a:lnTo>
                  <a:lnTo>
                    <a:pt x="531091" y="6379008"/>
                  </a:lnTo>
                  <a:lnTo>
                    <a:pt x="579155" y="6384585"/>
                  </a:lnTo>
                  <a:lnTo>
                    <a:pt x="628253" y="6386475"/>
                  </a:lnTo>
                  <a:lnTo>
                    <a:pt x="5758986" y="6386475"/>
                  </a:lnTo>
                  <a:lnTo>
                    <a:pt x="5758986" y="628253"/>
                  </a:lnTo>
                  <a:lnTo>
                    <a:pt x="5757096" y="579155"/>
                  </a:lnTo>
                  <a:lnTo>
                    <a:pt x="5751519" y="531091"/>
                  </a:lnTo>
                  <a:lnTo>
                    <a:pt x="5742394" y="484200"/>
                  </a:lnTo>
                  <a:lnTo>
                    <a:pt x="5729861" y="438622"/>
                  </a:lnTo>
                  <a:lnTo>
                    <a:pt x="5714060" y="394497"/>
                  </a:lnTo>
                  <a:lnTo>
                    <a:pt x="5695130" y="351963"/>
                  </a:lnTo>
                  <a:lnTo>
                    <a:pt x="5673211" y="311162"/>
                  </a:lnTo>
                  <a:lnTo>
                    <a:pt x="5648443" y="272232"/>
                  </a:lnTo>
                  <a:lnTo>
                    <a:pt x="5620966" y="235313"/>
                  </a:lnTo>
                  <a:lnTo>
                    <a:pt x="5590919" y="200545"/>
                  </a:lnTo>
                  <a:lnTo>
                    <a:pt x="5558441" y="168067"/>
                  </a:lnTo>
                  <a:lnTo>
                    <a:pt x="5523673" y="138020"/>
                  </a:lnTo>
                  <a:lnTo>
                    <a:pt x="5486754" y="110543"/>
                  </a:lnTo>
                  <a:lnTo>
                    <a:pt x="5447824" y="85775"/>
                  </a:lnTo>
                  <a:lnTo>
                    <a:pt x="5407023" y="63856"/>
                  </a:lnTo>
                  <a:lnTo>
                    <a:pt x="5364489" y="44926"/>
                  </a:lnTo>
                  <a:lnTo>
                    <a:pt x="5320364" y="29125"/>
                  </a:lnTo>
                  <a:lnTo>
                    <a:pt x="5274786" y="16592"/>
                  </a:lnTo>
                  <a:lnTo>
                    <a:pt x="5227895" y="7467"/>
                  </a:lnTo>
                  <a:lnTo>
                    <a:pt x="5179831" y="1890"/>
                  </a:lnTo>
                  <a:lnTo>
                    <a:pt x="5130733" y="0"/>
                  </a:lnTo>
                  <a:close/>
                </a:path>
              </a:pathLst>
            </a:custGeom>
            <a:solidFill>
              <a:srgbClr val="DBC6E4"/>
            </a:solidFill>
          </p:spPr>
          <p:txBody>
            <a:bodyPr wrap="square" lIns="0" tIns="0" rIns="0" bIns="0" rtlCol="0"/>
            <a:lstStyle/>
            <a:p>
              <a:endParaRPr/>
            </a:p>
          </p:txBody>
        </p:sp>
      </p:grpSp>
      <p:sp>
        <p:nvSpPr>
          <p:cNvPr id="6" name="Title 5">
            <a:extLst>
              <a:ext uri="{FF2B5EF4-FFF2-40B4-BE49-F238E27FC236}">
                <a16:creationId xmlns:a16="http://schemas.microsoft.com/office/drawing/2014/main" id="{A1CBE52F-86B8-6499-ED47-9933371673D7}"/>
              </a:ext>
            </a:extLst>
          </p:cNvPr>
          <p:cNvSpPr>
            <a:spLocks noGrp="1"/>
          </p:cNvSpPr>
          <p:nvPr>
            <p:ph type="title" hasCustomPrompt="1"/>
          </p:nvPr>
        </p:nvSpPr>
        <p:spPr/>
        <p:txBody>
          <a:bodyPr/>
          <a:lstStyle/>
          <a:p>
            <a:r>
              <a:rPr lang="en-GB" dirty="0"/>
              <a:t>Heading goes here</a:t>
            </a:r>
            <a:endParaRPr lang="en-AU" dirty="0"/>
          </a:p>
        </p:txBody>
      </p:sp>
      <p:grpSp>
        <p:nvGrpSpPr>
          <p:cNvPr id="14" name="object 12">
            <a:extLst>
              <a:ext uri="{FF2B5EF4-FFF2-40B4-BE49-F238E27FC236}">
                <a16:creationId xmlns:a16="http://schemas.microsoft.com/office/drawing/2014/main" id="{4467ECF5-FCB9-68A9-6769-0749D3C62C5D}"/>
              </a:ext>
            </a:extLst>
          </p:cNvPr>
          <p:cNvGrpSpPr/>
          <p:nvPr userDrawn="1"/>
        </p:nvGrpSpPr>
        <p:grpSpPr>
          <a:xfrm>
            <a:off x="9258465" y="1476394"/>
            <a:ext cx="9798685" cy="5163185"/>
            <a:chOff x="9258465" y="1476394"/>
            <a:chExt cx="9798685" cy="5163185"/>
          </a:xfrm>
        </p:grpSpPr>
        <p:sp>
          <p:nvSpPr>
            <p:cNvPr id="15" name="object 13">
              <a:extLst>
                <a:ext uri="{FF2B5EF4-FFF2-40B4-BE49-F238E27FC236}">
                  <a16:creationId xmlns:a16="http://schemas.microsoft.com/office/drawing/2014/main" id="{67B1DCDC-308E-0D76-5587-B18B406DDB4F}"/>
                </a:ext>
              </a:extLst>
            </p:cNvPr>
            <p:cNvSpPr/>
            <p:nvPr/>
          </p:nvSpPr>
          <p:spPr>
            <a:xfrm>
              <a:off x="9341934" y="637929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07" y="249655"/>
                  </a:lnTo>
                  <a:lnTo>
                    <a:pt x="221808" y="221808"/>
                  </a:lnTo>
                  <a:lnTo>
                    <a:pt x="249655" y="180507"/>
                  </a:lnTo>
                  <a:lnTo>
                    <a:pt x="259866" y="129933"/>
                  </a:lnTo>
                  <a:lnTo>
                    <a:pt x="249655" y="79354"/>
                  </a:lnTo>
                  <a:lnTo>
                    <a:pt x="221808" y="38053"/>
                  </a:lnTo>
                  <a:lnTo>
                    <a:pt x="180507" y="10209"/>
                  </a:lnTo>
                  <a:lnTo>
                    <a:pt x="129933" y="0"/>
                  </a:lnTo>
                  <a:close/>
                </a:path>
              </a:pathLst>
            </a:custGeom>
            <a:solidFill>
              <a:srgbClr val="5DCFC6"/>
            </a:solidFill>
          </p:spPr>
          <p:txBody>
            <a:bodyPr wrap="square" lIns="0" tIns="0" rIns="0" bIns="0" rtlCol="0"/>
            <a:lstStyle/>
            <a:p>
              <a:endParaRPr/>
            </a:p>
          </p:txBody>
        </p:sp>
        <p:pic>
          <p:nvPicPr>
            <p:cNvPr id="16" name="object 14">
              <a:extLst>
                <a:ext uri="{FF2B5EF4-FFF2-40B4-BE49-F238E27FC236}">
                  <a16:creationId xmlns:a16="http://schemas.microsoft.com/office/drawing/2014/main" id="{4A912908-0463-8202-7797-68E68A9F8864}"/>
                </a:ext>
              </a:extLst>
            </p:cNvPr>
            <p:cNvPicPr/>
            <p:nvPr/>
          </p:nvPicPr>
          <p:blipFill>
            <a:blip r:embed="rId4" cstate="screen">
              <a:extLst>
                <a:ext uri="{28A0092B-C50C-407E-A947-70E740481C1C}">
                  <a14:useLocalDpi xmlns:a14="http://schemas.microsoft.com/office/drawing/2010/main"/>
                </a:ext>
              </a:extLst>
            </a:blip>
            <a:stretch>
              <a:fillRect/>
            </a:stretch>
          </p:blipFill>
          <p:spPr>
            <a:xfrm>
              <a:off x="9380018" y="6413418"/>
              <a:ext cx="183774" cy="176999"/>
            </a:xfrm>
            <a:prstGeom prst="rect">
              <a:avLst/>
            </a:prstGeom>
          </p:spPr>
        </p:pic>
        <p:sp>
          <p:nvSpPr>
            <p:cNvPr id="17" name="object 15">
              <a:extLst>
                <a:ext uri="{FF2B5EF4-FFF2-40B4-BE49-F238E27FC236}">
                  <a16:creationId xmlns:a16="http://schemas.microsoft.com/office/drawing/2014/main" id="{39D843B3-39C7-DCD4-B174-A166094B013D}"/>
                </a:ext>
              </a:extLst>
            </p:cNvPr>
            <p:cNvSpPr/>
            <p:nvPr/>
          </p:nvSpPr>
          <p:spPr>
            <a:xfrm>
              <a:off x="13823176" y="537512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12" y="249655"/>
                  </a:lnTo>
                  <a:lnTo>
                    <a:pt x="221812" y="221808"/>
                  </a:lnTo>
                  <a:lnTo>
                    <a:pt x="249656" y="180507"/>
                  </a:lnTo>
                  <a:lnTo>
                    <a:pt x="259866" y="129933"/>
                  </a:lnTo>
                  <a:lnTo>
                    <a:pt x="249656" y="79354"/>
                  </a:lnTo>
                  <a:lnTo>
                    <a:pt x="221812" y="38053"/>
                  </a:lnTo>
                  <a:lnTo>
                    <a:pt x="180512" y="10209"/>
                  </a:lnTo>
                  <a:lnTo>
                    <a:pt x="129933" y="0"/>
                  </a:lnTo>
                  <a:close/>
                </a:path>
              </a:pathLst>
            </a:custGeom>
            <a:solidFill>
              <a:srgbClr val="5DCFC6"/>
            </a:solidFill>
          </p:spPr>
          <p:txBody>
            <a:bodyPr wrap="square" lIns="0" tIns="0" rIns="0" bIns="0" rtlCol="0"/>
            <a:lstStyle/>
            <a:p>
              <a:endParaRPr/>
            </a:p>
          </p:txBody>
        </p:sp>
        <p:pic>
          <p:nvPicPr>
            <p:cNvPr id="18" name="object 16">
              <a:extLst>
                <a:ext uri="{FF2B5EF4-FFF2-40B4-BE49-F238E27FC236}">
                  <a16:creationId xmlns:a16="http://schemas.microsoft.com/office/drawing/2014/main" id="{77E23A00-D923-CF1D-4EA8-2674500FAB7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861259" y="5409248"/>
              <a:ext cx="183774" cy="176999"/>
            </a:xfrm>
            <a:prstGeom prst="rect">
              <a:avLst/>
            </a:prstGeom>
          </p:spPr>
        </p:pic>
        <p:sp>
          <p:nvSpPr>
            <p:cNvPr id="19" name="object 17">
              <a:extLst>
                <a:ext uri="{FF2B5EF4-FFF2-40B4-BE49-F238E27FC236}">
                  <a16:creationId xmlns:a16="http://schemas.microsoft.com/office/drawing/2014/main" id="{B2A59477-CA73-F596-3576-885FF627767E}"/>
                </a:ext>
              </a:extLst>
            </p:cNvPr>
            <p:cNvSpPr/>
            <p:nvPr/>
          </p:nvSpPr>
          <p:spPr>
            <a:xfrm>
              <a:off x="9258452" y="1476406"/>
              <a:ext cx="9798685" cy="5046345"/>
            </a:xfrm>
            <a:custGeom>
              <a:avLst/>
              <a:gdLst/>
              <a:ahLst/>
              <a:cxnLst/>
              <a:rect l="l" t="t" r="r" b="b"/>
              <a:pathLst>
                <a:path w="9798685" h="5046345">
                  <a:moveTo>
                    <a:pt x="447408" y="4183215"/>
                  </a:moveTo>
                  <a:lnTo>
                    <a:pt x="446811" y="4131576"/>
                  </a:lnTo>
                  <a:lnTo>
                    <a:pt x="440994" y="4081970"/>
                  </a:lnTo>
                  <a:lnTo>
                    <a:pt x="430022" y="4038320"/>
                  </a:lnTo>
                  <a:lnTo>
                    <a:pt x="276059" y="3591306"/>
                  </a:lnTo>
                  <a:lnTo>
                    <a:pt x="256692" y="3554323"/>
                  </a:lnTo>
                  <a:lnTo>
                    <a:pt x="234289" y="3541788"/>
                  </a:lnTo>
                  <a:lnTo>
                    <a:pt x="211582" y="3553752"/>
                  </a:lnTo>
                  <a:lnTo>
                    <a:pt x="191287" y="3590252"/>
                  </a:lnTo>
                  <a:lnTo>
                    <a:pt x="21069" y="4047223"/>
                  </a:lnTo>
                  <a:lnTo>
                    <a:pt x="8991" y="4090593"/>
                  </a:lnTo>
                  <a:lnTo>
                    <a:pt x="1917" y="4140047"/>
                  </a:lnTo>
                  <a:lnTo>
                    <a:pt x="0" y="4191660"/>
                  </a:lnTo>
                  <a:lnTo>
                    <a:pt x="3390" y="4241508"/>
                  </a:lnTo>
                  <a:lnTo>
                    <a:pt x="12217" y="4285653"/>
                  </a:lnTo>
                  <a:lnTo>
                    <a:pt x="176301" y="4851209"/>
                  </a:lnTo>
                  <a:lnTo>
                    <a:pt x="192925" y="4888763"/>
                  </a:lnTo>
                  <a:lnTo>
                    <a:pt x="212229" y="4901476"/>
                  </a:lnTo>
                  <a:lnTo>
                    <a:pt x="231851" y="4889284"/>
                  </a:lnTo>
                  <a:lnTo>
                    <a:pt x="249453" y="4852162"/>
                  </a:lnTo>
                  <a:lnTo>
                    <a:pt x="432777" y="4276839"/>
                  </a:lnTo>
                  <a:lnTo>
                    <a:pt x="442747" y="4232935"/>
                  </a:lnTo>
                  <a:lnTo>
                    <a:pt x="447408" y="4183215"/>
                  </a:lnTo>
                  <a:close/>
                </a:path>
                <a:path w="9798685" h="5046345">
                  <a:moveTo>
                    <a:pt x="5717629" y="314121"/>
                  </a:moveTo>
                  <a:lnTo>
                    <a:pt x="5714225" y="267703"/>
                  </a:lnTo>
                  <a:lnTo>
                    <a:pt x="5704332" y="223393"/>
                  </a:lnTo>
                  <a:lnTo>
                    <a:pt x="5688431" y="181698"/>
                  </a:lnTo>
                  <a:lnTo>
                    <a:pt x="5667019" y="143078"/>
                  </a:lnTo>
                  <a:lnTo>
                    <a:pt x="5640578" y="108038"/>
                  </a:lnTo>
                  <a:lnTo>
                    <a:pt x="5609590" y="77050"/>
                  </a:lnTo>
                  <a:lnTo>
                    <a:pt x="5574550" y="50609"/>
                  </a:lnTo>
                  <a:lnTo>
                    <a:pt x="5535930" y="29197"/>
                  </a:lnTo>
                  <a:lnTo>
                    <a:pt x="5494223" y="13296"/>
                  </a:lnTo>
                  <a:lnTo>
                    <a:pt x="5449925" y="3403"/>
                  </a:lnTo>
                  <a:lnTo>
                    <a:pt x="5403507" y="0"/>
                  </a:lnTo>
                  <a:lnTo>
                    <a:pt x="2492591" y="0"/>
                  </a:lnTo>
                  <a:lnTo>
                    <a:pt x="2492591" y="3032798"/>
                  </a:lnTo>
                  <a:lnTo>
                    <a:pt x="2496007" y="3079229"/>
                  </a:lnTo>
                  <a:lnTo>
                    <a:pt x="2505900" y="3123527"/>
                  </a:lnTo>
                  <a:lnTo>
                    <a:pt x="2521788" y="3165233"/>
                  </a:lnTo>
                  <a:lnTo>
                    <a:pt x="2543200" y="3203854"/>
                  </a:lnTo>
                  <a:lnTo>
                    <a:pt x="2569641" y="3238893"/>
                  </a:lnTo>
                  <a:lnTo>
                    <a:pt x="2600629" y="3269881"/>
                  </a:lnTo>
                  <a:lnTo>
                    <a:pt x="2635681" y="3296323"/>
                  </a:lnTo>
                  <a:lnTo>
                    <a:pt x="2674289" y="3317735"/>
                  </a:lnTo>
                  <a:lnTo>
                    <a:pt x="2715996" y="3333635"/>
                  </a:lnTo>
                  <a:lnTo>
                    <a:pt x="2760307" y="3343529"/>
                  </a:lnTo>
                  <a:lnTo>
                    <a:pt x="2806725" y="3346932"/>
                  </a:lnTo>
                  <a:lnTo>
                    <a:pt x="4515078" y="3346932"/>
                  </a:lnTo>
                  <a:lnTo>
                    <a:pt x="4657534" y="3837978"/>
                  </a:lnTo>
                  <a:lnTo>
                    <a:pt x="4674159" y="3875544"/>
                  </a:lnTo>
                  <a:lnTo>
                    <a:pt x="4693475" y="3888244"/>
                  </a:lnTo>
                  <a:lnTo>
                    <a:pt x="4713097" y="3876052"/>
                  </a:lnTo>
                  <a:lnTo>
                    <a:pt x="4730699" y="3838943"/>
                  </a:lnTo>
                  <a:lnTo>
                    <a:pt x="4887468" y="3346932"/>
                  </a:lnTo>
                  <a:lnTo>
                    <a:pt x="5717629" y="3346932"/>
                  </a:lnTo>
                  <a:lnTo>
                    <a:pt x="5717629" y="314121"/>
                  </a:lnTo>
                  <a:close/>
                </a:path>
                <a:path w="9798685" h="5046345">
                  <a:moveTo>
                    <a:pt x="9798558" y="1543062"/>
                  </a:moveTo>
                  <a:lnTo>
                    <a:pt x="9795142" y="1496644"/>
                  </a:lnTo>
                  <a:lnTo>
                    <a:pt x="9785248" y="1452346"/>
                  </a:lnTo>
                  <a:lnTo>
                    <a:pt x="9769361" y="1410639"/>
                  </a:lnTo>
                  <a:lnTo>
                    <a:pt x="9747948" y="1372019"/>
                  </a:lnTo>
                  <a:lnTo>
                    <a:pt x="9721507" y="1336979"/>
                  </a:lnTo>
                  <a:lnTo>
                    <a:pt x="9690519" y="1305991"/>
                  </a:lnTo>
                  <a:lnTo>
                    <a:pt x="9655480" y="1279550"/>
                  </a:lnTo>
                  <a:lnTo>
                    <a:pt x="9616859" y="1258138"/>
                  </a:lnTo>
                  <a:lnTo>
                    <a:pt x="9575152" y="1242237"/>
                  </a:lnTo>
                  <a:lnTo>
                    <a:pt x="9530842" y="1232344"/>
                  </a:lnTo>
                  <a:lnTo>
                    <a:pt x="9484423" y="1228940"/>
                  </a:lnTo>
                  <a:lnTo>
                    <a:pt x="6573520" y="1228940"/>
                  </a:lnTo>
                  <a:lnTo>
                    <a:pt x="6573520" y="4261751"/>
                  </a:lnTo>
                  <a:lnTo>
                    <a:pt x="6576923" y="4308170"/>
                  </a:lnTo>
                  <a:lnTo>
                    <a:pt x="6586817" y="4352480"/>
                  </a:lnTo>
                  <a:lnTo>
                    <a:pt x="6602717" y="4394174"/>
                  </a:lnTo>
                  <a:lnTo>
                    <a:pt x="6624129" y="4432795"/>
                  </a:lnTo>
                  <a:lnTo>
                    <a:pt x="6650571" y="4467847"/>
                  </a:lnTo>
                  <a:lnTo>
                    <a:pt x="6681559" y="4498822"/>
                  </a:lnTo>
                  <a:lnTo>
                    <a:pt x="6716598" y="4525264"/>
                  </a:lnTo>
                  <a:lnTo>
                    <a:pt x="6755219" y="4546676"/>
                  </a:lnTo>
                  <a:lnTo>
                    <a:pt x="6796926" y="4562576"/>
                  </a:lnTo>
                  <a:lnTo>
                    <a:pt x="6841223" y="4572470"/>
                  </a:lnTo>
                  <a:lnTo>
                    <a:pt x="6887642" y="4575873"/>
                  </a:lnTo>
                  <a:lnTo>
                    <a:pt x="8692096" y="4575873"/>
                  </a:lnTo>
                  <a:lnTo>
                    <a:pt x="8813927" y="4995811"/>
                  </a:lnTo>
                  <a:lnTo>
                    <a:pt x="8830564" y="5033378"/>
                  </a:lnTo>
                  <a:lnTo>
                    <a:pt x="8849868" y="5046078"/>
                  </a:lnTo>
                  <a:lnTo>
                    <a:pt x="8869489" y="5033886"/>
                  </a:lnTo>
                  <a:lnTo>
                    <a:pt x="8887092" y="4996777"/>
                  </a:lnTo>
                  <a:lnTo>
                    <a:pt x="9021204" y="4575873"/>
                  </a:lnTo>
                  <a:lnTo>
                    <a:pt x="9798558" y="4575873"/>
                  </a:lnTo>
                  <a:lnTo>
                    <a:pt x="9798558" y="1543062"/>
                  </a:lnTo>
                  <a:close/>
                </a:path>
              </a:pathLst>
            </a:custGeom>
            <a:solidFill>
              <a:srgbClr val="762000"/>
            </a:solidFill>
          </p:spPr>
          <p:txBody>
            <a:bodyPr wrap="square" lIns="0" tIns="0" rIns="0" bIns="0" rtlCol="0"/>
            <a:lstStyle/>
            <a:p>
              <a:endParaRPr/>
            </a:p>
          </p:txBody>
        </p:sp>
        <p:pic>
          <p:nvPicPr>
            <p:cNvPr id="20" name="object 18">
              <a:extLst>
                <a:ext uri="{FF2B5EF4-FFF2-40B4-BE49-F238E27FC236}">
                  <a16:creationId xmlns:a16="http://schemas.microsoft.com/office/drawing/2014/main" id="{401D288E-8D49-6462-61DE-DC31DF1F68F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034810" y="3685857"/>
              <a:ext cx="2812784" cy="2157002"/>
            </a:xfrm>
            <a:prstGeom prst="rect">
              <a:avLst/>
            </a:prstGeom>
          </p:spPr>
        </p:pic>
      </p:grpSp>
      <p:grpSp>
        <p:nvGrpSpPr>
          <p:cNvPr id="21" name="object 20">
            <a:extLst>
              <a:ext uri="{FF2B5EF4-FFF2-40B4-BE49-F238E27FC236}">
                <a16:creationId xmlns:a16="http://schemas.microsoft.com/office/drawing/2014/main" id="{69807A2F-AC3A-E7EC-ECBB-F89545CA6B04}"/>
              </a:ext>
            </a:extLst>
          </p:cNvPr>
          <p:cNvGrpSpPr/>
          <p:nvPr userDrawn="1"/>
        </p:nvGrpSpPr>
        <p:grpSpPr>
          <a:xfrm>
            <a:off x="7670134" y="2431114"/>
            <a:ext cx="7096759" cy="3347085"/>
            <a:chOff x="7670134" y="2431114"/>
            <a:chExt cx="7096759" cy="3347085"/>
          </a:xfrm>
        </p:grpSpPr>
        <p:pic>
          <p:nvPicPr>
            <p:cNvPr id="22" name="object 21">
              <a:extLst>
                <a:ext uri="{FF2B5EF4-FFF2-40B4-BE49-F238E27FC236}">
                  <a16:creationId xmlns:a16="http://schemas.microsoft.com/office/drawing/2014/main" id="{23D28027-DCC2-0357-B24A-0228862136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953887" y="2456909"/>
              <a:ext cx="2812784" cy="2157003"/>
            </a:xfrm>
            <a:prstGeom prst="rect">
              <a:avLst/>
            </a:prstGeom>
          </p:spPr>
        </p:pic>
        <p:sp>
          <p:nvSpPr>
            <p:cNvPr id="23" name="object 22">
              <a:extLst>
                <a:ext uri="{FF2B5EF4-FFF2-40B4-BE49-F238E27FC236}">
                  <a16:creationId xmlns:a16="http://schemas.microsoft.com/office/drawing/2014/main" id="{9C078E80-88C5-6751-454C-63B850E79EBE}"/>
                </a:ext>
              </a:extLst>
            </p:cNvPr>
            <p:cNvSpPr/>
            <p:nvPr/>
          </p:nvSpPr>
          <p:spPr>
            <a:xfrm>
              <a:off x="7670134" y="2431114"/>
              <a:ext cx="3225165" cy="3347085"/>
            </a:xfrm>
            <a:custGeom>
              <a:avLst/>
              <a:gdLst/>
              <a:ahLst/>
              <a:cxnLst/>
              <a:rect l="l" t="t" r="r" b="b"/>
              <a:pathLst>
                <a:path w="3225165" h="3347085">
                  <a:moveTo>
                    <a:pt x="2910906" y="0"/>
                  </a:moveTo>
                  <a:lnTo>
                    <a:pt x="0" y="0"/>
                  </a:lnTo>
                  <a:lnTo>
                    <a:pt x="0" y="3032808"/>
                  </a:lnTo>
                  <a:lnTo>
                    <a:pt x="3405" y="3079228"/>
                  </a:lnTo>
                  <a:lnTo>
                    <a:pt x="13299" y="3123533"/>
                  </a:lnTo>
                  <a:lnTo>
                    <a:pt x="29194" y="3165238"/>
                  </a:lnTo>
                  <a:lnTo>
                    <a:pt x="50606" y="3203855"/>
                  </a:lnTo>
                  <a:lnTo>
                    <a:pt x="77048" y="3238900"/>
                  </a:lnTo>
                  <a:lnTo>
                    <a:pt x="108034" y="3269886"/>
                  </a:lnTo>
                  <a:lnTo>
                    <a:pt x="143079" y="3296328"/>
                  </a:lnTo>
                  <a:lnTo>
                    <a:pt x="181696" y="3317739"/>
                  </a:lnTo>
                  <a:lnTo>
                    <a:pt x="223400" y="3333635"/>
                  </a:lnTo>
                  <a:lnTo>
                    <a:pt x="267706" y="3343528"/>
                  </a:lnTo>
                  <a:lnTo>
                    <a:pt x="314126" y="3346934"/>
                  </a:lnTo>
                  <a:lnTo>
                    <a:pt x="3225032" y="3346934"/>
                  </a:lnTo>
                  <a:lnTo>
                    <a:pt x="3225032" y="314126"/>
                  </a:lnTo>
                  <a:lnTo>
                    <a:pt x="3221626" y="267708"/>
                  </a:lnTo>
                  <a:lnTo>
                    <a:pt x="3211732" y="223404"/>
                  </a:lnTo>
                  <a:lnTo>
                    <a:pt x="3195836" y="181701"/>
                  </a:lnTo>
                  <a:lnTo>
                    <a:pt x="3174423" y="143083"/>
                  </a:lnTo>
                  <a:lnTo>
                    <a:pt x="3147980" y="108038"/>
                  </a:lnTo>
                  <a:lnTo>
                    <a:pt x="3116993" y="77051"/>
                  </a:lnTo>
                  <a:lnTo>
                    <a:pt x="3081948" y="50609"/>
                  </a:lnTo>
                  <a:lnTo>
                    <a:pt x="3043331" y="29196"/>
                  </a:lnTo>
                  <a:lnTo>
                    <a:pt x="3001627" y="13300"/>
                  </a:lnTo>
                  <a:lnTo>
                    <a:pt x="2957324" y="3406"/>
                  </a:lnTo>
                  <a:lnTo>
                    <a:pt x="2910906" y="0"/>
                  </a:lnTo>
                  <a:close/>
                </a:path>
              </a:pathLst>
            </a:custGeom>
            <a:solidFill>
              <a:srgbClr val="762000"/>
            </a:solidFill>
          </p:spPr>
          <p:txBody>
            <a:bodyPr wrap="square" lIns="0" tIns="0" rIns="0" bIns="0" rtlCol="0"/>
            <a:lstStyle/>
            <a:p>
              <a:endParaRPr/>
            </a:p>
          </p:txBody>
        </p:sp>
        <p:pic>
          <p:nvPicPr>
            <p:cNvPr id="24" name="object 23">
              <a:extLst>
                <a:ext uri="{FF2B5EF4-FFF2-40B4-BE49-F238E27FC236}">
                  <a16:creationId xmlns:a16="http://schemas.microsoft.com/office/drawing/2014/main" id="{E5C219F8-C75F-D327-6A2C-5EAFE6742963}"/>
                </a:ext>
              </a:extLst>
            </p:cNvPr>
            <p:cNvPicPr/>
            <p:nvPr/>
          </p:nvPicPr>
          <p:blipFill>
            <a:blip r:embed="rId8" cstate="screen">
              <a:extLst>
                <a:ext uri="{28A0092B-C50C-407E-A947-70E740481C1C}">
                  <a14:useLocalDpi xmlns:a14="http://schemas.microsoft.com/office/drawing/2010/main"/>
                </a:ext>
              </a:extLst>
            </a:blip>
            <a:stretch>
              <a:fillRect/>
            </a:stretch>
          </p:blipFill>
          <p:spPr>
            <a:xfrm>
              <a:off x="7872966" y="3411631"/>
              <a:ext cx="2812783" cy="2157005"/>
            </a:xfrm>
            <a:prstGeom prst="rect">
              <a:avLst/>
            </a:prstGeom>
          </p:spPr>
        </p:pic>
      </p:grpSp>
      <p:sp>
        <p:nvSpPr>
          <p:cNvPr id="25" name="object 19">
            <a:extLst>
              <a:ext uri="{FF2B5EF4-FFF2-40B4-BE49-F238E27FC236}">
                <a16:creationId xmlns:a16="http://schemas.microsoft.com/office/drawing/2014/main" id="{4C03F714-9B33-74C1-4D62-8CDE8BD5D015}"/>
              </a:ext>
            </a:extLst>
          </p:cNvPr>
          <p:cNvSpPr txBox="1"/>
          <p:nvPr userDrawn="1"/>
        </p:nvSpPr>
        <p:spPr>
          <a:xfrm>
            <a:off x="12861051" y="1813624"/>
            <a:ext cx="998219"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FFFFFF"/>
                </a:solidFill>
                <a:latin typeface="Arial"/>
                <a:cs typeface="Arial"/>
              </a:rPr>
              <a:t>Vietnam</a:t>
            </a:r>
            <a:endParaRPr sz="1950">
              <a:latin typeface="Arial"/>
              <a:cs typeface="Arial"/>
            </a:endParaRPr>
          </a:p>
        </p:txBody>
      </p:sp>
      <p:sp>
        <p:nvSpPr>
          <p:cNvPr id="26" name="object 24">
            <a:extLst>
              <a:ext uri="{FF2B5EF4-FFF2-40B4-BE49-F238E27FC236}">
                <a16:creationId xmlns:a16="http://schemas.microsoft.com/office/drawing/2014/main" id="{82E5BE1F-5765-0261-1192-2C0BE6874799}"/>
              </a:ext>
            </a:extLst>
          </p:cNvPr>
          <p:cNvSpPr txBox="1"/>
          <p:nvPr userDrawn="1"/>
        </p:nvSpPr>
        <p:spPr>
          <a:xfrm>
            <a:off x="17019748" y="3024949"/>
            <a:ext cx="849630"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FFFFFF"/>
                </a:solidFill>
                <a:latin typeface="Arial"/>
                <a:cs typeface="Arial"/>
              </a:rPr>
              <a:t>Samoa</a:t>
            </a:r>
            <a:endParaRPr sz="1950" dirty="0">
              <a:latin typeface="Arial"/>
              <a:cs typeface="Arial"/>
            </a:endParaRPr>
          </a:p>
        </p:txBody>
      </p:sp>
      <p:sp>
        <p:nvSpPr>
          <p:cNvPr id="27" name="object 25">
            <a:extLst>
              <a:ext uri="{FF2B5EF4-FFF2-40B4-BE49-F238E27FC236}">
                <a16:creationId xmlns:a16="http://schemas.microsoft.com/office/drawing/2014/main" id="{CD7C0037-3141-C4F4-4130-B0D59342CAEC}"/>
              </a:ext>
            </a:extLst>
          </p:cNvPr>
          <p:cNvSpPr txBox="1"/>
          <p:nvPr userDrawn="1"/>
        </p:nvSpPr>
        <p:spPr>
          <a:xfrm>
            <a:off x="8020070" y="2597819"/>
            <a:ext cx="2524760" cy="628650"/>
          </a:xfrm>
          <a:prstGeom prst="rect">
            <a:avLst/>
          </a:prstGeom>
        </p:spPr>
        <p:txBody>
          <a:bodyPr vert="horz" wrap="square" lIns="0" tIns="11430" rIns="0" bIns="0" rtlCol="0">
            <a:spAutoFit/>
          </a:bodyPr>
          <a:lstStyle/>
          <a:p>
            <a:pPr marL="487680" marR="5080" indent="-475615">
              <a:lnSpc>
                <a:spcPct val="101499"/>
              </a:lnSpc>
              <a:spcBef>
                <a:spcPts val="90"/>
              </a:spcBef>
            </a:pPr>
            <a:r>
              <a:rPr sz="1950" b="1" dirty="0">
                <a:solidFill>
                  <a:srgbClr val="FFFFFF"/>
                </a:solidFill>
                <a:latin typeface="Arial"/>
                <a:cs typeface="Arial"/>
              </a:rPr>
              <a:t>Democratic</a:t>
            </a:r>
            <a:r>
              <a:rPr sz="1950" b="1" spc="65" dirty="0">
                <a:solidFill>
                  <a:srgbClr val="FFFFFF"/>
                </a:solidFill>
                <a:latin typeface="Arial"/>
                <a:cs typeface="Arial"/>
              </a:rPr>
              <a:t> </a:t>
            </a:r>
            <a:r>
              <a:rPr sz="1950" b="1" spc="-10" dirty="0">
                <a:solidFill>
                  <a:srgbClr val="FFFFFF"/>
                </a:solidFill>
                <a:latin typeface="Arial"/>
                <a:cs typeface="Arial"/>
              </a:rPr>
              <a:t>Republic </a:t>
            </a:r>
            <a:r>
              <a:rPr sz="1950" b="1" dirty="0">
                <a:solidFill>
                  <a:srgbClr val="FFFFFF"/>
                </a:solidFill>
                <a:latin typeface="Arial"/>
                <a:cs typeface="Arial"/>
              </a:rPr>
              <a:t>of</a:t>
            </a:r>
            <a:r>
              <a:rPr sz="1950" b="1" spc="20" dirty="0">
                <a:solidFill>
                  <a:srgbClr val="FFFFFF"/>
                </a:solidFill>
                <a:latin typeface="Arial"/>
                <a:cs typeface="Arial"/>
              </a:rPr>
              <a:t> </a:t>
            </a:r>
            <a:r>
              <a:rPr sz="1950" b="1" dirty="0">
                <a:solidFill>
                  <a:srgbClr val="FFFFFF"/>
                </a:solidFill>
                <a:latin typeface="Arial"/>
                <a:cs typeface="Arial"/>
              </a:rPr>
              <a:t>the</a:t>
            </a:r>
            <a:r>
              <a:rPr sz="1950" b="1" spc="25" dirty="0">
                <a:solidFill>
                  <a:srgbClr val="FFFFFF"/>
                </a:solidFill>
                <a:latin typeface="Arial"/>
                <a:cs typeface="Arial"/>
              </a:rPr>
              <a:t> </a:t>
            </a:r>
            <a:r>
              <a:rPr sz="1950" b="1" spc="-10" dirty="0">
                <a:solidFill>
                  <a:srgbClr val="FFFFFF"/>
                </a:solidFill>
                <a:latin typeface="Arial"/>
                <a:cs typeface="Arial"/>
              </a:rPr>
              <a:t>Congo</a:t>
            </a:r>
            <a:endParaRPr sz="1950">
              <a:latin typeface="Arial"/>
              <a:cs typeface="Arial"/>
            </a:endParaRPr>
          </a:p>
        </p:txBody>
      </p:sp>
      <p:grpSp>
        <p:nvGrpSpPr>
          <p:cNvPr id="28" name="object 27">
            <a:extLst>
              <a:ext uri="{FF2B5EF4-FFF2-40B4-BE49-F238E27FC236}">
                <a16:creationId xmlns:a16="http://schemas.microsoft.com/office/drawing/2014/main" id="{CFD36F23-CF9C-DD0B-967F-092D44F6D56D}"/>
              </a:ext>
            </a:extLst>
          </p:cNvPr>
          <p:cNvGrpSpPr/>
          <p:nvPr userDrawn="1"/>
        </p:nvGrpSpPr>
        <p:grpSpPr>
          <a:xfrm>
            <a:off x="10052055" y="6522487"/>
            <a:ext cx="9000490" cy="4301490"/>
            <a:chOff x="10052055" y="6522487"/>
            <a:chExt cx="9000490" cy="4301490"/>
          </a:xfrm>
        </p:grpSpPr>
        <p:pic>
          <p:nvPicPr>
            <p:cNvPr id="29" name="object 28">
              <a:extLst>
                <a:ext uri="{FF2B5EF4-FFF2-40B4-BE49-F238E27FC236}">
                  <a16:creationId xmlns:a16="http://schemas.microsoft.com/office/drawing/2014/main" id="{DADE94F0-C312-B384-3C8B-4A7954E8E0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525589" y="6522487"/>
              <a:ext cx="1157087" cy="1076527"/>
            </a:xfrm>
            <a:prstGeom prst="rect">
              <a:avLst/>
            </a:prstGeom>
          </p:spPr>
        </p:pic>
        <p:sp>
          <p:nvSpPr>
            <p:cNvPr id="30" name="object 29">
              <a:extLst>
                <a:ext uri="{FF2B5EF4-FFF2-40B4-BE49-F238E27FC236}">
                  <a16:creationId xmlns:a16="http://schemas.microsoft.com/office/drawing/2014/main" id="{32C51F4F-5EFE-0EE1-46E3-B1C5495B3539}"/>
                </a:ext>
              </a:extLst>
            </p:cNvPr>
            <p:cNvSpPr/>
            <p:nvPr/>
          </p:nvSpPr>
          <p:spPr>
            <a:xfrm>
              <a:off x="10052055" y="9430557"/>
              <a:ext cx="359410" cy="359410"/>
            </a:xfrm>
            <a:custGeom>
              <a:avLst/>
              <a:gdLst/>
              <a:ahLst/>
              <a:cxnLst/>
              <a:rect l="l" t="t" r="r" b="b"/>
              <a:pathLst>
                <a:path w="359409" h="359409">
                  <a:moveTo>
                    <a:pt x="179512" y="0"/>
                  </a:moveTo>
                  <a:lnTo>
                    <a:pt x="131788" y="6412"/>
                  </a:lnTo>
                  <a:lnTo>
                    <a:pt x="88906" y="24509"/>
                  </a:lnTo>
                  <a:lnTo>
                    <a:pt x="52575" y="52579"/>
                  </a:lnTo>
                  <a:lnTo>
                    <a:pt x="24507" y="88911"/>
                  </a:lnTo>
                  <a:lnTo>
                    <a:pt x="6411" y="131792"/>
                  </a:lnTo>
                  <a:lnTo>
                    <a:pt x="0" y="179512"/>
                  </a:lnTo>
                  <a:lnTo>
                    <a:pt x="6411" y="227237"/>
                  </a:lnTo>
                  <a:lnTo>
                    <a:pt x="24507" y="270122"/>
                  </a:lnTo>
                  <a:lnTo>
                    <a:pt x="52575" y="306455"/>
                  </a:lnTo>
                  <a:lnTo>
                    <a:pt x="88906" y="334526"/>
                  </a:lnTo>
                  <a:lnTo>
                    <a:pt x="131788" y="352623"/>
                  </a:lnTo>
                  <a:lnTo>
                    <a:pt x="179512" y="359036"/>
                  </a:lnTo>
                  <a:lnTo>
                    <a:pt x="227236" y="352623"/>
                  </a:lnTo>
                  <a:lnTo>
                    <a:pt x="270119" y="334526"/>
                  </a:lnTo>
                  <a:lnTo>
                    <a:pt x="306450" y="306455"/>
                  </a:lnTo>
                  <a:lnTo>
                    <a:pt x="334518" y="270122"/>
                  </a:lnTo>
                  <a:lnTo>
                    <a:pt x="352613" y="227237"/>
                  </a:lnTo>
                  <a:lnTo>
                    <a:pt x="359025" y="179512"/>
                  </a:lnTo>
                  <a:lnTo>
                    <a:pt x="352613" y="131792"/>
                  </a:lnTo>
                  <a:lnTo>
                    <a:pt x="334518" y="88911"/>
                  </a:lnTo>
                  <a:lnTo>
                    <a:pt x="306450" y="52579"/>
                  </a:lnTo>
                  <a:lnTo>
                    <a:pt x="270119" y="24509"/>
                  </a:lnTo>
                  <a:lnTo>
                    <a:pt x="227236" y="6412"/>
                  </a:lnTo>
                  <a:lnTo>
                    <a:pt x="179512" y="0"/>
                  </a:lnTo>
                  <a:close/>
                </a:path>
              </a:pathLst>
            </a:custGeom>
            <a:solidFill>
              <a:srgbClr val="A470BB"/>
            </a:solidFill>
          </p:spPr>
          <p:txBody>
            <a:bodyPr wrap="square" lIns="0" tIns="0" rIns="0" bIns="0" rtlCol="0"/>
            <a:lstStyle/>
            <a:p>
              <a:endParaRPr/>
            </a:p>
          </p:txBody>
        </p:sp>
        <p:sp>
          <p:nvSpPr>
            <p:cNvPr id="31" name="object 30">
              <a:extLst>
                <a:ext uri="{FF2B5EF4-FFF2-40B4-BE49-F238E27FC236}">
                  <a16:creationId xmlns:a16="http://schemas.microsoft.com/office/drawing/2014/main" id="{667D6092-6FDC-623A-F730-2CB236F0336A}"/>
                </a:ext>
              </a:extLst>
            </p:cNvPr>
            <p:cNvSpPr/>
            <p:nvPr/>
          </p:nvSpPr>
          <p:spPr>
            <a:xfrm>
              <a:off x="12711649" y="9430557"/>
              <a:ext cx="359410" cy="359410"/>
            </a:xfrm>
            <a:custGeom>
              <a:avLst/>
              <a:gdLst/>
              <a:ahLst/>
              <a:cxnLst/>
              <a:rect l="l" t="t" r="r" b="b"/>
              <a:pathLst>
                <a:path w="359409" h="359409">
                  <a:moveTo>
                    <a:pt x="179523" y="0"/>
                  </a:moveTo>
                  <a:lnTo>
                    <a:pt x="131798" y="6412"/>
                  </a:lnTo>
                  <a:lnTo>
                    <a:pt x="88914" y="24509"/>
                  </a:lnTo>
                  <a:lnTo>
                    <a:pt x="52580" y="52579"/>
                  </a:lnTo>
                  <a:lnTo>
                    <a:pt x="24510" y="88911"/>
                  </a:lnTo>
                  <a:lnTo>
                    <a:pt x="6412" y="131792"/>
                  </a:lnTo>
                  <a:lnTo>
                    <a:pt x="0" y="179512"/>
                  </a:lnTo>
                  <a:lnTo>
                    <a:pt x="6412" y="227237"/>
                  </a:lnTo>
                  <a:lnTo>
                    <a:pt x="24510" y="270122"/>
                  </a:lnTo>
                  <a:lnTo>
                    <a:pt x="52580" y="306455"/>
                  </a:lnTo>
                  <a:lnTo>
                    <a:pt x="88914" y="334526"/>
                  </a:lnTo>
                  <a:lnTo>
                    <a:pt x="131798" y="352623"/>
                  </a:lnTo>
                  <a:lnTo>
                    <a:pt x="179523" y="359036"/>
                  </a:lnTo>
                  <a:lnTo>
                    <a:pt x="227247" y="352623"/>
                  </a:lnTo>
                  <a:lnTo>
                    <a:pt x="270129" y="334526"/>
                  </a:lnTo>
                  <a:lnTo>
                    <a:pt x="306460" y="306455"/>
                  </a:lnTo>
                  <a:lnTo>
                    <a:pt x="334528" y="270122"/>
                  </a:lnTo>
                  <a:lnTo>
                    <a:pt x="352624" y="227237"/>
                  </a:lnTo>
                  <a:lnTo>
                    <a:pt x="359036" y="179512"/>
                  </a:lnTo>
                  <a:lnTo>
                    <a:pt x="352624" y="131792"/>
                  </a:lnTo>
                  <a:lnTo>
                    <a:pt x="334528" y="88911"/>
                  </a:lnTo>
                  <a:lnTo>
                    <a:pt x="306460" y="52579"/>
                  </a:lnTo>
                  <a:lnTo>
                    <a:pt x="270129" y="24509"/>
                  </a:lnTo>
                  <a:lnTo>
                    <a:pt x="227247" y="6412"/>
                  </a:lnTo>
                  <a:lnTo>
                    <a:pt x="179523" y="0"/>
                  </a:lnTo>
                  <a:close/>
                </a:path>
              </a:pathLst>
            </a:custGeom>
            <a:solidFill>
              <a:srgbClr val="5DCFC6"/>
            </a:solidFill>
          </p:spPr>
          <p:txBody>
            <a:bodyPr wrap="square" lIns="0" tIns="0" rIns="0" bIns="0" rtlCol="0"/>
            <a:lstStyle/>
            <a:p>
              <a:endParaRPr/>
            </a:p>
          </p:txBody>
        </p:sp>
        <p:pic>
          <p:nvPicPr>
            <p:cNvPr id="32" name="object 31">
              <a:extLst>
                <a:ext uri="{FF2B5EF4-FFF2-40B4-BE49-F238E27FC236}">
                  <a16:creationId xmlns:a16="http://schemas.microsoft.com/office/drawing/2014/main" id="{0D3BEE04-4F32-148E-91C6-4A3CB8DC30F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2764270" y="9477704"/>
              <a:ext cx="253908" cy="244547"/>
            </a:xfrm>
            <a:prstGeom prst="rect">
              <a:avLst/>
            </a:prstGeom>
          </p:spPr>
        </p:pic>
        <p:pic>
          <p:nvPicPr>
            <p:cNvPr id="33" name="object 32">
              <a:extLst>
                <a:ext uri="{FF2B5EF4-FFF2-40B4-BE49-F238E27FC236}">
                  <a16:creationId xmlns:a16="http://schemas.microsoft.com/office/drawing/2014/main" id="{BBF29D9E-C6BE-ABD9-91AD-A7DEA745653F}"/>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5266551" y="10315710"/>
              <a:ext cx="3785938" cy="507668"/>
            </a:xfrm>
            <a:prstGeom prst="rect">
              <a:avLst/>
            </a:prstGeom>
          </p:spPr>
        </p:pic>
      </p:grpSp>
      <p:sp>
        <p:nvSpPr>
          <p:cNvPr id="34" name="object 33">
            <a:extLst>
              <a:ext uri="{FF2B5EF4-FFF2-40B4-BE49-F238E27FC236}">
                <a16:creationId xmlns:a16="http://schemas.microsoft.com/office/drawing/2014/main" id="{FBA8D7E4-56BA-4168-B204-6033086C59AA}"/>
              </a:ext>
            </a:extLst>
          </p:cNvPr>
          <p:cNvSpPr txBox="1"/>
          <p:nvPr userDrawn="1"/>
        </p:nvSpPr>
        <p:spPr>
          <a:xfrm>
            <a:off x="10562894" y="9444449"/>
            <a:ext cx="1812925" cy="339725"/>
          </a:xfrm>
          <a:prstGeom prst="rect">
            <a:avLst/>
          </a:prstGeom>
        </p:spPr>
        <p:txBody>
          <a:bodyPr vert="horz" wrap="square" lIns="0" tIns="13970" rIns="0" bIns="0" rtlCol="0">
            <a:spAutoFit/>
          </a:bodyPr>
          <a:lstStyle/>
          <a:p>
            <a:pPr marL="12700">
              <a:lnSpc>
                <a:spcPct val="100000"/>
              </a:lnSpc>
              <a:spcBef>
                <a:spcPts val="110"/>
              </a:spcBef>
            </a:pPr>
            <a:r>
              <a:rPr sz="2050" spc="-25" dirty="0">
                <a:solidFill>
                  <a:srgbClr val="0F233D"/>
                </a:solidFill>
                <a:latin typeface="Arial"/>
                <a:cs typeface="Arial"/>
              </a:rPr>
              <a:t>Where</a:t>
            </a:r>
            <a:r>
              <a:rPr sz="2050" spc="-90" dirty="0">
                <a:solidFill>
                  <a:srgbClr val="0F233D"/>
                </a:solidFill>
                <a:latin typeface="Arial"/>
                <a:cs typeface="Arial"/>
              </a:rPr>
              <a:t> </a:t>
            </a:r>
            <a:r>
              <a:rPr sz="2050" dirty="0">
                <a:solidFill>
                  <a:srgbClr val="0F233D"/>
                </a:solidFill>
                <a:latin typeface="Arial"/>
                <a:cs typeface="Arial"/>
              </a:rPr>
              <a:t>we</a:t>
            </a:r>
            <a:r>
              <a:rPr sz="2050" spc="-90" dirty="0">
                <a:solidFill>
                  <a:srgbClr val="0F233D"/>
                </a:solidFill>
                <a:latin typeface="Arial"/>
                <a:cs typeface="Arial"/>
              </a:rPr>
              <a:t> </a:t>
            </a:r>
            <a:r>
              <a:rPr sz="2050" spc="-20" dirty="0">
                <a:solidFill>
                  <a:srgbClr val="0F233D"/>
                </a:solidFill>
                <a:latin typeface="Arial"/>
                <a:cs typeface="Arial"/>
              </a:rPr>
              <a:t>work</a:t>
            </a:r>
            <a:endParaRPr sz="2050" dirty="0">
              <a:latin typeface="Arial"/>
              <a:cs typeface="Arial"/>
            </a:endParaRPr>
          </a:p>
        </p:txBody>
      </p:sp>
      <p:sp>
        <p:nvSpPr>
          <p:cNvPr id="35" name="object 34">
            <a:extLst>
              <a:ext uri="{FF2B5EF4-FFF2-40B4-BE49-F238E27FC236}">
                <a16:creationId xmlns:a16="http://schemas.microsoft.com/office/drawing/2014/main" id="{2A350029-EFB6-BA42-23F7-68898A163350}"/>
              </a:ext>
            </a:extLst>
          </p:cNvPr>
          <p:cNvSpPr txBox="1"/>
          <p:nvPr userDrawn="1"/>
        </p:nvSpPr>
        <p:spPr>
          <a:xfrm>
            <a:off x="13232970" y="9464036"/>
            <a:ext cx="2080895" cy="339725"/>
          </a:xfrm>
          <a:prstGeom prst="rect">
            <a:avLst/>
          </a:prstGeom>
        </p:spPr>
        <p:txBody>
          <a:bodyPr vert="horz" wrap="square" lIns="0" tIns="13970" rIns="0" bIns="0" rtlCol="0">
            <a:spAutoFit/>
          </a:bodyPr>
          <a:lstStyle/>
          <a:p>
            <a:pPr marL="12700">
              <a:lnSpc>
                <a:spcPct val="100000"/>
              </a:lnSpc>
              <a:spcBef>
                <a:spcPts val="110"/>
              </a:spcBef>
            </a:pPr>
            <a:r>
              <a:rPr sz="2050" dirty="0">
                <a:solidFill>
                  <a:srgbClr val="0F233D"/>
                </a:solidFill>
                <a:latin typeface="Arial"/>
                <a:cs typeface="Arial"/>
              </a:rPr>
              <a:t>Feature</a:t>
            </a:r>
            <a:r>
              <a:rPr sz="2050" spc="-135" dirty="0">
                <a:solidFill>
                  <a:srgbClr val="0F233D"/>
                </a:solidFill>
                <a:latin typeface="Arial"/>
                <a:cs typeface="Arial"/>
              </a:rPr>
              <a:t> </a:t>
            </a:r>
            <a:r>
              <a:rPr sz="2050" spc="-10" dirty="0">
                <a:solidFill>
                  <a:srgbClr val="0F233D"/>
                </a:solidFill>
                <a:latin typeface="Arial"/>
                <a:cs typeface="Arial"/>
              </a:rPr>
              <a:t>countries</a:t>
            </a:r>
            <a:endParaRPr sz="2050">
              <a:latin typeface="Arial"/>
              <a:cs typeface="Arial"/>
            </a:endParaRPr>
          </a:p>
        </p:txBody>
      </p:sp>
      <p:sp>
        <p:nvSpPr>
          <p:cNvPr id="38" name="Text Placeholder 37">
            <a:extLst>
              <a:ext uri="{FF2B5EF4-FFF2-40B4-BE49-F238E27FC236}">
                <a16:creationId xmlns:a16="http://schemas.microsoft.com/office/drawing/2014/main" id="{C5DD6788-2C70-9595-DF9E-306661124258}"/>
              </a:ext>
            </a:extLst>
          </p:cNvPr>
          <p:cNvSpPr>
            <a:spLocks noGrp="1"/>
          </p:cNvSpPr>
          <p:nvPr>
            <p:ph type="body" sz="quarter" idx="10" hasCustomPrompt="1"/>
          </p:nvPr>
        </p:nvSpPr>
        <p:spPr>
          <a:xfrm>
            <a:off x="1418629" y="2797046"/>
            <a:ext cx="4981880" cy="5600829"/>
          </a:xfrm>
        </p:spPr>
        <p:txBody>
          <a:bodyPr/>
          <a:lstStyle>
            <a:lvl1pPr marL="14400">
              <a:lnSpc>
                <a:spcPct val="115000"/>
              </a:lnSpc>
              <a:defRPr sz="3550"/>
            </a:lvl1pPr>
          </a:lstStyle>
          <a:p>
            <a:pPr lvl="0"/>
            <a:r>
              <a:rPr lang="en-AU" dirty="0"/>
              <a:t>For over 60 years, Caritas Australia has worked hand in hand with the most marginalised</a:t>
            </a:r>
          </a:p>
          <a:p>
            <a:pPr lvl="0"/>
            <a:r>
              <a:rPr lang="en-AU" dirty="0"/>
              <a:t>and remote communities in Australia and overseas to confront the challenges of poverty.</a:t>
            </a:r>
          </a:p>
        </p:txBody>
      </p:sp>
    </p:spTree>
    <p:extLst>
      <p:ext uri="{BB962C8B-B14F-4D97-AF65-F5344CB8AC3E}">
        <p14:creationId xmlns:p14="http://schemas.microsoft.com/office/powerpoint/2010/main" val="33734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B7C9D862-7B94-1B8C-AB5F-A9363AAF8183}"/>
              </a:ext>
            </a:extLst>
          </p:cNvPr>
          <p:cNvSpPr/>
          <p:nvPr/>
        </p:nvSpPr>
        <p:spPr>
          <a:xfrm>
            <a:off x="0" y="1633458"/>
            <a:ext cx="9738360" cy="9675495"/>
          </a:xfrm>
          <a:custGeom>
            <a:avLst/>
            <a:gdLst/>
            <a:ahLst/>
            <a:cxnLst/>
            <a:rect l="l" t="t" r="r" b="b"/>
            <a:pathLst>
              <a:path w="9738360" h="9675495">
                <a:moveTo>
                  <a:pt x="1922559" y="0"/>
                </a:moveTo>
                <a:lnTo>
                  <a:pt x="0" y="1590234"/>
                </a:lnTo>
                <a:lnTo>
                  <a:pt x="0" y="9675098"/>
                </a:lnTo>
                <a:lnTo>
                  <a:pt x="4299827" y="9675098"/>
                </a:lnTo>
                <a:lnTo>
                  <a:pt x="9737923" y="5371564"/>
                </a:lnTo>
                <a:lnTo>
                  <a:pt x="1922559" y="0"/>
                </a:lnTo>
                <a:close/>
              </a:path>
            </a:pathLst>
          </a:custGeom>
          <a:solidFill>
            <a:srgbClr val="FFD27D"/>
          </a:solidFill>
        </p:spPr>
        <p:txBody>
          <a:bodyPr wrap="square" lIns="0" tIns="0" rIns="0" bIns="0" rtlCol="0"/>
          <a:lstStyle/>
          <a:p>
            <a:endParaRPr/>
          </a:p>
        </p:txBody>
      </p:sp>
      <p:pic>
        <p:nvPicPr>
          <p:cNvPr id="9" name="object 6">
            <a:extLst>
              <a:ext uri="{FF2B5EF4-FFF2-40B4-BE49-F238E27FC236}">
                <a16:creationId xmlns:a16="http://schemas.microsoft.com/office/drawing/2014/main" id="{15A65095-8FA9-DCB9-1208-BE3F7AD4E95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919120" y="1633458"/>
            <a:ext cx="7818798" cy="5385291"/>
          </a:xfrm>
          <a:prstGeom prst="rect">
            <a:avLst/>
          </a:prstGeom>
        </p:spPr>
      </p:pic>
      <p:sp>
        <p:nvSpPr>
          <p:cNvPr id="13" name="Rectangle 12">
            <a:extLst>
              <a:ext uri="{FF2B5EF4-FFF2-40B4-BE49-F238E27FC236}">
                <a16:creationId xmlns:a16="http://schemas.microsoft.com/office/drawing/2014/main" id="{A8C0422E-EA19-008F-7A86-170E6F5F86A5}"/>
              </a:ext>
            </a:extLst>
          </p:cNvPr>
          <p:cNvSpPr/>
          <p:nvPr userDrawn="1"/>
        </p:nvSpPr>
        <p:spPr>
          <a:xfrm>
            <a:off x="2720265" y="2225674"/>
            <a:ext cx="6629400" cy="2902108"/>
          </a:xfrm>
          <a:prstGeom prst="rect">
            <a:avLst/>
          </a:prstGeom>
          <a:solidFill>
            <a:srgbClr val="BF9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47" name="Content Placeholder 5">
            <a:extLst>
              <a:ext uri="{FF2B5EF4-FFF2-40B4-BE49-F238E27FC236}">
                <a16:creationId xmlns:a16="http://schemas.microsoft.com/office/drawing/2014/main" id="{068A4D72-B7D0-8B7C-5E27-69B32076F6EC}"/>
              </a:ext>
            </a:extLst>
          </p:cNvPr>
          <p:cNvSpPr>
            <a:spLocks noGrp="1"/>
          </p:cNvSpPr>
          <p:nvPr>
            <p:ph sz="quarter" idx="18" hasCustomPrompt="1"/>
          </p:nvPr>
        </p:nvSpPr>
        <p:spPr>
          <a:xfrm>
            <a:off x="6034965" y="10597748"/>
            <a:ext cx="2301875" cy="246221"/>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3" name="Text Placeholder 14">
            <a:extLst>
              <a:ext uri="{FF2B5EF4-FFF2-40B4-BE49-F238E27FC236}">
                <a16:creationId xmlns:a16="http://schemas.microsoft.com/office/drawing/2014/main" id="{25514E55-77E9-723E-9D4C-4A84BF915787}"/>
              </a:ext>
            </a:extLst>
          </p:cNvPr>
          <p:cNvSpPr>
            <a:spLocks noGrp="1"/>
          </p:cNvSpPr>
          <p:nvPr>
            <p:ph type="body" sz="quarter" idx="20" hasCustomPrompt="1"/>
          </p:nvPr>
        </p:nvSpPr>
        <p:spPr>
          <a:xfrm>
            <a:off x="2818279" y="2216941"/>
            <a:ext cx="7547463" cy="2769989"/>
          </a:xfrm>
        </p:spPr>
        <p:txBody>
          <a:bodyPr/>
          <a:lstStyle>
            <a:lvl1pPr>
              <a:defRPr sz="8800" b="1" i="0">
                <a:solidFill>
                  <a:srgbClr val="762000"/>
                </a:solidFill>
                <a:latin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err="1"/>
              <a:t>Toefuata’iga’s</a:t>
            </a:r>
            <a:endParaRPr lang="en-AU" dirty="0"/>
          </a:p>
          <a:p>
            <a:pPr lvl="0"/>
            <a:r>
              <a:rPr lang="en-GB" dirty="0"/>
              <a:t>story</a:t>
            </a:r>
            <a:endParaRPr lang="en-AU" dirty="0"/>
          </a:p>
        </p:txBody>
      </p:sp>
      <p:sp>
        <p:nvSpPr>
          <p:cNvPr id="4" name="Text Placeholder 31">
            <a:extLst>
              <a:ext uri="{FF2B5EF4-FFF2-40B4-BE49-F238E27FC236}">
                <a16:creationId xmlns:a16="http://schemas.microsoft.com/office/drawing/2014/main" id="{4768CB25-4437-7E53-BC20-A3F2E4BDBC2F}"/>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dirty="0"/>
              <a:t>Samoa</a:t>
            </a:r>
            <a:endParaRPr lang="en-AU" dirty="0"/>
          </a:p>
        </p:txBody>
      </p:sp>
    </p:spTree>
    <p:extLst>
      <p:ext uri="{BB962C8B-B14F-4D97-AF65-F5344CB8AC3E}">
        <p14:creationId xmlns:p14="http://schemas.microsoft.com/office/powerpoint/2010/main" val="201923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2955ECD-5C7A-6A66-48A4-304C90550243}"/>
              </a:ext>
            </a:extLst>
          </p:cNvPr>
          <p:cNvSpPr/>
          <p:nvPr userDrawn="1"/>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3" name="object 5">
            <a:extLst>
              <a:ext uri="{FF2B5EF4-FFF2-40B4-BE49-F238E27FC236}">
                <a16:creationId xmlns:a16="http://schemas.microsoft.com/office/drawing/2014/main" id="{910A98DD-F1B2-CAD2-ACEF-40F4D0E0D246}"/>
              </a:ext>
            </a:extLst>
          </p:cNvPr>
          <p:cNvSpPr/>
          <p:nvPr userDrawn="1"/>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dirty="0"/>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dirty="0"/>
              <a:t>Vietnam</a:t>
            </a:r>
            <a:endParaRPr lang="en-AU" dirty="0"/>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2708434"/>
          </a:xfrm>
        </p:spPr>
        <p:txBody>
          <a:bodyPr/>
          <a:lstStyle>
            <a:lvl1pPr>
              <a:defRPr sz="8800" b="1" i="0">
                <a:solidFill>
                  <a:srgbClr val="762000"/>
                </a:solidFill>
                <a:latin typeface="Arial" panose="020B0604020202020204" pitchFamily="34" charset="0"/>
              </a:defRPr>
            </a:lvl1pPr>
          </a:lstStyle>
          <a:p>
            <a:pPr lvl="0"/>
            <a:r>
              <a:rPr lang="en-GB" dirty="0"/>
              <a:t>Lam’s story</a:t>
            </a:r>
            <a:endParaRPr lang="en-AU" dirty="0"/>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46221"/>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Tree>
    <p:extLst>
      <p:ext uri="{BB962C8B-B14F-4D97-AF65-F5344CB8AC3E}">
        <p14:creationId xmlns:p14="http://schemas.microsoft.com/office/powerpoint/2010/main" val="277935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BEBF1BFD-50D3-F246-CD88-33C05E423F89}"/>
              </a:ext>
            </a:extLst>
          </p:cNvPr>
          <p:cNvSpPr/>
          <p:nvPr userDrawn="1"/>
        </p:nvSpPr>
        <p:spPr>
          <a:xfrm>
            <a:off x="0" y="163392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DCFC6"/>
          </a:solidFill>
        </p:spPr>
        <p:txBody>
          <a:bodyPr wrap="square" lIns="0" tIns="0" rIns="0" bIns="0" rtlCol="0"/>
          <a:lstStyle/>
          <a:p>
            <a:endParaRPr dirty="0"/>
          </a:p>
        </p:txBody>
      </p:sp>
      <p:sp>
        <p:nvSpPr>
          <p:cNvPr id="8" name="object 5">
            <a:extLst>
              <a:ext uri="{FF2B5EF4-FFF2-40B4-BE49-F238E27FC236}">
                <a16:creationId xmlns:a16="http://schemas.microsoft.com/office/drawing/2014/main" id="{66E622C5-A067-2A84-C761-7D256011D3FD}"/>
              </a:ext>
            </a:extLst>
          </p:cNvPr>
          <p:cNvSpPr/>
          <p:nvPr userDrawn="1"/>
        </p:nvSpPr>
        <p:spPr>
          <a:xfrm>
            <a:off x="1919120" y="163392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FFD27D"/>
          </a:solidFill>
        </p:spPr>
        <p:txBody>
          <a:bodyPr wrap="square" lIns="0" tIns="0" rIns="0" bIns="0" rtlCol="0"/>
          <a:lstStyle/>
          <a:p>
            <a:endParaRPr dirty="0"/>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5252570" cy="1823576"/>
          </a:xfrm>
        </p:spPr>
        <p:txBody>
          <a:bodyPr/>
          <a:lstStyle>
            <a:lvl1pPr>
              <a:defRPr sz="3950" b="1">
                <a:solidFill>
                  <a:srgbClr val="762000"/>
                </a:solidFill>
              </a:defRPr>
            </a:lvl1pPr>
          </a:lstStyle>
          <a:p>
            <a:pPr lvl="0"/>
            <a:r>
              <a:rPr lang="en-GB" dirty="0"/>
              <a:t>Democratic Republic of the Congo</a:t>
            </a:r>
            <a:endParaRPr lang="en-AU" dirty="0"/>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2708434"/>
          </a:xfrm>
        </p:spPr>
        <p:txBody>
          <a:bodyPr/>
          <a:lstStyle>
            <a:lvl1pPr>
              <a:defRPr sz="8800" b="1" i="0">
                <a:solidFill>
                  <a:srgbClr val="762000"/>
                </a:solidFill>
                <a:latin typeface="Arial" panose="020B0604020202020204" pitchFamily="34" charset="0"/>
              </a:defRPr>
            </a:lvl1pPr>
          </a:lstStyle>
          <a:p>
            <a:pPr lvl="0"/>
            <a:r>
              <a:rPr lang="en-GB" dirty="0"/>
              <a:t>Irene’s story</a:t>
            </a:r>
            <a:endParaRPr lang="en-AU" dirty="0"/>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46221"/>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Tree>
    <p:extLst>
      <p:ext uri="{BB962C8B-B14F-4D97-AF65-F5344CB8AC3E}">
        <p14:creationId xmlns:p14="http://schemas.microsoft.com/office/powerpoint/2010/main" val="278925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y Detail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Picture Placeholder 8">
            <a:extLst>
              <a:ext uri="{FF2B5EF4-FFF2-40B4-BE49-F238E27FC236}">
                <a16:creationId xmlns:a16="http://schemas.microsoft.com/office/drawing/2014/main" id="{FBCD4EEF-68A6-0F20-27C1-062F0F351C30}"/>
              </a:ext>
            </a:extLst>
          </p:cNvPr>
          <p:cNvSpPr>
            <a:spLocks noGrp="1"/>
          </p:cNvSpPr>
          <p:nvPr>
            <p:ph type="pic" sz="quarter" idx="10"/>
          </p:nvPr>
        </p:nvSpPr>
        <p:spPr>
          <a:xfrm>
            <a:off x="0" y="0"/>
            <a:ext cx="9737923" cy="11309350"/>
          </a:xfrm>
        </p:spPr>
        <p:txBody>
          <a:bodyPr/>
          <a:lstStyle/>
          <a:p>
            <a:endParaRPr lang="en-AU" dirty="0"/>
          </a:p>
        </p:txBody>
      </p:sp>
      <p:sp>
        <p:nvSpPr>
          <p:cNvPr id="12" name="Title 1">
            <a:extLst>
              <a:ext uri="{FF2B5EF4-FFF2-40B4-BE49-F238E27FC236}">
                <a16:creationId xmlns:a16="http://schemas.microsoft.com/office/drawing/2014/main" id="{3B3E87B0-7D94-FA10-32C0-E8B3AD31F203}"/>
              </a:ext>
            </a:extLst>
          </p:cNvPr>
          <p:cNvSpPr>
            <a:spLocks noGrp="1"/>
          </p:cNvSpPr>
          <p:nvPr>
            <p:ph type="title" hasCustomPrompt="1"/>
          </p:nvPr>
        </p:nvSpPr>
        <p:spPr>
          <a:xfrm>
            <a:off x="10366178" y="783181"/>
            <a:ext cx="4401205" cy="923330"/>
          </a:xfrm>
          <a:prstGeom prst="rect">
            <a:avLst/>
          </a:prstGeom>
        </p:spPr>
        <p:txBody>
          <a:bodyPr wrap="none" lIns="0">
            <a:noAutofit/>
          </a:bodyPr>
          <a:lstStyle>
            <a:lvl1pPr>
              <a:defRPr sz="6000"/>
            </a:lvl1pPr>
          </a:lstStyle>
          <a:p>
            <a:r>
              <a:rPr lang="en-AU" sz="5400" dirty="0"/>
              <a:t>XXXX’s story</a:t>
            </a:r>
            <a:endParaRPr lang="en-AU" dirty="0"/>
          </a:p>
        </p:txBody>
      </p:sp>
      <p:sp>
        <p:nvSpPr>
          <p:cNvPr id="19" name="Text Placeholder 18">
            <a:extLst>
              <a:ext uri="{FF2B5EF4-FFF2-40B4-BE49-F238E27FC236}">
                <a16:creationId xmlns:a16="http://schemas.microsoft.com/office/drawing/2014/main" id="{29286936-C897-AB30-387D-602EE49CCE3D}"/>
              </a:ext>
            </a:extLst>
          </p:cNvPr>
          <p:cNvSpPr>
            <a:spLocks noGrp="1"/>
          </p:cNvSpPr>
          <p:nvPr>
            <p:ph type="body" sz="quarter" idx="19" hasCustomPrompt="1"/>
          </p:nvPr>
        </p:nvSpPr>
        <p:spPr>
          <a:xfrm>
            <a:off x="10366178" y="1808503"/>
            <a:ext cx="8702675" cy="607859"/>
          </a:xfrm>
        </p:spPr>
        <p:txBody>
          <a:bodyPr/>
          <a:lstStyle>
            <a:lvl1pPr>
              <a:defRPr sz="3950" b="1">
                <a:solidFill>
                  <a:srgbClr val="762000"/>
                </a:solidFill>
              </a:defRPr>
            </a:lvl1pPr>
          </a:lstStyle>
          <a:p>
            <a:pPr lvl="0"/>
            <a:r>
              <a:rPr lang="en-GB" dirty="0"/>
              <a:t>Country</a:t>
            </a:r>
            <a:endParaRPr lang="en-AU" dirty="0"/>
          </a:p>
        </p:txBody>
      </p:sp>
      <p:sp>
        <p:nvSpPr>
          <p:cNvPr id="21" name="Text Placeholder 20">
            <a:extLst>
              <a:ext uri="{FF2B5EF4-FFF2-40B4-BE49-F238E27FC236}">
                <a16:creationId xmlns:a16="http://schemas.microsoft.com/office/drawing/2014/main" id="{D2087434-DE3C-AAD5-6A40-A3F02F27DD0A}"/>
              </a:ext>
            </a:extLst>
          </p:cNvPr>
          <p:cNvSpPr>
            <a:spLocks noGrp="1"/>
          </p:cNvSpPr>
          <p:nvPr>
            <p:ph type="body" sz="quarter" idx="20" hasCustomPrompt="1"/>
          </p:nvPr>
        </p:nvSpPr>
        <p:spPr>
          <a:xfrm>
            <a:off x="10366178" y="2760686"/>
            <a:ext cx="8753475" cy="5236305"/>
          </a:xfrm>
        </p:spPr>
        <p:txBody>
          <a:bodyPr/>
          <a:lstStyle>
            <a:lvl1pPr marL="14400">
              <a:lnSpc>
                <a:spcPct val="114000"/>
              </a:lnSpc>
              <a:spcBef>
                <a:spcPts val="0"/>
              </a:spcBef>
              <a:spcAft>
                <a:spcPts val="1800"/>
              </a:spcAft>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a:p>
            <a:pPr lvl="0"/>
            <a:r>
              <a:rPr lang="en-GB" dirty="0"/>
              <a:t>Loles </a:t>
            </a:r>
            <a:r>
              <a:rPr lang="en-GB" dirty="0" err="1"/>
              <a:t>dolorum</a:t>
            </a:r>
            <a:r>
              <a:rPr lang="en-GB" dirty="0"/>
              <a:t> as </a:t>
            </a:r>
            <a:r>
              <a:rPr lang="en-GB" dirty="0" err="1"/>
              <a:t>deri</a:t>
            </a:r>
            <a:r>
              <a:rPr lang="en-GB" dirty="0"/>
              <a:t> </a:t>
            </a:r>
            <a:r>
              <a:rPr lang="en-GB" dirty="0" err="1"/>
              <a:t>quiam</a:t>
            </a:r>
            <a:r>
              <a:rPr lang="en-GB" dirty="0"/>
              <a:t>, tempore re </a:t>
            </a:r>
            <a:r>
              <a:rPr lang="en-GB" dirty="0" err="1"/>
              <a:t>iunto</a:t>
            </a:r>
            <a:r>
              <a:rPr lang="en-GB" dirty="0"/>
              <a:t> </a:t>
            </a:r>
            <a:r>
              <a:rPr lang="en-GB" dirty="0" err="1"/>
              <a:t>dolupta</a:t>
            </a:r>
            <a:r>
              <a:rPr lang="en-GB" dirty="0"/>
              <a:t> </a:t>
            </a:r>
            <a:r>
              <a:rPr lang="en-GB" dirty="0" err="1"/>
              <a:t>tatiis</a:t>
            </a:r>
            <a:r>
              <a:rPr lang="en-GB" dirty="0"/>
              <a:t> es </a:t>
            </a:r>
            <a:r>
              <a:rPr lang="en-GB" dirty="0" err="1"/>
              <a:t>aciaeptati</a:t>
            </a:r>
            <a:r>
              <a:rPr lang="en-GB" dirty="0"/>
              <a:t> </a:t>
            </a:r>
            <a:r>
              <a:rPr lang="en-GB" dirty="0" err="1"/>
              <a:t>officiatus</a:t>
            </a:r>
            <a:r>
              <a:rPr lang="en-GB" dirty="0"/>
              <a:t> et </a:t>
            </a:r>
            <a:r>
              <a:rPr lang="en-GB" dirty="0" err="1"/>
              <a:t>aciminte</a:t>
            </a:r>
            <a:r>
              <a:rPr lang="en-GB" dirty="0"/>
              <a:t> ad </a:t>
            </a:r>
            <a:r>
              <a:rPr lang="en-GB" dirty="0" err="1"/>
              <a:t>quassimuscim</a:t>
            </a:r>
            <a:r>
              <a:rPr lang="en-GB" dirty="0"/>
              <a:t> </a:t>
            </a:r>
            <a:r>
              <a:rPr lang="en-GB" dirty="0" err="1"/>
              <a:t>ut</a:t>
            </a:r>
            <a:r>
              <a:rPr lang="en-GB" dirty="0"/>
              <a:t> </a:t>
            </a:r>
            <a:r>
              <a:rPr lang="en-GB" dirty="0" err="1"/>
              <a:t>invendicia</a:t>
            </a:r>
            <a:r>
              <a:rPr lang="en-GB" dirty="0"/>
              <a:t> arum </a:t>
            </a:r>
            <a:r>
              <a:rPr lang="en-GB" dirty="0" err="1"/>
              <a:t>quas</a:t>
            </a:r>
            <a:r>
              <a:rPr lang="en-GB" dirty="0"/>
              <a:t> </a:t>
            </a:r>
            <a:r>
              <a:rPr lang="en-GB" dirty="0" err="1"/>
              <a:t>etum</a:t>
            </a:r>
            <a:r>
              <a:rPr lang="en-GB" dirty="0"/>
              <a:t> </a:t>
            </a:r>
            <a:r>
              <a:rPr lang="en-GB" dirty="0" err="1"/>
              <a:t>reius</a:t>
            </a:r>
            <a:r>
              <a:rPr lang="en-GB" dirty="0"/>
              <a:t>, </a:t>
            </a:r>
            <a:r>
              <a:rPr lang="en-GB" dirty="0" err="1"/>
              <a:t>ut</a:t>
            </a:r>
            <a:r>
              <a:rPr lang="en-GB" dirty="0"/>
              <a:t> </a:t>
            </a:r>
            <a:r>
              <a:rPr lang="en-GB" dirty="0" err="1"/>
              <a:t>maiosapiet</a:t>
            </a:r>
            <a:r>
              <a:rPr lang="en-GB" dirty="0"/>
              <a:t> accus re </a:t>
            </a:r>
            <a:r>
              <a:rPr lang="en-GB" dirty="0" err="1"/>
              <a:t>essundebist</a:t>
            </a:r>
            <a:r>
              <a:rPr lang="en-GB" dirty="0"/>
              <a:t> </a:t>
            </a:r>
            <a:r>
              <a:rPr lang="en-GB" dirty="0" err="1"/>
              <a:t>ulpa</a:t>
            </a:r>
            <a:r>
              <a:rPr lang="en-GB" dirty="0"/>
              <a:t> </a:t>
            </a:r>
            <a:r>
              <a:rPr lang="en-GB" dirty="0" err="1"/>
              <a:t>quaepudit</a:t>
            </a:r>
            <a:r>
              <a:rPr lang="en-GB" dirty="0"/>
              <a:t> </a:t>
            </a:r>
            <a:r>
              <a:rPr lang="en-GB" dirty="0" err="1"/>
              <a:t>aut</a:t>
            </a:r>
            <a:r>
              <a:rPr lang="en-GB" dirty="0"/>
              <a:t> </a:t>
            </a:r>
            <a:r>
              <a:rPr lang="en-GB" dirty="0" err="1"/>
              <a:t>ut</a:t>
            </a:r>
            <a:r>
              <a:rPr lang="en-GB" dirty="0"/>
              <a:t> quo </a:t>
            </a:r>
            <a:r>
              <a:rPr lang="en-GB" dirty="0" err="1"/>
              <a:t>magnat</a:t>
            </a:r>
            <a:r>
              <a:rPr lang="en-GB" dirty="0"/>
              <a:t> </a:t>
            </a:r>
            <a:r>
              <a:rPr lang="en-GB" dirty="0" err="1"/>
              <a:t>deliam</a:t>
            </a:r>
            <a:r>
              <a:rPr lang="en-GB" dirty="0"/>
              <a:t> </a:t>
            </a:r>
            <a:r>
              <a:rPr lang="en-GB" dirty="0" err="1"/>
              <a:t>illupidus</a:t>
            </a:r>
            <a:r>
              <a:rPr lang="en-GB" dirty="0"/>
              <a:t> </a:t>
            </a:r>
            <a:r>
              <a:rPr lang="en-GB" dirty="0" err="1"/>
              <a:t>solupta</a:t>
            </a:r>
            <a:r>
              <a:rPr lang="en-GB" dirty="0"/>
              <a:t> </a:t>
            </a:r>
            <a:r>
              <a:rPr lang="en-GB" dirty="0" err="1"/>
              <a:t>idiciaes</a:t>
            </a:r>
            <a:r>
              <a:rPr lang="en-GB" dirty="0"/>
              <a:t> </a:t>
            </a:r>
            <a:r>
              <a:rPr lang="en-GB" dirty="0" err="1"/>
              <a:t>ero</a:t>
            </a:r>
            <a:r>
              <a:rPr lang="en-GB" dirty="0"/>
              <a:t> </a:t>
            </a:r>
            <a:r>
              <a:rPr lang="en-GB" dirty="0" err="1"/>
              <a:t>eaquatu</a:t>
            </a:r>
            <a:r>
              <a:rPr lang="en-GB" dirty="0"/>
              <a:t> </a:t>
            </a:r>
            <a:r>
              <a:rPr lang="en-GB" dirty="0" err="1"/>
              <a:t>sandam</a:t>
            </a:r>
            <a:r>
              <a:rPr lang="en-GB" dirty="0"/>
              <a:t>.</a:t>
            </a:r>
          </a:p>
        </p:txBody>
      </p:sp>
      <p:sp>
        <p:nvSpPr>
          <p:cNvPr id="11" name="Content Placeholder 5">
            <a:extLst>
              <a:ext uri="{FF2B5EF4-FFF2-40B4-BE49-F238E27FC236}">
                <a16:creationId xmlns:a16="http://schemas.microsoft.com/office/drawing/2014/main" id="{7FCD3CA6-6A73-944E-34B7-B2576FED19AA}"/>
              </a:ext>
            </a:extLst>
          </p:cNvPr>
          <p:cNvSpPr>
            <a:spLocks noGrp="1"/>
          </p:cNvSpPr>
          <p:nvPr>
            <p:ph sz="quarter" idx="18" hasCustomPrompt="1"/>
          </p:nvPr>
        </p:nvSpPr>
        <p:spPr>
          <a:xfrm>
            <a:off x="1051612" y="10450280"/>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Tree>
    <p:extLst>
      <p:ext uri="{BB962C8B-B14F-4D97-AF65-F5344CB8AC3E}">
        <p14:creationId xmlns:p14="http://schemas.microsoft.com/office/powerpoint/2010/main" val="4245135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rgbClr val="F0E9E5"/>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1047088" y="6810216"/>
            <a:ext cx="5584479" cy="2806859"/>
          </a:xfrm>
        </p:spPr>
        <p:txBody>
          <a:bodyPr/>
          <a:lstStyle>
            <a:lvl1pPr marL="14400">
              <a:lnSpc>
                <a:spcPct val="116100"/>
              </a:lnSpc>
              <a:spcBef>
                <a:spcPts val="1980"/>
              </a:spcBef>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7259811" y="6810216"/>
            <a:ext cx="5584479" cy="2806859"/>
          </a:xfrm>
        </p:spPr>
        <p:txBody>
          <a:bodyPr/>
          <a:lstStyle>
            <a:lvl1pPr marL="14400">
              <a:lnSpc>
                <a:spcPct val="116100"/>
              </a:lnSpc>
              <a:spcBef>
                <a:spcPts val="1980"/>
              </a:spcBef>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13472533" y="6810216"/>
            <a:ext cx="5584479" cy="2806859"/>
          </a:xfrm>
        </p:spPr>
        <p:txBody>
          <a:bodyPr/>
          <a:lstStyle>
            <a:lvl1pPr marL="14400">
              <a:lnSpc>
                <a:spcPct val="116100"/>
              </a:lnSpc>
              <a:spcBef>
                <a:spcPts val="1980"/>
              </a:spcBef>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1080000" y="2837418"/>
            <a:ext cx="5551561" cy="3734676"/>
          </a:xfrm>
          <a:prstGeom prst="roundRect">
            <a:avLst/>
          </a:prstGeom>
        </p:spPr>
        <p:txBody>
          <a:body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7277526" y="2834399"/>
            <a:ext cx="5551561" cy="3734676"/>
          </a:xfrm>
          <a:prstGeom prst="roundRect">
            <a:avLst/>
          </a:prstGeom>
        </p:spPr>
        <p:txBody>
          <a:body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13475051" y="2834399"/>
            <a:ext cx="5551561" cy="3734676"/>
          </a:xfrm>
          <a:prstGeom prst="roundRect">
            <a:avLst/>
          </a:prstGeom>
        </p:spPr>
        <p:txBody>
          <a:body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1047088" y="1006475"/>
            <a:ext cx="17979100" cy="1600200"/>
          </a:xfrm>
        </p:spPr>
        <p:txBody>
          <a:bodyPr/>
          <a:lstStyle>
            <a:lvl1pPr>
              <a:defRPr sz="4000" b="1">
                <a:solidFill>
                  <a:schemeClr val="tx1"/>
                </a:solidFill>
              </a:defRPr>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3501075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9" name="Title Placeholder 8">
            <a:extLst>
              <a:ext uri="{FF2B5EF4-FFF2-40B4-BE49-F238E27FC236}">
                <a16:creationId xmlns:a16="http://schemas.microsoft.com/office/drawing/2014/main" id="{5F017B84-F1BF-4C20-0716-5DA0AB3A097E}"/>
              </a:ext>
            </a:extLst>
          </p:cNvPr>
          <p:cNvSpPr>
            <a:spLocks noGrp="1"/>
          </p:cNvSpPr>
          <p:nvPr>
            <p:ph type="title"/>
          </p:nvPr>
        </p:nvSpPr>
        <p:spPr>
          <a:xfrm>
            <a:off x="1005205" y="777875"/>
            <a:ext cx="17338675" cy="1164025"/>
          </a:xfrm>
          <a:prstGeom prst="rect">
            <a:avLst/>
          </a:prstGeom>
        </p:spPr>
        <p:txBody>
          <a:bodyPr vert="horz" lIns="91440" tIns="45720" rIns="91440" bIns="45720" rtlCol="0" anchor="ctr">
            <a:normAutofit/>
          </a:bodyPr>
          <a:lstStyle/>
          <a:p>
            <a:r>
              <a:rPr lang="en-GB" dirty="0"/>
              <a:t>Click to edit Master title style</a:t>
            </a:r>
            <a:endParaRPr lang="en-AU" dirty="0"/>
          </a:p>
        </p:txBody>
      </p:sp>
    </p:spTree>
  </p:cSld>
  <p:clrMap bg1="lt1" tx1="dk1" bg2="lt2" tx2="dk2" accent1="accent1" accent2="accent2" accent3="accent3" accent4="accent4" accent5="accent5" accent6="accent6" hlink="hlink" folHlink="folHlink"/>
  <p:sldLayoutIdLst>
    <p:sldLayoutId id="2147483686" r:id="rId1"/>
    <p:sldLayoutId id="2147483688" r:id="rId2"/>
    <p:sldLayoutId id="2147483673" r:id="rId3"/>
    <p:sldLayoutId id="2147483676" r:id="rId4"/>
    <p:sldLayoutId id="2147483677" r:id="rId5"/>
    <p:sldLayoutId id="2147483678" r:id="rId6"/>
    <p:sldLayoutId id="2147483679" r:id="rId7"/>
    <p:sldLayoutId id="2147483680" r:id="rId8"/>
    <p:sldLayoutId id="2147483681" r:id="rId9"/>
    <p:sldLayoutId id="2147483682" r:id="rId10"/>
    <p:sldLayoutId id="2147483687" r:id="rId11"/>
  </p:sldLayoutIdLst>
  <p:txStyles>
    <p:titleStyle>
      <a:lvl1pPr>
        <a:defRPr sz="5900" b="1">
          <a:solidFill>
            <a:srgbClr val="762000"/>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8BC505-3C0C-289A-D607-B5A604091DF7}"/>
              </a:ext>
            </a:extLst>
          </p:cNvPr>
          <p:cNvSpPr>
            <a:spLocks noGrp="1"/>
          </p:cNvSpPr>
          <p:nvPr>
            <p:ph sz="quarter" idx="18"/>
          </p:nvPr>
        </p:nvSpPr>
        <p:spPr>
          <a:xfrm>
            <a:off x="10890250" y="9388475"/>
            <a:ext cx="8244703" cy="1000274"/>
          </a:xfrm>
        </p:spPr>
        <p:txBody>
          <a:bodyPr/>
          <a:lstStyle/>
          <a:p>
            <a:pPr algn="r">
              <a:spcAft>
                <a:spcPts val="600"/>
              </a:spcAft>
            </a:pPr>
            <a:r>
              <a:rPr lang="en-AU" sz="3200" b="1" dirty="0">
                <a:solidFill>
                  <a:srgbClr val="000000"/>
                </a:solidFill>
              </a:rPr>
              <a:t>Introduction to Project Compassion 2025</a:t>
            </a:r>
          </a:p>
          <a:p>
            <a:pPr algn="r">
              <a:spcAft>
                <a:spcPts val="600"/>
              </a:spcAft>
            </a:pPr>
            <a:r>
              <a:rPr lang="en-AU" sz="2800" dirty="0"/>
              <a:t>PRIMARY</a:t>
            </a:r>
            <a:endParaRPr lang="en-AU" sz="2800" b="0" dirty="0">
              <a:solidFill>
                <a:srgbClr val="000000"/>
              </a:solidFill>
            </a:endParaRPr>
          </a:p>
        </p:txBody>
      </p:sp>
      <p:pic>
        <p:nvPicPr>
          <p:cNvPr id="11" name="Picture Placeholder 10" descr="A woman standing outside a brick house with a thatched roof. ">
            <a:extLst>
              <a:ext uri="{FF2B5EF4-FFF2-40B4-BE49-F238E27FC236}">
                <a16:creationId xmlns:a16="http://schemas.microsoft.com/office/drawing/2014/main" id="{37839B92-69EB-CCCC-F372-8FACDA5794FB}"/>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13696632" y="3800929"/>
            <a:ext cx="5422900" cy="4991100"/>
          </a:xfrm>
        </p:spPr>
      </p:pic>
      <p:pic>
        <p:nvPicPr>
          <p:cNvPr id="9" name="Picture Placeholder 8" descr="A young man sitting on the side of a brick wall in front of a lake with cityscape in the horizon.   ">
            <a:extLst>
              <a:ext uri="{FF2B5EF4-FFF2-40B4-BE49-F238E27FC236}">
                <a16:creationId xmlns:a16="http://schemas.microsoft.com/office/drawing/2014/main" id="{ACE143A6-3449-4BF3-63F0-3898E9AEAD4D}"/>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a:stretch>
            <a:fillRect/>
          </a:stretch>
        </p:blipFill>
        <p:spPr/>
      </p:pic>
      <p:pic>
        <p:nvPicPr>
          <p:cNvPr id="7" name="Picture Placeholder 6" descr="A primary school student writes on a chalkboard at her school in Samoa.">
            <a:extLst>
              <a:ext uri="{FF2B5EF4-FFF2-40B4-BE49-F238E27FC236}">
                <a16:creationId xmlns:a16="http://schemas.microsoft.com/office/drawing/2014/main" id="{2592100B-0866-58A6-B987-054381675433}"/>
              </a:ext>
            </a:extLst>
          </p:cNvPr>
          <p:cNvPicPr>
            <a:picLocks noGrp="1" noChangeAspect="1"/>
          </p:cNvPicPr>
          <p:nvPr>
            <p:ph type="pic" sz="quarter" idx="23"/>
          </p:nvPr>
        </p:nvPicPr>
        <p:blipFill rotWithShape="1">
          <a:blip r:embed="rId4" cstate="screen">
            <a:extLst>
              <a:ext uri="{28A0092B-C50C-407E-A947-70E740481C1C}">
                <a14:useLocalDpi xmlns:a14="http://schemas.microsoft.com/office/drawing/2010/main"/>
              </a:ext>
            </a:extLst>
          </a:blip>
          <a:srcRect/>
          <a:stretch/>
        </p:blipFill>
        <p:spPr>
          <a:xfrm>
            <a:off x="1044210" y="3800929"/>
            <a:ext cx="5422900" cy="4991100"/>
          </a:xfrm>
        </p:spPr>
      </p:pic>
    </p:spTree>
    <p:extLst>
      <p:ext uri="{BB962C8B-B14F-4D97-AF65-F5344CB8AC3E}">
        <p14:creationId xmlns:p14="http://schemas.microsoft.com/office/powerpoint/2010/main" val="86426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FB04A-BB9B-7906-4F73-DC8B1720CDA0}"/>
              </a:ext>
            </a:extLst>
          </p:cNvPr>
          <p:cNvSpPr>
            <a:spLocks noGrp="1"/>
          </p:cNvSpPr>
          <p:nvPr>
            <p:ph type="body" sz="quarter" idx="12"/>
          </p:nvPr>
        </p:nvSpPr>
        <p:spPr>
          <a:xfrm>
            <a:off x="2355849" y="5273675"/>
            <a:ext cx="4953001" cy="615553"/>
          </a:xfrm>
        </p:spPr>
        <p:txBody>
          <a:bodyPr/>
          <a:lstStyle/>
          <a:p>
            <a:r>
              <a:rPr lang="en-AU" sz="4000" dirty="0"/>
              <a:t>Vietnam</a:t>
            </a:r>
          </a:p>
        </p:txBody>
      </p:sp>
      <p:sp>
        <p:nvSpPr>
          <p:cNvPr id="3" name="Text Placeholder 2">
            <a:extLst>
              <a:ext uri="{FF2B5EF4-FFF2-40B4-BE49-F238E27FC236}">
                <a16:creationId xmlns:a16="http://schemas.microsoft.com/office/drawing/2014/main" id="{C6591EC4-9CCD-AC7B-FA7B-2107C36FC499}"/>
              </a:ext>
            </a:extLst>
          </p:cNvPr>
          <p:cNvSpPr>
            <a:spLocks noGrp="1"/>
          </p:cNvSpPr>
          <p:nvPr>
            <p:ph type="body" sz="quarter" idx="11"/>
          </p:nvPr>
        </p:nvSpPr>
        <p:spPr>
          <a:xfrm>
            <a:off x="2355850" y="2216941"/>
            <a:ext cx="4953001" cy="2523768"/>
          </a:xfrm>
        </p:spPr>
        <p:txBody>
          <a:bodyPr/>
          <a:lstStyle/>
          <a:p>
            <a:r>
              <a:rPr lang="en-AU" sz="8200" dirty="0">
                <a:latin typeface="+mj-lt"/>
              </a:rPr>
              <a:t>Lam’s Story</a:t>
            </a:r>
          </a:p>
        </p:txBody>
      </p:sp>
    </p:spTree>
    <p:extLst>
      <p:ext uri="{BB962C8B-B14F-4D97-AF65-F5344CB8AC3E}">
        <p14:creationId xmlns:p14="http://schemas.microsoft.com/office/powerpoint/2010/main" val="127543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4BCDB-2778-E8DA-5D0D-361D1AEEF415}"/>
              </a:ext>
            </a:extLst>
          </p:cNvPr>
          <p:cNvSpPr>
            <a:spLocks noGrp="1"/>
          </p:cNvSpPr>
          <p:nvPr>
            <p:ph type="title"/>
          </p:nvPr>
        </p:nvSpPr>
        <p:spPr/>
        <p:txBody>
          <a:bodyPr lIns="0">
            <a:noAutofit/>
          </a:bodyPr>
          <a:lstStyle/>
          <a:p>
            <a:r>
              <a:rPr lang="en-AU" sz="6000" dirty="0"/>
              <a:t>Lam’s Story</a:t>
            </a:r>
          </a:p>
        </p:txBody>
      </p:sp>
      <p:sp>
        <p:nvSpPr>
          <p:cNvPr id="5" name="Text Placeholder 4">
            <a:extLst>
              <a:ext uri="{FF2B5EF4-FFF2-40B4-BE49-F238E27FC236}">
                <a16:creationId xmlns:a16="http://schemas.microsoft.com/office/drawing/2014/main" id="{DA7D0330-1449-3ACC-F7AE-B4A6D032939B}"/>
              </a:ext>
            </a:extLst>
          </p:cNvPr>
          <p:cNvSpPr>
            <a:spLocks noGrp="1"/>
          </p:cNvSpPr>
          <p:nvPr>
            <p:ph type="body" sz="quarter" idx="19"/>
          </p:nvPr>
        </p:nvSpPr>
        <p:spPr/>
        <p:txBody>
          <a:bodyPr/>
          <a:lstStyle/>
          <a:p>
            <a:r>
              <a:rPr lang="en-AU" dirty="0"/>
              <a:t>Vietnam</a:t>
            </a:r>
          </a:p>
        </p:txBody>
      </p:sp>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2760686"/>
            <a:ext cx="8753475" cy="7125477"/>
          </a:xfrm>
        </p:spPr>
        <p:txBody>
          <a:bodyPr/>
          <a:lstStyle/>
          <a:p>
            <a:r>
              <a:rPr lang="en-US" sz="3600" dirty="0"/>
              <a:t>Lam is 27 years old and lives with his parents in a small village in Vietnam. Lam has always loved drawing and working on computers and dreamed of becoming a graphic designer. </a:t>
            </a:r>
          </a:p>
          <a:p>
            <a:r>
              <a:rPr lang="en-US" sz="3600" dirty="0"/>
              <a:t>Lam didn’t have many job options. His short stature made it very hard to move around. While Lam’s friends were starting new jobs after high school, Lam stayed home. He often felt lonely and wondered if his dream would ever come true.</a:t>
            </a:r>
          </a:p>
        </p:txBody>
      </p:sp>
      <p:pic>
        <p:nvPicPr>
          <p:cNvPr id="13" name="Picture Placeholder 12" descr="A mother, father and son who has a short stature standing together in front of some farmland.">
            <a:extLst>
              <a:ext uri="{FF2B5EF4-FFF2-40B4-BE49-F238E27FC236}">
                <a16:creationId xmlns:a16="http://schemas.microsoft.com/office/drawing/2014/main" id="{72E99BDF-2990-3B5B-41D4-54AF4275C5A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40"/>
          <a:stretch/>
        </p:blipFill>
        <p:spPr>
          <a:xfrm>
            <a:off x="0" y="0"/>
            <a:ext cx="9737923" cy="11309350"/>
          </a:xfrm>
        </p:spPr>
      </p:pic>
    </p:spTree>
    <p:extLst>
      <p:ext uri="{BB962C8B-B14F-4D97-AF65-F5344CB8AC3E}">
        <p14:creationId xmlns:p14="http://schemas.microsoft.com/office/powerpoint/2010/main" val="116476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1692274"/>
            <a:ext cx="8753475" cy="9081140"/>
          </a:xfrm>
        </p:spPr>
        <p:txBody>
          <a:bodyPr/>
          <a:lstStyle/>
          <a:p>
            <a:r>
              <a:rPr lang="en-US" sz="3600" dirty="0"/>
              <a:t>Then, with the help of a program called </a:t>
            </a:r>
            <a:br>
              <a:rPr lang="en-US" sz="3600" dirty="0"/>
            </a:br>
            <a:r>
              <a:rPr lang="en-US" sz="3600" dirty="0"/>
              <a:t>I-SHINE, Lam got his chance!</a:t>
            </a:r>
          </a:p>
          <a:p>
            <a:r>
              <a:rPr lang="en-US" sz="3600" dirty="0"/>
              <a:t>The I-SHINE program is supported by Caritas Australia and helps people living with a disability to learn new skills. </a:t>
            </a:r>
          </a:p>
          <a:p>
            <a:r>
              <a:rPr lang="en-US" sz="3600" dirty="0"/>
              <a:t>Through the I-SHINE program, Lam was able to complete a six-month computer training course in the city. He learnt new skills designing artwork on the computer. </a:t>
            </a:r>
          </a:p>
          <a:p>
            <a:r>
              <a:rPr lang="en-US" sz="3600" dirty="0"/>
              <a:t>During this time, Lam made new friends.  This helped him feel more connected and confident.</a:t>
            </a:r>
          </a:p>
          <a:p>
            <a:endParaRPr lang="en-US" sz="3600" dirty="0"/>
          </a:p>
        </p:txBody>
      </p:sp>
      <p:pic>
        <p:nvPicPr>
          <p:cNvPr id="19" name="Picture Placeholder 18" descr="A young man sitting in an office space using a computer.">
            <a:extLst>
              <a:ext uri="{FF2B5EF4-FFF2-40B4-BE49-F238E27FC236}">
                <a16:creationId xmlns:a16="http://schemas.microsoft.com/office/drawing/2014/main" id="{D3C3FD3E-F460-087D-2661-EF9FADBC02E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737923" cy="11309350"/>
          </a:xfrm>
        </p:spPr>
      </p:pic>
    </p:spTree>
    <p:extLst>
      <p:ext uri="{BB962C8B-B14F-4D97-AF65-F5344CB8AC3E}">
        <p14:creationId xmlns:p14="http://schemas.microsoft.com/office/powerpoint/2010/main" val="10635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1692274"/>
            <a:ext cx="8753475" cy="7356309"/>
          </a:xfrm>
        </p:spPr>
        <p:txBody>
          <a:bodyPr/>
          <a:lstStyle/>
          <a:p>
            <a:r>
              <a:rPr lang="en-US" sz="3600" dirty="0"/>
              <a:t>After working hard and completing his course, Lam was able to start his own freelance graphic design business from home. Now, he designs for clients all over the world and earns a stable income every month. </a:t>
            </a:r>
          </a:p>
          <a:p>
            <a:r>
              <a:rPr lang="en-US" sz="3600" dirty="0"/>
              <a:t>Lam hopes that his story will inspire other young people with disabilities, both in Vietnam and around the world, to keep going after their dreams.</a:t>
            </a:r>
          </a:p>
          <a:p>
            <a:endParaRPr lang="en-US" sz="3600" dirty="0"/>
          </a:p>
        </p:txBody>
      </p:sp>
      <p:pic>
        <p:nvPicPr>
          <p:cNvPr id="7" name="Picture Placeholder 6" descr="A young man of short stature sitting at a computer desk at a home smiling to camera. ">
            <a:extLst>
              <a:ext uri="{FF2B5EF4-FFF2-40B4-BE49-F238E27FC236}">
                <a16:creationId xmlns:a16="http://schemas.microsoft.com/office/drawing/2014/main" id="{0B8E27CF-2BAD-5CFA-8FF1-7CEC1488D79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496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50445D-7973-CD94-B92A-FFFF3F56CAF4}"/>
              </a:ext>
            </a:extLst>
          </p:cNvPr>
          <p:cNvSpPr>
            <a:spLocks noGrp="1"/>
          </p:cNvSpPr>
          <p:nvPr>
            <p:ph type="body" sz="quarter" idx="20"/>
          </p:nvPr>
        </p:nvSpPr>
        <p:spPr>
          <a:xfrm>
            <a:off x="1047088" y="6810216"/>
            <a:ext cx="5584479" cy="2514919"/>
          </a:xfrm>
        </p:spPr>
        <p:txBody>
          <a:bodyPr/>
          <a:lstStyle/>
          <a:p>
            <a:r>
              <a:rPr lang="en-AU" sz="3600" dirty="0"/>
              <a:t>They can learn to sew items such a pillows and bags to sell at the local market.</a:t>
            </a:r>
          </a:p>
        </p:txBody>
      </p:sp>
      <p:sp>
        <p:nvSpPr>
          <p:cNvPr id="9" name="Text Placeholder 8">
            <a:extLst>
              <a:ext uri="{FF2B5EF4-FFF2-40B4-BE49-F238E27FC236}">
                <a16:creationId xmlns:a16="http://schemas.microsoft.com/office/drawing/2014/main" id="{0B9B5A4E-C101-7EA1-7BAF-106096DA0246}"/>
              </a:ext>
            </a:extLst>
          </p:cNvPr>
          <p:cNvSpPr>
            <a:spLocks noGrp="1"/>
          </p:cNvSpPr>
          <p:nvPr>
            <p:ph type="body" sz="quarter" idx="21"/>
          </p:nvPr>
        </p:nvSpPr>
        <p:spPr>
          <a:xfrm>
            <a:off x="7259811" y="6810216"/>
            <a:ext cx="5584479" cy="1872307"/>
          </a:xfrm>
        </p:spPr>
        <p:txBody>
          <a:bodyPr/>
          <a:lstStyle/>
          <a:p>
            <a:r>
              <a:rPr lang="en-AU" sz="3600" dirty="0"/>
              <a:t>They can learn to make paper flowers to sell to local businesses. </a:t>
            </a:r>
          </a:p>
        </p:txBody>
      </p:sp>
      <p:sp>
        <p:nvSpPr>
          <p:cNvPr id="10" name="Text Placeholder 9">
            <a:extLst>
              <a:ext uri="{FF2B5EF4-FFF2-40B4-BE49-F238E27FC236}">
                <a16:creationId xmlns:a16="http://schemas.microsoft.com/office/drawing/2014/main" id="{D0127318-61BD-0905-F8D8-2FDFE389F6D5}"/>
              </a:ext>
            </a:extLst>
          </p:cNvPr>
          <p:cNvSpPr>
            <a:spLocks noGrp="1"/>
          </p:cNvSpPr>
          <p:nvPr>
            <p:ph type="body" sz="quarter" idx="22"/>
          </p:nvPr>
        </p:nvSpPr>
        <p:spPr>
          <a:xfrm>
            <a:off x="13472533" y="6810216"/>
            <a:ext cx="5584479" cy="1229696"/>
          </a:xfrm>
        </p:spPr>
        <p:txBody>
          <a:bodyPr/>
          <a:lstStyle/>
          <a:p>
            <a:r>
              <a:rPr lang="en-US" sz="3600" dirty="0"/>
              <a:t>They can meet new people and make friends. </a:t>
            </a:r>
            <a:endParaRPr lang="en-AU" sz="3600" dirty="0"/>
          </a:p>
        </p:txBody>
      </p:sp>
      <p:pic>
        <p:nvPicPr>
          <p:cNvPr id="16" name="Picture Placeholder 15" descr="Three women sitting on the floor proudly showing textile bags and pillows.">
            <a:extLst>
              <a:ext uri="{FF2B5EF4-FFF2-40B4-BE49-F238E27FC236}">
                <a16:creationId xmlns:a16="http://schemas.microsoft.com/office/drawing/2014/main" id="{5F9A2649-74FA-9AB5-4E06-FAA7D38BD606}"/>
              </a:ext>
            </a:extLst>
          </p:cNvPr>
          <p:cNvPicPr>
            <a:picLocks noGrp="1" noChangeAspect="1"/>
          </p:cNvPicPr>
          <p:nvPr>
            <p:ph type="pic" sz="quarter" idx="23"/>
          </p:nvPr>
        </p:nvPicPr>
        <p:blipFill rotWithShape="1">
          <a:blip r:embed="rId2" cstate="screen">
            <a:extLst>
              <a:ext uri="{28A0092B-C50C-407E-A947-70E740481C1C}">
                <a14:useLocalDpi xmlns:a14="http://schemas.microsoft.com/office/drawing/2010/main"/>
              </a:ext>
            </a:extLst>
          </a:blip>
          <a:srcRect/>
          <a:stretch/>
        </p:blipFill>
        <p:spPr/>
      </p:pic>
      <p:pic>
        <p:nvPicPr>
          <p:cNvPr id="24" name="Picture Placeholder 23" descr="A young man of short stature sitting at a café table outdoors with a young woman with beverages.">
            <a:extLst>
              <a:ext uri="{FF2B5EF4-FFF2-40B4-BE49-F238E27FC236}">
                <a16:creationId xmlns:a16="http://schemas.microsoft.com/office/drawing/2014/main" id="{975AC7A6-5CA5-3277-927F-4FB53717783E}"/>
              </a:ext>
            </a:extLst>
          </p:cNvPr>
          <p:cNvPicPr>
            <a:picLocks noGrp="1" noChangeAspect="1"/>
          </p:cNvPicPr>
          <p:nvPr>
            <p:ph type="pic" sz="quarter" idx="25"/>
          </p:nvPr>
        </p:nvPicPr>
        <p:blipFill rotWithShape="1">
          <a:blip r:embed="rId3" cstate="screen">
            <a:extLst>
              <a:ext uri="{28A0092B-C50C-407E-A947-70E740481C1C}">
                <a14:useLocalDpi xmlns:a14="http://schemas.microsoft.com/office/drawing/2010/main"/>
              </a:ext>
            </a:extLst>
          </a:blip>
          <a:srcRect/>
          <a:stretch/>
        </p:blipFill>
        <p:spPr/>
      </p:pic>
      <p:sp>
        <p:nvSpPr>
          <p:cNvPr id="14" name="Text Placeholder 13">
            <a:extLst>
              <a:ext uri="{FF2B5EF4-FFF2-40B4-BE49-F238E27FC236}">
                <a16:creationId xmlns:a16="http://schemas.microsoft.com/office/drawing/2014/main" id="{0F6C2F70-19D1-F719-E679-EECAF2F70750}"/>
              </a:ext>
            </a:extLst>
          </p:cNvPr>
          <p:cNvSpPr>
            <a:spLocks noGrp="1"/>
          </p:cNvSpPr>
          <p:nvPr>
            <p:ph type="body" sz="quarter" idx="26"/>
          </p:nvPr>
        </p:nvSpPr>
        <p:spPr>
          <a:xfrm>
            <a:off x="1047088" y="1006475"/>
            <a:ext cx="17979100" cy="1344792"/>
          </a:xfrm>
        </p:spPr>
        <p:txBody>
          <a:bodyPr/>
          <a:lstStyle/>
          <a:p>
            <a:pPr>
              <a:lnSpc>
                <a:spcPct val="114000"/>
              </a:lnSpc>
            </a:pPr>
            <a:r>
              <a:rPr lang="en-US" dirty="0">
                <a:solidFill>
                  <a:srgbClr val="000000"/>
                </a:solidFill>
              </a:rPr>
              <a:t>I-SHINE helps people with disabilities learn new skills, find jobs, and become more independent.</a:t>
            </a:r>
            <a:endParaRPr lang="en-AU" dirty="0">
              <a:solidFill>
                <a:srgbClr val="000000"/>
              </a:solidFill>
            </a:endParaRPr>
          </a:p>
        </p:txBody>
      </p:sp>
      <p:pic>
        <p:nvPicPr>
          <p:cNvPr id="28" name="Picture Placeholder 27" descr="3 youth sitting around a table making paper flowers. ">
            <a:extLst>
              <a:ext uri="{FF2B5EF4-FFF2-40B4-BE49-F238E27FC236}">
                <a16:creationId xmlns:a16="http://schemas.microsoft.com/office/drawing/2014/main" id="{A7794505-7F58-268C-38B3-F18DFD6AA652}"/>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1555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young man of short stature sitting at a computer desk at a home smiling to camera. ">
            <a:extLst>
              <a:ext uri="{FF2B5EF4-FFF2-40B4-BE49-F238E27FC236}">
                <a16:creationId xmlns:a16="http://schemas.microsoft.com/office/drawing/2014/main" id="{B95E86BC-B668-B5B1-F49C-A02B4087852D}"/>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0" y="0"/>
            <a:ext cx="20104100" cy="11309350"/>
          </a:xfrm>
        </p:spPr>
      </p:pic>
      <p:sp>
        <p:nvSpPr>
          <p:cNvPr id="4" name="object 5">
            <a:extLst>
              <a:ext uri="{FF2B5EF4-FFF2-40B4-BE49-F238E27FC236}">
                <a16:creationId xmlns:a16="http://schemas.microsoft.com/office/drawing/2014/main" id="{5A588D64-FACD-42A4-E2ED-0FBA26616397}"/>
              </a:ext>
            </a:extLst>
          </p:cNvPr>
          <p:cNvSpPr/>
          <p:nvPr/>
        </p:nvSpPr>
        <p:spPr>
          <a:xfrm>
            <a:off x="1078501" y="2073274"/>
            <a:ext cx="6387465" cy="6471527"/>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chemeClr val="accent4"/>
          </a:solidFill>
        </p:spPr>
        <p:txBody>
          <a:bodyPr wrap="square" lIns="0" tIns="0" rIns="0" bIns="0" rtlCol="0"/>
          <a:lstStyle/>
          <a:p>
            <a:endParaRPr dirty="0"/>
          </a:p>
        </p:txBody>
      </p:sp>
      <p:sp>
        <p:nvSpPr>
          <p:cNvPr id="6" name="Text Placeholder 5">
            <a:extLst>
              <a:ext uri="{FF2B5EF4-FFF2-40B4-BE49-F238E27FC236}">
                <a16:creationId xmlns:a16="http://schemas.microsoft.com/office/drawing/2014/main" id="{221DCEFE-3B77-C8CB-A379-BD1CF1446BCD}"/>
              </a:ext>
            </a:extLst>
          </p:cNvPr>
          <p:cNvSpPr>
            <a:spLocks noGrp="1"/>
          </p:cNvSpPr>
          <p:nvPr>
            <p:ph type="body" sz="quarter" idx="19"/>
          </p:nvPr>
        </p:nvSpPr>
        <p:spPr>
          <a:xfrm>
            <a:off x="1648888" y="7797249"/>
            <a:ext cx="5246688" cy="453970"/>
          </a:xfrm>
        </p:spPr>
        <p:txBody>
          <a:bodyPr/>
          <a:lstStyle/>
          <a:p>
            <a:pPr algn="r"/>
            <a:r>
              <a:rPr lang="en-AU" dirty="0"/>
              <a:t> - Lam </a:t>
            </a:r>
          </a:p>
        </p:txBody>
      </p:sp>
      <p:sp>
        <p:nvSpPr>
          <p:cNvPr id="7" name="Text Placeholder 6">
            <a:extLst>
              <a:ext uri="{FF2B5EF4-FFF2-40B4-BE49-F238E27FC236}">
                <a16:creationId xmlns:a16="http://schemas.microsoft.com/office/drawing/2014/main" id="{8119FC67-1C8B-0B80-F1EF-5FF63A87F025}"/>
              </a:ext>
            </a:extLst>
          </p:cNvPr>
          <p:cNvSpPr>
            <a:spLocks noGrp="1"/>
          </p:cNvSpPr>
          <p:nvPr>
            <p:ph type="body" sz="quarter" idx="20"/>
          </p:nvPr>
        </p:nvSpPr>
        <p:spPr>
          <a:xfrm>
            <a:off x="1556551" y="2582728"/>
            <a:ext cx="5431361" cy="5214521"/>
          </a:xfrm>
        </p:spPr>
        <p:txBody>
          <a:bodyPr/>
          <a:lstStyle/>
          <a:p>
            <a:r>
              <a:rPr lang="en-US" sz="4000" dirty="0"/>
              <a:t>“It's been a game-changer, giving me the chance to connect with friends, gain more professional knowledge, and land a job.”</a:t>
            </a:r>
            <a:endParaRPr lang="en-AU" sz="4000" dirty="0"/>
          </a:p>
        </p:txBody>
      </p:sp>
    </p:spTree>
    <p:extLst>
      <p:ext uri="{BB962C8B-B14F-4D97-AF65-F5344CB8AC3E}">
        <p14:creationId xmlns:p14="http://schemas.microsoft.com/office/powerpoint/2010/main" val="281157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77740-9D6E-251E-079A-BFC56AB1DA2C}"/>
              </a:ext>
            </a:extLst>
          </p:cNvPr>
          <p:cNvSpPr>
            <a:spLocks noGrp="1"/>
          </p:cNvSpPr>
          <p:nvPr>
            <p:ph type="body" sz="quarter" idx="12"/>
          </p:nvPr>
        </p:nvSpPr>
        <p:spPr>
          <a:xfrm>
            <a:off x="2279651" y="5273675"/>
            <a:ext cx="5562599" cy="1231106"/>
          </a:xfrm>
        </p:spPr>
        <p:txBody>
          <a:bodyPr/>
          <a:lstStyle/>
          <a:p>
            <a:r>
              <a:rPr lang="en-AU" sz="4000" dirty="0"/>
              <a:t>Democratic Republic of the Congo</a:t>
            </a:r>
          </a:p>
        </p:txBody>
      </p:sp>
      <p:sp>
        <p:nvSpPr>
          <p:cNvPr id="3" name="Text Placeholder 2">
            <a:extLst>
              <a:ext uri="{FF2B5EF4-FFF2-40B4-BE49-F238E27FC236}">
                <a16:creationId xmlns:a16="http://schemas.microsoft.com/office/drawing/2014/main" id="{164AB4D2-2DA6-41C0-EE77-950610D1B906}"/>
              </a:ext>
            </a:extLst>
          </p:cNvPr>
          <p:cNvSpPr>
            <a:spLocks noGrp="1"/>
          </p:cNvSpPr>
          <p:nvPr>
            <p:ph type="body" sz="quarter" idx="11"/>
          </p:nvPr>
        </p:nvSpPr>
        <p:spPr>
          <a:xfrm>
            <a:off x="2279651" y="2216941"/>
            <a:ext cx="5029200" cy="2523768"/>
          </a:xfrm>
        </p:spPr>
        <p:txBody>
          <a:bodyPr/>
          <a:lstStyle/>
          <a:p>
            <a:r>
              <a:rPr lang="en-AU" sz="8200" dirty="0">
                <a:latin typeface="+mj-lt"/>
              </a:rPr>
              <a:t>Irene’s Story</a:t>
            </a:r>
          </a:p>
        </p:txBody>
      </p:sp>
    </p:spTree>
    <p:extLst>
      <p:ext uri="{BB962C8B-B14F-4D97-AF65-F5344CB8AC3E}">
        <p14:creationId xmlns:p14="http://schemas.microsoft.com/office/powerpoint/2010/main" val="2075269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4BCDB-2778-E8DA-5D0D-361D1AEEF415}"/>
              </a:ext>
            </a:extLst>
          </p:cNvPr>
          <p:cNvSpPr>
            <a:spLocks noGrp="1"/>
          </p:cNvSpPr>
          <p:nvPr>
            <p:ph type="title"/>
          </p:nvPr>
        </p:nvSpPr>
        <p:spPr/>
        <p:txBody>
          <a:bodyPr lIns="0">
            <a:noAutofit/>
          </a:bodyPr>
          <a:lstStyle/>
          <a:p>
            <a:r>
              <a:rPr lang="en-AU" sz="6000" dirty="0"/>
              <a:t>Irene’s Story</a:t>
            </a:r>
          </a:p>
        </p:txBody>
      </p:sp>
      <p:sp>
        <p:nvSpPr>
          <p:cNvPr id="5" name="Text Placeholder 4">
            <a:extLst>
              <a:ext uri="{FF2B5EF4-FFF2-40B4-BE49-F238E27FC236}">
                <a16:creationId xmlns:a16="http://schemas.microsoft.com/office/drawing/2014/main" id="{DA7D0330-1449-3ACC-F7AE-B4A6D032939B}"/>
              </a:ext>
            </a:extLst>
          </p:cNvPr>
          <p:cNvSpPr>
            <a:spLocks noGrp="1"/>
          </p:cNvSpPr>
          <p:nvPr>
            <p:ph type="body" sz="quarter" idx="19"/>
          </p:nvPr>
        </p:nvSpPr>
        <p:spPr/>
        <p:txBody>
          <a:bodyPr/>
          <a:lstStyle/>
          <a:p>
            <a:r>
              <a:rPr lang="en-AU" dirty="0"/>
              <a:t>Democratic Republic of the Congo</a:t>
            </a:r>
          </a:p>
        </p:txBody>
      </p:sp>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2760686"/>
            <a:ext cx="8753475" cy="5230727"/>
          </a:xfrm>
        </p:spPr>
        <p:txBody>
          <a:bodyPr/>
          <a:lstStyle/>
          <a:p>
            <a:r>
              <a:rPr lang="en-US" sz="3600" dirty="0"/>
              <a:t>Irene lives with her family in a village in the Democratic Republic of the Congo (DRC). </a:t>
            </a:r>
          </a:p>
          <a:p>
            <a:r>
              <a:rPr lang="en-US" sz="3600" dirty="0"/>
              <a:t>Irene has had a tough life. Her father died in a war and her family were forced to leave their home to stay safe. Like most families in the DRC, they were living in poverty, without enough money to have everything they needed. </a:t>
            </a:r>
          </a:p>
        </p:txBody>
      </p:sp>
      <p:pic>
        <p:nvPicPr>
          <p:cNvPr id="8" name="Picture Placeholder 7" descr="A woman scoops food from a cooking pot into a bowl as she sits inside a mudbrick house.">
            <a:extLst>
              <a:ext uri="{FF2B5EF4-FFF2-40B4-BE49-F238E27FC236}">
                <a16:creationId xmlns:a16="http://schemas.microsoft.com/office/drawing/2014/main" id="{7D1CFE97-BD04-1B6A-C6D9-BE6C4042F028}"/>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65563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1692274"/>
            <a:ext cx="8753475" cy="7125477"/>
          </a:xfrm>
        </p:spPr>
        <p:txBody>
          <a:bodyPr/>
          <a:lstStyle/>
          <a:p>
            <a:r>
              <a:rPr lang="en-US" sz="3600" dirty="0"/>
              <a:t>As she got older, Irene had two children. But life became harder when her husband left, leaving her to raise their children on her own. She worked hard but didn’t have a steady job to support her family.</a:t>
            </a:r>
          </a:p>
          <a:p>
            <a:r>
              <a:rPr lang="en-US" sz="3600" dirty="0"/>
              <a:t>Irene’s life changed when she joined a program run by a Caritas. This program helps young people learn new skills so they can earn money. Irene learnt how to sew, and she was provided with a sewing machine and fabric. </a:t>
            </a:r>
          </a:p>
        </p:txBody>
      </p:sp>
      <p:pic>
        <p:nvPicPr>
          <p:cNvPr id="5" name="Picture Placeholder 4" descr="A group of women standing around a table with two sewing machines outside under a large tree.">
            <a:extLst>
              <a:ext uri="{FF2B5EF4-FFF2-40B4-BE49-F238E27FC236}">
                <a16:creationId xmlns:a16="http://schemas.microsoft.com/office/drawing/2014/main" id="{D1DEE9AE-FFE3-028E-C31C-A93C9BC72967}"/>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73419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1692274"/>
            <a:ext cx="8753475" cy="7356309"/>
          </a:xfrm>
        </p:spPr>
        <p:txBody>
          <a:bodyPr/>
          <a:lstStyle/>
          <a:p>
            <a:r>
              <a:rPr lang="en-US" sz="3600" dirty="0"/>
              <a:t>Irene also learnt farming skills through the Caritas program. She can now grow food to feed her family. </a:t>
            </a:r>
          </a:p>
          <a:p>
            <a:r>
              <a:rPr lang="en-US" sz="3600" dirty="0"/>
              <a:t>Irene is excited to share what she learnt. She now teaches other young women how to sew. Now they can also earn money and support their families. </a:t>
            </a:r>
          </a:p>
          <a:p>
            <a:r>
              <a:rPr lang="en-US" sz="3600" dirty="0"/>
              <a:t>Caritas programs in the DRC and around the world, help women like Irene build better lives for their families and communities.</a:t>
            </a:r>
          </a:p>
        </p:txBody>
      </p:sp>
      <p:pic>
        <p:nvPicPr>
          <p:cNvPr id="5" name="Picture Placeholder 4" descr="Two women standing in a field holding either side of a bucket full of long skinny beige vegetables.">
            <a:extLst>
              <a:ext uri="{FF2B5EF4-FFF2-40B4-BE49-F238E27FC236}">
                <a16:creationId xmlns:a16="http://schemas.microsoft.com/office/drawing/2014/main" id="{3A02604E-44BE-0B74-F2A0-F808208049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85657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B44A5F-FEDC-D884-1071-3CA442FEB531}"/>
              </a:ext>
            </a:extLst>
          </p:cNvPr>
          <p:cNvSpPr>
            <a:spLocks noGrp="1"/>
          </p:cNvSpPr>
          <p:nvPr>
            <p:ph type="body" sz="quarter" idx="14"/>
          </p:nvPr>
        </p:nvSpPr>
        <p:spPr>
          <a:xfrm>
            <a:off x="908050" y="2225674"/>
            <a:ext cx="8839200" cy="1857111"/>
          </a:xfrm>
        </p:spPr>
        <p:txBody>
          <a:bodyPr/>
          <a:lstStyle/>
          <a:p>
            <a:r>
              <a:rPr lang="en-US" sz="3600" dirty="0"/>
              <a:t>Lent is a special time of year. It is a time of prayer, fasting and almsgiving, a time to be the good news for the poor. </a:t>
            </a:r>
            <a:endParaRPr lang="en-AU" sz="3600" dirty="0"/>
          </a:p>
        </p:txBody>
      </p:sp>
      <p:sp>
        <p:nvSpPr>
          <p:cNvPr id="2" name="Title 1">
            <a:extLst>
              <a:ext uri="{FF2B5EF4-FFF2-40B4-BE49-F238E27FC236}">
                <a16:creationId xmlns:a16="http://schemas.microsoft.com/office/drawing/2014/main" id="{8CFE1C9E-6760-05C6-A9AC-110C22D43A7E}"/>
              </a:ext>
            </a:extLst>
          </p:cNvPr>
          <p:cNvSpPr>
            <a:spLocks noGrp="1"/>
          </p:cNvSpPr>
          <p:nvPr>
            <p:ph type="title"/>
          </p:nvPr>
        </p:nvSpPr>
        <p:spPr>
          <a:xfrm>
            <a:off x="908050" y="829347"/>
            <a:ext cx="18161001" cy="830997"/>
          </a:xfrm>
        </p:spPr>
        <p:txBody>
          <a:bodyPr>
            <a:normAutofit fontScale="90000"/>
          </a:bodyPr>
          <a:lstStyle/>
          <a:p>
            <a:r>
              <a:rPr lang="en-AU" dirty="0"/>
              <a:t>Introducing Project Compassion 2025</a:t>
            </a:r>
          </a:p>
        </p:txBody>
      </p:sp>
      <p:sp>
        <p:nvSpPr>
          <p:cNvPr id="4" name="Text Placeholder 3">
            <a:extLst>
              <a:ext uri="{FF2B5EF4-FFF2-40B4-BE49-F238E27FC236}">
                <a16:creationId xmlns:a16="http://schemas.microsoft.com/office/drawing/2014/main" id="{42E01CDF-C861-0BEE-8862-BC59D6747872}"/>
              </a:ext>
            </a:extLst>
          </p:cNvPr>
          <p:cNvSpPr>
            <a:spLocks noGrp="1"/>
          </p:cNvSpPr>
          <p:nvPr>
            <p:ph type="body" sz="quarter" idx="13"/>
          </p:nvPr>
        </p:nvSpPr>
        <p:spPr>
          <a:xfrm>
            <a:off x="10356850" y="2225674"/>
            <a:ext cx="8839199" cy="7877221"/>
          </a:xfrm>
        </p:spPr>
        <p:txBody>
          <a:bodyPr/>
          <a:lstStyle/>
          <a:p>
            <a:r>
              <a:rPr lang="en-US" sz="3600" dirty="0"/>
              <a:t>Caritas Australia invites you to put your compassion into action this Lent. </a:t>
            </a:r>
          </a:p>
          <a:p>
            <a:r>
              <a:rPr lang="en-US" sz="3600" dirty="0"/>
              <a:t>As individuals we can help others, but when we come together though Project Compassion, our good becomes great. </a:t>
            </a:r>
          </a:p>
          <a:p>
            <a:r>
              <a:rPr lang="en-US" sz="3600" dirty="0"/>
              <a:t>Our combined kindness grows. </a:t>
            </a:r>
          </a:p>
          <a:p>
            <a:r>
              <a:rPr lang="en-US" sz="3600" dirty="0"/>
              <a:t>And when we unite with each other – and with people living in poverty – we can create BIG, lasting change.</a:t>
            </a:r>
          </a:p>
          <a:p>
            <a:r>
              <a:rPr lang="en-US" sz="3600" dirty="0"/>
              <a:t>Let’s all </a:t>
            </a:r>
            <a:r>
              <a:rPr lang="en-US" sz="3600" i="1" dirty="0"/>
              <a:t>Unite Against Poverty</a:t>
            </a:r>
            <a:r>
              <a:rPr lang="en-US" sz="3600" dirty="0"/>
              <a:t>! There is no time like 2025!</a:t>
            </a:r>
            <a:endParaRPr lang="en-AU" sz="3600" dirty="0"/>
          </a:p>
        </p:txBody>
      </p:sp>
      <p:pic>
        <p:nvPicPr>
          <p:cNvPr id="15" name="Picture 14" descr="A purple object with text&#10;&#10;Description automatically generated">
            <a:extLst>
              <a:ext uri="{FF2B5EF4-FFF2-40B4-BE49-F238E27FC236}">
                <a16:creationId xmlns:a16="http://schemas.microsoft.com/office/drawing/2014/main" id="{264B0BE8-8715-B7CE-F73E-D1AC6CDD1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023265"/>
            <a:ext cx="8332786" cy="6286085"/>
          </a:xfrm>
          <a:prstGeom prst="rect">
            <a:avLst/>
          </a:prstGeom>
        </p:spPr>
      </p:pic>
    </p:spTree>
    <p:extLst>
      <p:ext uri="{BB962C8B-B14F-4D97-AF65-F5344CB8AC3E}">
        <p14:creationId xmlns:p14="http://schemas.microsoft.com/office/powerpoint/2010/main" val="2955079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50445D-7973-CD94-B92A-FFFF3F56CAF4}"/>
              </a:ext>
            </a:extLst>
          </p:cNvPr>
          <p:cNvSpPr>
            <a:spLocks noGrp="1"/>
          </p:cNvSpPr>
          <p:nvPr>
            <p:ph type="body" sz="quarter" idx="20"/>
          </p:nvPr>
        </p:nvSpPr>
        <p:spPr>
          <a:xfrm>
            <a:off x="1047088" y="6810216"/>
            <a:ext cx="5584479" cy="1872307"/>
          </a:xfrm>
        </p:spPr>
        <p:txBody>
          <a:bodyPr/>
          <a:lstStyle/>
          <a:p>
            <a:r>
              <a:rPr lang="en-US" sz="3600" dirty="0"/>
              <a:t>Irene can now send her son, niece and nephews to school.</a:t>
            </a:r>
            <a:endParaRPr lang="en-AU" sz="3600" dirty="0"/>
          </a:p>
        </p:txBody>
      </p:sp>
      <p:sp>
        <p:nvSpPr>
          <p:cNvPr id="9" name="Text Placeholder 8">
            <a:extLst>
              <a:ext uri="{FF2B5EF4-FFF2-40B4-BE49-F238E27FC236}">
                <a16:creationId xmlns:a16="http://schemas.microsoft.com/office/drawing/2014/main" id="{0B9B5A4E-C101-7EA1-7BAF-106096DA0246}"/>
              </a:ext>
            </a:extLst>
          </p:cNvPr>
          <p:cNvSpPr>
            <a:spLocks noGrp="1"/>
          </p:cNvSpPr>
          <p:nvPr>
            <p:ph type="body" sz="quarter" idx="21"/>
          </p:nvPr>
        </p:nvSpPr>
        <p:spPr>
          <a:xfrm>
            <a:off x="7259811" y="6810216"/>
            <a:ext cx="5584479" cy="1229696"/>
          </a:xfrm>
        </p:spPr>
        <p:txBody>
          <a:bodyPr/>
          <a:lstStyle/>
          <a:p>
            <a:r>
              <a:rPr lang="en-AU" sz="3600" dirty="0"/>
              <a:t>Irene is teaching other women how to sew too!</a:t>
            </a:r>
          </a:p>
        </p:txBody>
      </p:sp>
      <p:sp>
        <p:nvSpPr>
          <p:cNvPr id="10" name="Text Placeholder 9">
            <a:extLst>
              <a:ext uri="{FF2B5EF4-FFF2-40B4-BE49-F238E27FC236}">
                <a16:creationId xmlns:a16="http://schemas.microsoft.com/office/drawing/2014/main" id="{D0127318-61BD-0905-F8D8-2FDFE389F6D5}"/>
              </a:ext>
            </a:extLst>
          </p:cNvPr>
          <p:cNvSpPr>
            <a:spLocks noGrp="1"/>
          </p:cNvSpPr>
          <p:nvPr>
            <p:ph type="body" sz="quarter" idx="22"/>
          </p:nvPr>
        </p:nvSpPr>
        <p:spPr>
          <a:xfrm>
            <a:off x="13472533" y="6810216"/>
            <a:ext cx="5584479" cy="1872307"/>
          </a:xfrm>
        </p:spPr>
        <p:txBody>
          <a:bodyPr/>
          <a:lstStyle/>
          <a:p>
            <a:r>
              <a:rPr lang="en-US" sz="3600" dirty="0"/>
              <a:t>With her new farming skills, Irene is now able to grow food to feed her family. </a:t>
            </a:r>
            <a:endParaRPr lang="en-AU" sz="3600" dirty="0"/>
          </a:p>
        </p:txBody>
      </p:sp>
      <p:sp>
        <p:nvSpPr>
          <p:cNvPr id="14" name="Text Placeholder 13">
            <a:extLst>
              <a:ext uri="{FF2B5EF4-FFF2-40B4-BE49-F238E27FC236}">
                <a16:creationId xmlns:a16="http://schemas.microsoft.com/office/drawing/2014/main" id="{0F6C2F70-19D1-F719-E679-EECAF2F70750}"/>
              </a:ext>
            </a:extLst>
          </p:cNvPr>
          <p:cNvSpPr>
            <a:spLocks noGrp="1"/>
          </p:cNvSpPr>
          <p:nvPr>
            <p:ph type="body" sz="quarter" idx="26"/>
          </p:nvPr>
        </p:nvSpPr>
        <p:spPr>
          <a:xfrm>
            <a:off x="1047088" y="1006475"/>
            <a:ext cx="17979100" cy="1344792"/>
          </a:xfrm>
        </p:spPr>
        <p:txBody>
          <a:bodyPr/>
          <a:lstStyle/>
          <a:p>
            <a:pPr>
              <a:lnSpc>
                <a:spcPct val="114000"/>
              </a:lnSpc>
            </a:pPr>
            <a:r>
              <a:rPr lang="en-US" dirty="0">
                <a:solidFill>
                  <a:srgbClr val="000000"/>
                </a:solidFill>
              </a:rPr>
              <a:t>Through the Caritas program, Irene has been able to break the cycle of poverty! </a:t>
            </a:r>
            <a:endParaRPr lang="en-AU" dirty="0">
              <a:solidFill>
                <a:srgbClr val="000000"/>
              </a:solidFill>
            </a:endParaRPr>
          </a:p>
        </p:txBody>
      </p:sp>
      <p:pic>
        <p:nvPicPr>
          <p:cNvPr id="12" name="Picture Placeholder 11" descr="A group of women standing around a table with two sewing machines outside under a large tree.">
            <a:extLst>
              <a:ext uri="{FF2B5EF4-FFF2-40B4-BE49-F238E27FC236}">
                <a16:creationId xmlns:a16="http://schemas.microsoft.com/office/drawing/2014/main" id="{19F3A06B-4CD6-BAD4-44AA-94FEDFD8C6FE}"/>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7277526" y="2834399"/>
            <a:ext cx="5551561" cy="3734676"/>
          </a:xfrm>
        </p:spPr>
      </p:pic>
      <p:pic>
        <p:nvPicPr>
          <p:cNvPr id="18" name="Picture Placeholder 17" descr="A woman and girl carrying vegetables in a basket on their heads.">
            <a:extLst>
              <a:ext uri="{FF2B5EF4-FFF2-40B4-BE49-F238E27FC236}">
                <a16:creationId xmlns:a16="http://schemas.microsoft.com/office/drawing/2014/main" id="{43EBC6C0-56D7-AF75-7CE5-B9FFB5436AD3}"/>
              </a:ext>
            </a:extLst>
          </p:cNvPr>
          <p:cNvPicPr>
            <a:picLocks noGrp="1" noChangeAspect="1"/>
          </p:cNvPicPr>
          <p:nvPr>
            <p:ph type="pic" sz="quarter" idx="25"/>
          </p:nvPr>
        </p:nvPicPr>
        <p:blipFill>
          <a:blip r:embed="rId3" cstate="screen">
            <a:extLst>
              <a:ext uri="{28A0092B-C50C-407E-A947-70E740481C1C}">
                <a14:useLocalDpi xmlns:a14="http://schemas.microsoft.com/office/drawing/2010/main"/>
              </a:ext>
            </a:extLst>
          </a:blip>
          <a:srcRect/>
          <a:stretch>
            <a:fillRect/>
          </a:stretch>
        </p:blipFill>
        <p:spPr/>
      </p:pic>
      <p:pic>
        <p:nvPicPr>
          <p:cNvPr id="22" name="Picture Placeholder 21" descr="A woman holding hands with children in a rural village. ">
            <a:extLst>
              <a:ext uri="{FF2B5EF4-FFF2-40B4-BE49-F238E27FC236}">
                <a16:creationId xmlns:a16="http://schemas.microsoft.com/office/drawing/2014/main" id="{35DFAF43-6136-23F9-9720-C003AC11B8C3}"/>
              </a:ext>
            </a:extLst>
          </p:cNvPr>
          <p:cNvPicPr>
            <a:picLocks noGrp="1" noChangeAspect="1"/>
          </p:cNvPicPr>
          <p:nvPr>
            <p:ph type="pic" sz="quarter" idx="23"/>
          </p:nvPr>
        </p:nvPicPr>
        <p:blipFill rotWithShape="1">
          <a:blip r:embed="rId4" cstate="screen">
            <a:extLst>
              <a:ext uri="{28A0092B-C50C-407E-A947-70E740481C1C}">
                <a14:useLocalDpi xmlns:a14="http://schemas.microsoft.com/office/drawing/2010/main"/>
              </a:ext>
            </a:extLst>
          </a:blip>
          <a:srcRect/>
          <a:stretch/>
        </p:blipFill>
        <p:spPr>
          <a:xfrm>
            <a:off x="1080000" y="2837418"/>
            <a:ext cx="5551561" cy="3734676"/>
          </a:xfrm>
        </p:spPr>
      </p:pic>
    </p:spTree>
    <p:extLst>
      <p:ext uri="{BB962C8B-B14F-4D97-AF65-F5344CB8AC3E}">
        <p14:creationId xmlns:p14="http://schemas.microsoft.com/office/powerpoint/2010/main" val="3714204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oman standing outside a brick house with a thatched roof. ">
            <a:extLst>
              <a:ext uri="{FF2B5EF4-FFF2-40B4-BE49-F238E27FC236}">
                <a16:creationId xmlns:a16="http://schemas.microsoft.com/office/drawing/2014/main" id="{6D8E479B-4579-81DE-FDFE-95DA52901D5A}"/>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0" y="0"/>
            <a:ext cx="20104100" cy="11309350"/>
          </a:xfrm>
        </p:spPr>
      </p:pic>
      <p:sp>
        <p:nvSpPr>
          <p:cNvPr id="4" name="object 5">
            <a:extLst>
              <a:ext uri="{FF2B5EF4-FFF2-40B4-BE49-F238E27FC236}">
                <a16:creationId xmlns:a16="http://schemas.microsoft.com/office/drawing/2014/main" id="{5A588D64-FACD-42A4-E2ED-0FBA26616397}"/>
              </a:ext>
            </a:extLst>
          </p:cNvPr>
          <p:cNvSpPr/>
          <p:nvPr/>
        </p:nvSpPr>
        <p:spPr>
          <a:xfrm>
            <a:off x="1078501" y="2073274"/>
            <a:ext cx="6387465" cy="6471527"/>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FFD27D"/>
          </a:solidFill>
        </p:spPr>
        <p:txBody>
          <a:bodyPr wrap="square" lIns="0" tIns="0" rIns="0" bIns="0" rtlCol="0"/>
          <a:lstStyle/>
          <a:p>
            <a:endParaRPr dirty="0"/>
          </a:p>
        </p:txBody>
      </p:sp>
      <p:sp>
        <p:nvSpPr>
          <p:cNvPr id="6" name="Text Placeholder 5">
            <a:extLst>
              <a:ext uri="{FF2B5EF4-FFF2-40B4-BE49-F238E27FC236}">
                <a16:creationId xmlns:a16="http://schemas.microsoft.com/office/drawing/2014/main" id="{221DCEFE-3B77-C8CB-A379-BD1CF1446BCD}"/>
              </a:ext>
            </a:extLst>
          </p:cNvPr>
          <p:cNvSpPr>
            <a:spLocks noGrp="1"/>
          </p:cNvSpPr>
          <p:nvPr>
            <p:ph type="body" sz="quarter" idx="19"/>
          </p:nvPr>
        </p:nvSpPr>
        <p:spPr>
          <a:xfrm>
            <a:off x="1648888" y="7797249"/>
            <a:ext cx="5246688" cy="453970"/>
          </a:xfrm>
        </p:spPr>
        <p:txBody>
          <a:bodyPr/>
          <a:lstStyle/>
          <a:p>
            <a:pPr algn="r"/>
            <a:r>
              <a:rPr lang="en-AU" dirty="0"/>
              <a:t> - Irene </a:t>
            </a:r>
          </a:p>
        </p:txBody>
      </p:sp>
      <p:sp>
        <p:nvSpPr>
          <p:cNvPr id="7" name="Text Placeholder 6">
            <a:extLst>
              <a:ext uri="{FF2B5EF4-FFF2-40B4-BE49-F238E27FC236}">
                <a16:creationId xmlns:a16="http://schemas.microsoft.com/office/drawing/2014/main" id="{8119FC67-1C8B-0B80-F1EF-5FF63A87F025}"/>
              </a:ext>
            </a:extLst>
          </p:cNvPr>
          <p:cNvSpPr>
            <a:spLocks noGrp="1"/>
          </p:cNvSpPr>
          <p:nvPr>
            <p:ph type="body" sz="quarter" idx="20"/>
          </p:nvPr>
        </p:nvSpPr>
        <p:spPr>
          <a:xfrm>
            <a:off x="1556551" y="2454275"/>
            <a:ext cx="5431361" cy="5602880"/>
          </a:xfrm>
        </p:spPr>
        <p:txBody>
          <a:bodyPr/>
          <a:lstStyle/>
          <a:p>
            <a:r>
              <a:rPr lang="en-US" sz="4000" dirty="0"/>
              <a:t>“With the earnings from this job, I can not only buy my own clothes but also for my family members. There are 15 of us at home, and I take care of everyone.”</a:t>
            </a:r>
            <a:endParaRPr lang="en-AU" sz="4000" dirty="0"/>
          </a:p>
        </p:txBody>
      </p:sp>
    </p:spTree>
    <p:extLst>
      <p:ext uri="{BB962C8B-B14F-4D97-AF65-F5344CB8AC3E}">
        <p14:creationId xmlns:p14="http://schemas.microsoft.com/office/powerpoint/2010/main" val="470892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D43EA-450F-B7B2-495B-EF4FDD2A6E74}"/>
              </a:ext>
            </a:extLst>
          </p:cNvPr>
          <p:cNvSpPr>
            <a:spLocks noGrp="1"/>
          </p:cNvSpPr>
          <p:nvPr>
            <p:ph type="body" sz="quarter" idx="20"/>
          </p:nvPr>
        </p:nvSpPr>
        <p:spPr>
          <a:xfrm>
            <a:off x="1047088" y="6810216"/>
            <a:ext cx="5584479" cy="1664366"/>
          </a:xfrm>
        </p:spPr>
        <p:txBody>
          <a:bodyPr/>
          <a:lstStyle/>
          <a:p>
            <a:r>
              <a:rPr lang="en-AU" dirty="0"/>
              <a:t>Share the Project Compassion stories with your family and friends.</a:t>
            </a:r>
          </a:p>
        </p:txBody>
      </p:sp>
      <p:sp>
        <p:nvSpPr>
          <p:cNvPr id="3" name="Text Placeholder 2">
            <a:extLst>
              <a:ext uri="{FF2B5EF4-FFF2-40B4-BE49-F238E27FC236}">
                <a16:creationId xmlns:a16="http://schemas.microsoft.com/office/drawing/2014/main" id="{F7705FA0-96E5-3AA8-C20B-162FF7A59029}"/>
              </a:ext>
            </a:extLst>
          </p:cNvPr>
          <p:cNvSpPr>
            <a:spLocks noGrp="1"/>
          </p:cNvSpPr>
          <p:nvPr>
            <p:ph type="body" sz="quarter" idx="21"/>
          </p:nvPr>
        </p:nvSpPr>
        <p:spPr>
          <a:xfrm>
            <a:off x="7259811" y="6810216"/>
            <a:ext cx="5584479" cy="1093120"/>
          </a:xfrm>
        </p:spPr>
        <p:txBody>
          <a:bodyPr/>
          <a:lstStyle/>
          <a:p>
            <a:r>
              <a:rPr lang="en-AU" dirty="0"/>
              <a:t>Fundraise for Project Compassion </a:t>
            </a:r>
          </a:p>
        </p:txBody>
      </p:sp>
      <p:sp>
        <p:nvSpPr>
          <p:cNvPr id="4" name="Text Placeholder 3">
            <a:extLst>
              <a:ext uri="{FF2B5EF4-FFF2-40B4-BE49-F238E27FC236}">
                <a16:creationId xmlns:a16="http://schemas.microsoft.com/office/drawing/2014/main" id="{29CCE934-7A0A-DE73-02BB-6915EF82A369}"/>
              </a:ext>
            </a:extLst>
          </p:cNvPr>
          <p:cNvSpPr>
            <a:spLocks noGrp="1"/>
          </p:cNvSpPr>
          <p:nvPr>
            <p:ph type="body" sz="quarter" idx="22"/>
          </p:nvPr>
        </p:nvSpPr>
        <p:spPr>
          <a:xfrm>
            <a:off x="13472533" y="6810216"/>
            <a:ext cx="5584479" cy="1664366"/>
          </a:xfrm>
        </p:spPr>
        <p:txBody>
          <a:bodyPr/>
          <a:lstStyle/>
          <a:p>
            <a:r>
              <a:rPr lang="en-AU" dirty="0"/>
              <a:t>Pray for the people Caritas Australia supports and for us all to respond with love.</a:t>
            </a:r>
          </a:p>
        </p:txBody>
      </p:sp>
      <p:pic>
        <p:nvPicPr>
          <p:cNvPr id="14" name="Picture Placeholder 13" descr="A group of girls standing next to a table with a table full of food.">
            <a:extLst>
              <a:ext uri="{FF2B5EF4-FFF2-40B4-BE49-F238E27FC236}">
                <a16:creationId xmlns:a16="http://schemas.microsoft.com/office/drawing/2014/main" id="{97C0E09B-1436-7123-CAEB-B4A4C0DB0FD4}"/>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7277526" y="2834399"/>
            <a:ext cx="5551561" cy="3734676"/>
          </a:xfrm>
        </p:spPr>
      </p:pic>
      <p:sp>
        <p:nvSpPr>
          <p:cNvPr id="8" name="Text Placeholder 7">
            <a:extLst>
              <a:ext uri="{FF2B5EF4-FFF2-40B4-BE49-F238E27FC236}">
                <a16:creationId xmlns:a16="http://schemas.microsoft.com/office/drawing/2014/main" id="{BE522D77-7FDC-009E-4311-2F7455FB573B}"/>
              </a:ext>
            </a:extLst>
          </p:cNvPr>
          <p:cNvSpPr>
            <a:spLocks noGrp="1"/>
          </p:cNvSpPr>
          <p:nvPr>
            <p:ph type="body" sz="quarter" idx="26"/>
          </p:nvPr>
        </p:nvSpPr>
        <p:spPr>
          <a:xfrm>
            <a:off x="1047088" y="1006475"/>
            <a:ext cx="17979100" cy="923330"/>
          </a:xfrm>
        </p:spPr>
        <p:txBody>
          <a:bodyPr/>
          <a:lstStyle/>
          <a:p>
            <a:r>
              <a:rPr lang="en-AU" sz="6000" dirty="0"/>
              <a:t>How you can help</a:t>
            </a:r>
          </a:p>
        </p:txBody>
      </p:sp>
      <p:pic>
        <p:nvPicPr>
          <p:cNvPr id="12" name="Picture Placeholder 11" descr="4 primary school students hold a large Instagram frame as they smile at the camera. ">
            <a:extLst>
              <a:ext uri="{FF2B5EF4-FFF2-40B4-BE49-F238E27FC236}">
                <a16:creationId xmlns:a16="http://schemas.microsoft.com/office/drawing/2014/main" id="{E0785858-3202-8639-395E-DBCB39300059}"/>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r="-24"/>
          <a:stretch/>
        </p:blipFill>
        <p:spPr>
          <a:xfrm>
            <a:off x="1080000" y="2837418"/>
            <a:ext cx="5551561" cy="3734676"/>
          </a:xfrm>
        </p:spPr>
      </p:pic>
      <p:pic>
        <p:nvPicPr>
          <p:cNvPr id="10" name="Picture Placeholder 9" descr="2 students carry a large white candle">
            <a:extLst>
              <a:ext uri="{FF2B5EF4-FFF2-40B4-BE49-F238E27FC236}">
                <a16:creationId xmlns:a16="http://schemas.microsoft.com/office/drawing/2014/main" id="{C4EF8F09-8C5C-2BE2-4F3B-4BD76C5DB6C1}"/>
              </a:ext>
            </a:extLst>
          </p:cNvPr>
          <p:cNvPicPr>
            <a:picLocks noGrp="1" noChangeAspect="1"/>
          </p:cNvPicPr>
          <p:nvPr>
            <p:ph type="pic" sz="quarter" idx="25"/>
          </p:nvPr>
        </p:nvPicPr>
        <p:blipFill rotWithShape="1">
          <a:blip r:embed="rId4" cstate="screen">
            <a:extLst>
              <a:ext uri="{28A0092B-C50C-407E-A947-70E740481C1C}">
                <a14:useLocalDpi xmlns:a14="http://schemas.microsoft.com/office/drawing/2010/main"/>
              </a:ext>
            </a:extLst>
          </a:blip>
          <a:srcRect/>
          <a:stretch/>
        </p:blipFill>
        <p:spPr>
          <a:xfrm>
            <a:off x="13475051" y="2834399"/>
            <a:ext cx="5551561" cy="3734676"/>
          </a:xfrm>
        </p:spPr>
      </p:pic>
    </p:spTree>
    <p:extLst>
      <p:ext uri="{BB962C8B-B14F-4D97-AF65-F5344CB8AC3E}">
        <p14:creationId xmlns:p14="http://schemas.microsoft.com/office/powerpoint/2010/main" val="1546122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a:xfrm>
            <a:off x="755650" y="829347"/>
            <a:ext cx="18161660" cy="830997"/>
          </a:xfrm>
        </p:spPr>
        <p:txBody>
          <a:bodyPr/>
          <a:lstStyle/>
          <a:p>
            <a:r>
              <a:rPr lang="en-AU" dirty="0">
                <a:solidFill>
                  <a:schemeClr val="tx1"/>
                </a:solidFill>
              </a:rPr>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1"/>
          </p:nvPr>
        </p:nvSpPr>
        <p:spPr>
          <a:xfrm>
            <a:off x="908050" y="2174875"/>
            <a:ext cx="9144000" cy="7210372"/>
          </a:xfrm>
          <a:ln w="9525"/>
          <a:extLst>
            <a:ext uri="{91240B29-F687-4F45-9708-019B960494DF}">
              <a14:hiddenLine xmlns:a14="http://schemas.microsoft.com/office/drawing/2010/main" w="38100">
                <a:solidFill>
                  <a:srgbClr val="000000"/>
                </a:solidFill>
                <a:round/>
                <a:headEnd/>
                <a:tailEnd/>
              </a14:hiddenLine>
            </a:ext>
          </a:extLst>
        </p:spPr>
        <p:txBody>
          <a:bodyPr numCol="1"/>
          <a:lstStyle/>
          <a:p>
            <a:pPr marL="14400" indent="0">
              <a:spcAft>
                <a:spcPts val="1979"/>
              </a:spcAft>
              <a:buNone/>
            </a:pPr>
            <a:r>
              <a:rPr lang="en-US" sz="3600" dirty="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3600" dirty="0">
                <a:solidFill>
                  <a:srgbClr val="0563C1"/>
                </a:solidFill>
                <a:cs typeface="Arial" panose="020B0604020202020204" pitchFamily="34" charset="0"/>
                <a:hlinkClick r:id="rId3"/>
              </a:rPr>
              <a:t>website</a:t>
            </a:r>
            <a:r>
              <a:rPr lang="en-US" sz="3600" dirty="0"/>
              <a:t>. </a:t>
            </a:r>
          </a:p>
          <a:p>
            <a:pPr marL="14400" indent="0">
              <a:spcAft>
                <a:spcPts val="1979"/>
              </a:spcAft>
              <a:buNone/>
            </a:pPr>
            <a:r>
              <a:rPr lang="en-US" sz="3600" dirty="0"/>
              <a:t>Do you have an idea for how Caritas Australia can improve our school resources? We would love to hear it! Please email </a:t>
            </a:r>
            <a:r>
              <a:rPr lang="en-US" sz="3600" dirty="0">
                <a:hlinkClick r:id="rId4"/>
              </a:rPr>
              <a:t>education@caritas.org.au</a:t>
            </a:r>
            <a:endParaRPr lang="en-US" sz="3600" dirty="0">
              <a:cs typeface="Arial" panose="020B0604020202020204" pitchFamily="34" charset="0"/>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10570692" y="2443099"/>
            <a:ext cx="797443" cy="57936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10864750" y="2568649"/>
            <a:ext cx="330925" cy="330758"/>
          </a:xfrm>
          <a:prstGeom prst="triangl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EC6E3EC-B93B-4528-B1B8-8F72B0E2C912}"/>
              </a:ext>
            </a:extLst>
          </p:cNvPr>
          <p:cNvSpPr/>
          <p:nvPr/>
        </p:nvSpPr>
        <p:spPr>
          <a:xfrm>
            <a:off x="11530169" y="2452869"/>
            <a:ext cx="7665881" cy="498278"/>
          </a:xfrm>
          <a:prstGeom prst="rect">
            <a:avLst/>
          </a:prstGeom>
        </p:spPr>
        <p:txBody>
          <a:bodyPr wrap="none">
            <a:spAutoFit/>
          </a:bodyPr>
          <a:lstStyle/>
          <a:p>
            <a:pPr>
              <a:spcAft>
                <a:spcPts val="989"/>
              </a:spcAft>
            </a:pPr>
            <a:r>
              <a:rPr lang="en-US" sz="2638" dirty="0">
                <a:hlinkClick r:id="rId5"/>
              </a:rPr>
              <a:t>Watch Caritas Australia’s Safeguarding Animation</a:t>
            </a:r>
            <a:endParaRPr lang="en-US" sz="2638" dirty="0"/>
          </a:p>
        </p:txBody>
      </p:sp>
      <p:pic>
        <p:nvPicPr>
          <p:cNvPr id="3" name="Picture 2">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570693" y="3332871"/>
            <a:ext cx="9090307" cy="5124359"/>
          </a:xfrm>
          <a:prstGeom prst="rect">
            <a:avLst/>
          </a:prstGeom>
        </p:spPr>
      </p:pic>
    </p:spTree>
    <p:extLst>
      <p:ext uri="{BB962C8B-B14F-4D97-AF65-F5344CB8AC3E}">
        <p14:creationId xmlns:p14="http://schemas.microsoft.com/office/powerpoint/2010/main" val="1495968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C5B47-C273-6614-36EE-2F2418995A69}"/>
              </a:ext>
            </a:extLst>
          </p:cNvPr>
          <p:cNvSpPr>
            <a:spLocks noGrp="1"/>
          </p:cNvSpPr>
          <p:nvPr>
            <p:ph type="body" sz="quarter" idx="14"/>
          </p:nvPr>
        </p:nvSpPr>
        <p:spPr>
          <a:xfrm>
            <a:off x="908050" y="2225674"/>
            <a:ext cx="18364200" cy="2909579"/>
          </a:xfrm>
        </p:spPr>
        <p:txBody>
          <a:bodyPr/>
          <a:lstStyle/>
          <a:p>
            <a:pPr>
              <a:spcAft>
                <a:spcPts val="1800"/>
              </a:spcAft>
            </a:pPr>
            <a:r>
              <a:rPr lang="en-AU" sz="3200" dirty="0" err="1"/>
              <a:t>Toefuata’iga’s</a:t>
            </a:r>
            <a:r>
              <a:rPr lang="en-AU" sz="3200" dirty="0"/>
              <a:t> Story – Caritas Australia</a:t>
            </a:r>
          </a:p>
          <a:p>
            <a:pPr>
              <a:spcAft>
                <a:spcPts val="1800"/>
              </a:spcAft>
            </a:pPr>
            <a:r>
              <a:rPr lang="en-AU" sz="3200" dirty="0"/>
              <a:t>Lam’s Story – Caritas Australia</a:t>
            </a:r>
          </a:p>
          <a:p>
            <a:pPr>
              <a:spcAft>
                <a:spcPts val="1800"/>
              </a:spcAft>
            </a:pPr>
            <a:r>
              <a:rPr lang="en-AU" sz="3200" dirty="0"/>
              <a:t>Irene’s Story - Arlette </a:t>
            </a:r>
            <a:r>
              <a:rPr lang="en-AU" sz="3200" dirty="0" err="1"/>
              <a:t>Bashizi</a:t>
            </a:r>
            <a:r>
              <a:rPr lang="en-AU" sz="3200" dirty="0"/>
              <a:t>/Caritas Australia</a:t>
            </a:r>
          </a:p>
          <a:p>
            <a:pPr>
              <a:spcAft>
                <a:spcPts val="1800"/>
              </a:spcAft>
            </a:pPr>
            <a:r>
              <a:rPr lang="en-AU" dirty="0"/>
              <a:t>Slide 22 (L-R) - </a:t>
            </a:r>
            <a:r>
              <a:rPr lang="en-US" dirty="0"/>
              <a:t>Elizabeth Symington, St Francis of Assisi, The Southern </a:t>
            </a:r>
            <a:r>
              <a:rPr lang="en-US"/>
              <a:t>Cross Newspaper</a:t>
            </a:r>
            <a:endParaRPr lang="en-AU" sz="3200" dirty="0"/>
          </a:p>
        </p:txBody>
      </p:sp>
      <p:sp>
        <p:nvSpPr>
          <p:cNvPr id="6" name="Title 5">
            <a:extLst>
              <a:ext uri="{FF2B5EF4-FFF2-40B4-BE49-F238E27FC236}">
                <a16:creationId xmlns:a16="http://schemas.microsoft.com/office/drawing/2014/main" id="{F7FFDC8C-E6F0-27D8-5EC1-49FA33FC7AA5}"/>
              </a:ext>
            </a:extLst>
          </p:cNvPr>
          <p:cNvSpPr>
            <a:spLocks noGrp="1"/>
          </p:cNvSpPr>
          <p:nvPr>
            <p:ph type="title"/>
          </p:nvPr>
        </p:nvSpPr>
        <p:spPr/>
        <p:txBody>
          <a:bodyPr/>
          <a:lstStyle/>
          <a:p>
            <a:r>
              <a:rPr lang="en-AU" dirty="0"/>
              <a:t>Photo credits</a:t>
            </a:r>
          </a:p>
        </p:txBody>
      </p:sp>
      <p:pic>
        <p:nvPicPr>
          <p:cNvPr id="5" name="Picture 4" descr="A close up of a text&#10;&#10;Description automatically generated">
            <a:extLst>
              <a:ext uri="{FF2B5EF4-FFF2-40B4-BE49-F238E27FC236}">
                <a16:creationId xmlns:a16="http://schemas.microsoft.com/office/drawing/2014/main" id="{60013B90-1DD1-62AC-5F30-103E079C02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50" y="8093075"/>
            <a:ext cx="13124712" cy="1645503"/>
          </a:xfrm>
          <a:prstGeom prst="rect">
            <a:avLst/>
          </a:prstGeom>
        </p:spPr>
      </p:pic>
    </p:spTree>
    <p:extLst>
      <p:ext uri="{BB962C8B-B14F-4D97-AF65-F5344CB8AC3E}">
        <p14:creationId xmlns:p14="http://schemas.microsoft.com/office/powerpoint/2010/main" val="370577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92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D022-C0B9-F8E8-72AD-86CA84F96FFC}"/>
              </a:ext>
            </a:extLst>
          </p:cNvPr>
          <p:cNvSpPr>
            <a:spLocks noGrp="1"/>
          </p:cNvSpPr>
          <p:nvPr>
            <p:ph type="title"/>
          </p:nvPr>
        </p:nvSpPr>
        <p:spPr/>
        <p:txBody>
          <a:bodyPr/>
          <a:lstStyle/>
          <a:p>
            <a:r>
              <a:rPr lang="en-AU" dirty="0"/>
              <a:t>Where we work</a:t>
            </a:r>
          </a:p>
        </p:txBody>
      </p:sp>
      <p:sp>
        <p:nvSpPr>
          <p:cNvPr id="3" name="Text Placeholder 2">
            <a:extLst>
              <a:ext uri="{FF2B5EF4-FFF2-40B4-BE49-F238E27FC236}">
                <a16:creationId xmlns:a16="http://schemas.microsoft.com/office/drawing/2014/main" id="{B98036A4-3AF9-D6D2-1430-A74B473D3573}"/>
              </a:ext>
            </a:extLst>
          </p:cNvPr>
          <p:cNvSpPr>
            <a:spLocks noGrp="1"/>
          </p:cNvSpPr>
          <p:nvPr>
            <p:ph type="body" sz="quarter" idx="10"/>
          </p:nvPr>
        </p:nvSpPr>
        <p:spPr>
          <a:xfrm>
            <a:off x="1309772" y="2835275"/>
            <a:ext cx="5280622" cy="4894994"/>
          </a:xfrm>
        </p:spPr>
        <p:txBody>
          <a:bodyPr/>
          <a:lstStyle/>
          <a:p>
            <a:pPr lvl="0"/>
            <a:r>
              <a:rPr lang="en-AU" sz="4000" dirty="0"/>
              <a:t>For over 60 years, Caritas Australia has worked hand in hand with people in Australia and overseas to break the cycle of poverty. </a:t>
            </a:r>
          </a:p>
        </p:txBody>
      </p:sp>
    </p:spTree>
    <p:extLst>
      <p:ext uri="{BB962C8B-B14F-4D97-AF65-F5344CB8AC3E}">
        <p14:creationId xmlns:p14="http://schemas.microsoft.com/office/powerpoint/2010/main" val="161117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1A76E8-823F-A743-CEA3-53053318D36F}"/>
              </a:ext>
            </a:extLst>
          </p:cNvPr>
          <p:cNvSpPr>
            <a:spLocks noGrp="1"/>
          </p:cNvSpPr>
          <p:nvPr>
            <p:ph type="body" sz="quarter" idx="20"/>
          </p:nvPr>
        </p:nvSpPr>
        <p:spPr>
          <a:xfrm>
            <a:off x="2355851" y="2216941"/>
            <a:ext cx="8009892" cy="2585323"/>
          </a:xfrm>
        </p:spPr>
        <p:txBody>
          <a:bodyPr/>
          <a:lstStyle/>
          <a:p>
            <a:r>
              <a:rPr lang="en-AU" sz="8200" dirty="0" err="1">
                <a:latin typeface="+mj-lt"/>
              </a:rPr>
              <a:t>Toefuata’iga’s</a:t>
            </a:r>
            <a:r>
              <a:rPr lang="en-AU" sz="8200" dirty="0">
                <a:latin typeface="+mj-lt"/>
              </a:rPr>
              <a:t> Story</a:t>
            </a:r>
          </a:p>
        </p:txBody>
      </p:sp>
      <p:sp>
        <p:nvSpPr>
          <p:cNvPr id="2" name="Text Placeholder 1">
            <a:extLst>
              <a:ext uri="{FF2B5EF4-FFF2-40B4-BE49-F238E27FC236}">
                <a16:creationId xmlns:a16="http://schemas.microsoft.com/office/drawing/2014/main" id="{7E04DB1A-0A99-C09D-0FED-6A83AEA87376}"/>
              </a:ext>
            </a:extLst>
          </p:cNvPr>
          <p:cNvSpPr>
            <a:spLocks noGrp="1"/>
          </p:cNvSpPr>
          <p:nvPr>
            <p:ph type="body" sz="quarter" idx="12"/>
          </p:nvPr>
        </p:nvSpPr>
        <p:spPr>
          <a:xfrm>
            <a:off x="2355850" y="5273675"/>
            <a:ext cx="6400799" cy="1231106"/>
          </a:xfrm>
        </p:spPr>
        <p:txBody>
          <a:bodyPr/>
          <a:lstStyle/>
          <a:p>
            <a:r>
              <a:rPr lang="en-AU" sz="4000" b="0" i="1" dirty="0"/>
              <a:t>(Toy-foo-ah-</a:t>
            </a:r>
            <a:r>
              <a:rPr lang="en-AU" sz="4000" b="0" i="1" dirty="0" err="1"/>
              <a:t>tah</a:t>
            </a:r>
            <a:r>
              <a:rPr lang="en-AU" sz="4000" b="0" i="1" dirty="0"/>
              <a:t>-</a:t>
            </a:r>
            <a:r>
              <a:rPr lang="en-AU" sz="4000" b="0" i="1" dirty="0" err="1"/>
              <a:t>ing</a:t>
            </a:r>
            <a:r>
              <a:rPr lang="en-AU" sz="4000" b="0" i="1" dirty="0"/>
              <a:t>-ah) </a:t>
            </a:r>
            <a:r>
              <a:rPr lang="en-AU" sz="4000" dirty="0"/>
              <a:t>Samoa</a:t>
            </a:r>
          </a:p>
        </p:txBody>
      </p:sp>
    </p:spTree>
    <p:extLst>
      <p:ext uri="{BB962C8B-B14F-4D97-AF65-F5344CB8AC3E}">
        <p14:creationId xmlns:p14="http://schemas.microsoft.com/office/powerpoint/2010/main" val="193733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amoan primary school student smiles at the camera on a road outside her school. ">
            <a:extLst>
              <a:ext uri="{FF2B5EF4-FFF2-40B4-BE49-F238E27FC236}">
                <a16:creationId xmlns:a16="http://schemas.microsoft.com/office/drawing/2014/main" id="{5FF2F9AC-3F2C-9A46-5FC1-DCA735011310}"/>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colorTemperature colorTemp="7200"/>
                    </a14:imgEffect>
                    <a14:imgEffect>
                      <a14:saturation sat="120000"/>
                    </a14:imgEffect>
                  </a14:imgLayer>
                </a14:imgProps>
              </a:ex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65D4BCDB-2778-E8DA-5D0D-361D1AEEF415}"/>
              </a:ext>
            </a:extLst>
          </p:cNvPr>
          <p:cNvSpPr>
            <a:spLocks noGrp="1"/>
          </p:cNvSpPr>
          <p:nvPr>
            <p:ph type="title"/>
          </p:nvPr>
        </p:nvSpPr>
        <p:spPr/>
        <p:txBody>
          <a:bodyPr lIns="0">
            <a:noAutofit/>
          </a:bodyPr>
          <a:lstStyle/>
          <a:p>
            <a:r>
              <a:rPr lang="en-AU" sz="6000" dirty="0" err="1"/>
              <a:t>Toefuata’iga’s</a:t>
            </a:r>
            <a:r>
              <a:rPr lang="en-AU" sz="6000" dirty="0"/>
              <a:t> Story</a:t>
            </a:r>
          </a:p>
        </p:txBody>
      </p:sp>
      <p:sp>
        <p:nvSpPr>
          <p:cNvPr id="5" name="Text Placeholder 4">
            <a:extLst>
              <a:ext uri="{FF2B5EF4-FFF2-40B4-BE49-F238E27FC236}">
                <a16:creationId xmlns:a16="http://schemas.microsoft.com/office/drawing/2014/main" id="{DA7D0330-1449-3ACC-F7AE-B4A6D032939B}"/>
              </a:ext>
            </a:extLst>
          </p:cNvPr>
          <p:cNvSpPr>
            <a:spLocks noGrp="1"/>
          </p:cNvSpPr>
          <p:nvPr>
            <p:ph type="body" sz="quarter" idx="19"/>
          </p:nvPr>
        </p:nvSpPr>
        <p:spPr/>
        <p:txBody>
          <a:bodyPr/>
          <a:lstStyle/>
          <a:p>
            <a:r>
              <a:rPr lang="en-AU" dirty="0"/>
              <a:t>Samoa</a:t>
            </a:r>
          </a:p>
        </p:txBody>
      </p:sp>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2760686"/>
            <a:ext cx="8753475" cy="5862310"/>
          </a:xfrm>
        </p:spPr>
        <p:txBody>
          <a:bodyPr/>
          <a:lstStyle/>
          <a:p>
            <a:r>
              <a:rPr lang="en-US" sz="3600" dirty="0" err="1"/>
              <a:t>Toefuata’iga</a:t>
            </a:r>
            <a:r>
              <a:rPr lang="en-US" sz="3600" dirty="0"/>
              <a:t> (Toy-foo-ah-</a:t>
            </a:r>
            <a:r>
              <a:rPr lang="en-US" sz="3600" dirty="0" err="1"/>
              <a:t>tah</a:t>
            </a:r>
            <a:r>
              <a:rPr lang="en-US" sz="3600" dirty="0"/>
              <a:t>-</a:t>
            </a:r>
            <a:r>
              <a:rPr lang="en-US" sz="3600" dirty="0" err="1"/>
              <a:t>ing</a:t>
            </a:r>
            <a:r>
              <a:rPr lang="en-US" sz="3600" dirty="0"/>
              <a:t>-ah) is 13 years old. She goes to a primary school in Samoa.</a:t>
            </a:r>
          </a:p>
          <a:p>
            <a:r>
              <a:rPr lang="en-AU" sz="3600" dirty="0"/>
              <a:t>While Samoa is a beautiful country surrounded by water, </a:t>
            </a:r>
            <a:r>
              <a:rPr lang="en-US" sz="3600" dirty="0" err="1"/>
              <a:t>Toefuata’iga’s</a:t>
            </a:r>
            <a:r>
              <a:rPr lang="en-US" sz="3600" dirty="0"/>
              <a:t> school didn’t have enough clean water for drinking or washing hands. This made it hard for her and her friends to stay healthy and learn well. </a:t>
            </a:r>
          </a:p>
        </p:txBody>
      </p:sp>
    </p:spTree>
    <p:extLst>
      <p:ext uri="{BB962C8B-B14F-4D97-AF65-F5344CB8AC3E}">
        <p14:creationId xmlns:p14="http://schemas.microsoft.com/office/powerpoint/2010/main" val="361976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1692274"/>
            <a:ext cx="8753475" cy="6444143"/>
          </a:xfrm>
        </p:spPr>
        <p:txBody>
          <a:bodyPr/>
          <a:lstStyle/>
          <a:p>
            <a:r>
              <a:rPr lang="en-US" sz="3600" dirty="0"/>
              <a:t>At times, when the school ran out of clean water, teachers had to fetch water themselves in buckets from </a:t>
            </a:r>
            <a:r>
              <a:rPr lang="en-US" sz="3600" dirty="0" err="1"/>
              <a:t>neighbouring</a:t>
            </a:r>
            <a:r>
              <a:rPr lang="en-US" sz="3600" dirty="0"/>
              <a:t> homes who had access to piped water. This took time away from teaching their students.</a:t>
            </a:r>
          </a:p>
          <a:p>
            <a:r>
              <a:rPr lang="en-US" sz="3600" dirty="0"/>
              <a:t>On days with little or no water, students were sent home early, missing out on learning and playing with friends</a:t>
            </a:r>
          </a:p>
          <a:p>
            <a:endParaRPr lang="en-AU" sz="3600" dirty="0"/>
          </a:p>
          <a:p>
            <a:endParaRPr lang="en-US" sz="3600" dirty="0"/>
          </a:p>
        </p:txBody>
      </p:sp>
      <p:pic>
        <p:nvPicPr>
          <p:cNvPr id="7" name="Picture Placeholder 6" descr="A woman picks up 2 large plastic buckets full of water outside a classroom.">
            <a:extLst>
              <a:ext uri="{FF2B5EF4-FFF2-40B4-BE49-F238E27FC236}">
                <a16:creationId xmlns:a16="http://schemas.microsoft.com/office/drawing/2014/main" id="{130DEB28-5FE3-999A-D2EA-63FE6D90398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737923" cy="11309350"/>
          </a:xfrm>
        </p:spPr>
      </p:pic>
    </p:spTree>
    <p:extLst>
      <p:ext uri="{BB962C8B-B14F-4D97-AF65-F5344CB8AC3E}">
        <p14:creationId xmlns:p14="http://schemas.microsoft.com/office/powerpoint/2010/main" val="34322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13-year-old schoolgirl stands in front of a 10,000 L water tank at her Samoan primary school. ">
            <a:extLst>
              <a:ext uri="{FF2B5EF4-FFF2-40B4-BE49-F238E27FC236}">
                <a16:creationId xmlns:a16="http://schemas.microsoft.com/office/drawing/2014/main" id="{FAB7880F-4B2B-B4A7-AF78-F045243F2E8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1692275"/>
            <a:ext cx="8753475" cy="6093143"/>
          </a:xfrm>
        </p:spPr>
        <p:txBody>
          <a:bodyPr wrap="square" lIns="0" tIns="0" rIns="0" bIns="0" anchor="t">
            <a:spAutoFit/>
          </a:bodyPr>
          <a:lstStyle/>
          <a:p>
            <a:pPr marL="13970"/>
            <a:r>
              <a:rPr lang="en-US" sz="3600" dirty="0"/>
              <a:t>Then, something wonderful happened! Caritas Samoa, with help from Caritas Australia, provided the school with a big 10,000 </a:t>
            </a:r>
            <a:r>
              <a:rPr lang="en-US" sz="3600" err="1"/>
              <a:t>litre</a:t>
            </a:r>
            <a:r>
              <a:rPr lang="en-US" sz="3600" dirty="0"/>
              <a:t> water tank. Now, the school has clean water all the time! </a:t>
            </a:r>
            <a:endParaRPr lang="en-US"/>
          </a:p>
          <a:p>
            <a:pPr marL="13970"/>
            <a:r>
              <a:rPr lang="en-US" sz="3600" dirty="0" err="1"/>
              <a:t>Toefuata’iga</a:t>
            </a:r>
            <a:r>
              <a:rPr lang="en-US" sz="3600" dirty="0"/>
              <a:t> and her classmates can stay at school all day to learn and play without worrying about getting sick. </a:t>
            </a:r>
          </a:p>
          <a:p>
            <a:pPr marL="13970"/>
            <a:endParaRPr lang="en-US" sz="3600" dirty="0"/>
          </a:p>
        </p:txBody>
      </p:sp>
    </p:spTree>
    <p:extLst>
      <p:ext uri="{BB962C8B-B14F-4D97-AF65-F5344CB8AC3E}">
        <p14:creationId xmlns:p14="http://schemas.microsoft.com/office/powerpoint/2010/main" val="85576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50445D-7973-CD94-B92A-FFFF3F56CAF4}"/>
              </a:ext>
            </a:extLst>
          </p:cNvPr>
          <p:cNvSpPr>
            <a:spLocks noGrp="1"/>
          </p:cNvSpPr>
          <p:nvPr>
            <p:ph type="body" sz="quarter" idx="20"/>
          </p:nvPr>
        </p:nvSpPr>
        <p:spPr>
          <a:xfrm>
            <a:off x="1047088" y="6810216"/>
            <a:ext cx="5584479" cy="1872307"/>
          </a:xfrm>
        </p:spPr>
        <p:txBody>
          <a:bodyPr/>
          <a:lstStyle/>
          <a:p>
            <a:r>
              <a:rPr lang="en-AU" sz="3600" dirty="0"/>
              <a:t>Teachers can focus on teaching and students have more time to learn. </a:t>
            </a:r>
          </a:p>
        </p:txBody>
      </p:sp>
      <p:sp>
        <p:nvSpPr>
          <p:cNvPr id="9" name="Text Placeholder 8">
            <a:extLst>
              <a:ext uri="{FF2B5EF4-FFF2-40B4-BE49-F238E27FC236}">
                <a16:creationId xmlns:a16="http://schemas.microsoft.com/office/drawing/2014/main" id="{0B9B5A4E-C101-7EA1-7BAF-106096DA0246}"/>
              </a:ext>
            </a:extLst>
          </p:cNvPr>
          <p:cNvSpPr>
            <a:spLocks noGrp="1"/>
          </p:cNvSpPr>
          <p:nvPr>
            <p:ph type="body" sz="quarter" idx="21"/>
          </p:nvPr>
        </p:nvSpPr>
        <p:spPr>
          <a:xfrm>
            <a:off x="7259811" y="6810216"/>
            <a:ext cx="5584479" cy="1872307"/>
          </a:xfrm>
        </p:spPr>
        <p:txBody>
          <a:bodyPr/>
          <a:lstStyle/>
          <a:p>
            <a:r>
              <a:rPr lang="en-AU" sz="3600" dirty="0" err="1"/>
              <a:t>Toefuata’iga</a:t>
            </a:r>
            <a:r>
              <a:rPr lang="en-AU" sz="3600" dirty="0"/>
              <a:t> and her friends have more time to play.</a:t>
            </a:r>
          </a:p>
        </p:txBody>
      </p:sp>
      <p:sp>
        <p:nvSpPr>
          <p:cNvPr id="10" name="Text Placeholder 9">
            <a:extLst>
              <a:ext uri="{FF2B5EF4-FFF2-40B4-BE49-F238E27FC236}">
                <a16:creationId xmlns:a16="http://schemas.microsoft.com/office/drawing/2014/main" id="{D0127318-61BD-0905-F8D8-2FDFE389F6D5}"/>
              </a:ext>
            </a:extLst>
          </p:cNvPr>
          <p:cNvSpPr>
            <a:spLocks noGrp="1"/>
          </p:cNvSpPr>
          <p:nvPr>
            <p:ph type="body" sz="quarter" idx="22"/>
          </p:nvPr>
        </p:nvSpPr>
        <p:spPr>
          <a:xfrm>
            <a:off x="13472533" y="6810216"/>
            <a:ext cx="5584479" cy="587084"/>
          </a:xfrm>
        </p:spPr>
        <p:txBody>
          <a:bodyPr/>
          <a:lstStyle/>
          <a:p>
            <a:r>
              <a:rPr lang="en-US" sz="3600" dirty="0"/>
              <a:t>Everyone can stay healthy. </a:t>
            </a:r>
            <a:endParaRPr lang="en-AU" sz="3600" dirty="0"/>
          </a:p>
        </p:txBody>
      </p:sp>
      <p:pic>
        <p:nvPicPr>
          <p:cNvPr id="3" name="Picture Placeholder 2" descr="A teacher points to writing on the blackboard as students watch and listen.">
            <a:extLst>
              <a:ext uri="{FF2B5EF4-FFF2-40B4-BE49-F238E27FC236}">
                <a16:creationId xmlns:a16="http://schemas.microsoft.com/office/drawing/2014/main" id="{6A7648D4-6563-C671-8167-BD46E50B8533}"/>
              </a:ext>
            </a:extLst>
          </p:cNvPr>
          <p:cNvPicPr>
            <a:picLocks noGrp="1" noChangeAspect="1"/>
          </p:cNvPicPr>
          <p:nvPr>
            <p:ph type="pic" sz="quarter" idx="23"/>
          </p:nvPr>
        </p:nvPicPr>
        <p:blipFill rotWithShape="1">
          <a:blip r:embed="rId2" cstate="screen">
            <a:extLst>
              <a:ext uri="{28A0092B-C50C-407E-A947-70E740481C1C}">
                <a14:useLocalDpi xmlns:a14="http://schemas.microsoft.com/office/drawing/2010/main"/>
              </a:ext>
            </a:extLst>
          </a:blip>
          <a:srcRect/>
          <a:stretch/>
        </p:blipFill>
        <p:spPr/>
      </p:pic>
      <p:pic>
        <p:nvPicPr>
          <p:cNvPr id="5" name="Picture Placeholder 4" descr="Samoan primary school students dance outside in a circle holding hands during their lunch break in a field of dead grass and dirt.">
            <a:extLst>
              <a:ext uri="{FF2B5EF4-FFF2-40B4-BE49-F238E27FC236}">
                <a16:creationId xmlns:a16="http://schemas.microsoft.com/office/drawing/2014/main" id="{394F7621-4441-EC17-B793-BE2F354C116A}"/>
              </a:ext>
            </a:extLst>
          </p:cNvPr>
          <p:cNvPicPr>
            <a:picLocks noGrp="1" noChangeAspect="1"/>
          </p:cNvPicPr>
          <p:nvPr>
            <p:ph type="pic" sz="quarter" idx="24"/>
          </p:nvPr>
        </p:nvPicPr>
        <p:blipFill rotWithShape="1">
          <a:blip r:embed="rId3" cstate="screen">
            <a:extLst>
              <a:ext uri="{28A0092B-C50C-407E-A947-70E740481C1C}">
                <a14:useLocalDpi xmlns:a14="http://schemas.microsoft.com/office/drawing/2010/main"/>
              </a:ext>
            </a:extLst>
          </a:blip>
          <a:srcRect/>
          <a:stretch/>
        </p:blipFill>
        <p:spPr/>
      </p:pic>
      <p:pic>
        <p:nvPicPr>
          <p:cNvPr id="7" name="Picture Placeholder 6" descr="Students stand with water buckets in front of two classrooms.">
            <a:extLst>
              <a:ext uri="{FF2B5EF4-FFF2-40B4-BE49-F238E27FC236}">
                <a16:creationId xmlns:a16="http://schemas.microsoft.com/office/drawing/2014/main" id="{1654652C-B776-AD9B-BDF7-2CFA3E77153B}"/>
              </a:ext>
            </a:extLst>
          </p:cNvPr>
          <p:cNvPicPr>
            <a:picLocks noGrp="1" noChangeAspect="1"/>
          </p:cNvPicPr>
          <p:nvPr>
            <p:ph type="pic" sz="quarter" idx="25"/>
          </p:nvPr>
        </p:nvPicPr>
        <p:blipFill rotWithShape="1">
          <a:blip r:embed="rId4" cstate="screen">
            <a:extLst>
              <a:ext uri="{28A0092B-C50C-407E-A947-70E740481C1C}">
                <a14:useLocalDpi xmlns:a14="http://schemas.microsoft.com/office/drawing/2010/main"/>
              </a:ext>
            </a:extLst>
          </a:blip>
          <a:srcRect/>
          <a:stretch/>
        </p:blipFill>
        <p:spPr/>
      </p:pic>
      <p:sp>
        <p:nvSpPr>
          <p:cNvPr id="14" name="Text Placeholder 13">
            <a:extLst>
              <a:ext uri="{FF2B5EF4-FFF2-40B4-BE49-F238E27FC236}">
                <a16:creationId xmlns:a16="http://schemas.microsoft.com/office/drawing/2014/main" id="{0F6C2F70-19D1-F719-E679-EECAF2F70750}"/>
              </a:ext>
            </a:extLst>
          </p:cNvPr>
          <p:cNvSpPr>
            <a:spLocks noGrp="1"/>
          </p:cNvSpPr>
          <p:nvPr>
            <p:ph type="body" sz="quarter" idx="26"/>
          </p:nvPr>
        </p:nvSpPr>
        <p:spPr>
          <a:xfrm>
            <a:off x="1047088" y="1006475"/>
            <a:ext cx="17979100" cy="1344792"/>
          </a:xfrm>
        </p:spPr>
        <p:txBody>
          <a:bodyPr/>
          <a:lstStyle/>
          <a:p>
            <a:pPr>
              <a:lnSpc>
                <a:spcPct val="114000"/>
              </a:lnSpc>
            </a:pPr>
            <a:r>
              <a:rPr lang="en-AU" dirty="0" err="1">
                <a:solidFill>
                  <a:srgbClr val="000000"/>
                </a:solidFill>
              </a:rPr>
              <a:t>Toefuata’iga</a:t>
            </a:r>
            <a:r>
              <a:rPr lang="en-AU" dirty="0">
                <a:solidFill>
                  <a:srgbClr val="000000"/>
                </a:solidFill>
              </a:rPr>
              <a:t> and her friends are very happy they have enough clean water at school. </a:t>
            </a:r>
          </a:p>
        </p:txBody>
      </p:sp>
    </p:spTree>
    <p:extLst>
      <p:ext uri="{BB962C8B-B14F-4D97-AF65-F5344CB8AC3E}">
        <p14:creationId xmlns:p14="http://schemas.microsoft.com/office/powerpoint/2010/main" val="27910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student fills up her water bottle from a water tank.">
            <a:extLst>
              <a:ext uri="{FF2B5EF4-FFF2-40B4-BE49-F238E27FC236}">
                <a16:creationId xmlns:a16="http://schemas.microsoft.com/office/drawing/2014/main" id="{B1A3B3DD-1AF1-8215-3E3C-F958B097E5C5}"/>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0" y="0"/>
            <a:ext cx="20104100" cy="11309350"/>
          </a:xfrm>
        </p:spPr>
      </p:pic>
      <p:sp>
        <p:nvSpPr>
          <p:cNvPr id="4" name="object 5">
            <a:extLst>
              <a:ext uri="{FF2B5EF4-FFF2-40B4-BE49-F238E27FC236}">
                <a16:creationId xmlns:a16="http://schemas.microsoft.com/office/drawing/2014/main" id="{0A7691C4-CC62-F433-F692-3375107A3F4D}"/>
              </a:ext>
            </a:extLst>
          </p:cNvPr>
          <p:cNvSpPr/>
          <p:nvPr/>
        </p:nvSpPr>
        <p:spPr>
          <a:xfrm>
            <a:off x="916147" y="1539875"/>
            <a:ext cx="6387465" cy="6829735"/>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chemeClr val="bg2"/>
          </a:solidFill>
        </p:spPr>
        <p:txBody>
          <a:bodyPr wrap="square" lIns="0" tIns="0" rIns="0" bIns="0" rtlCol="0"/>
          <a:lstStyle/>
          <a:p>
            <a:endParaRPr dirty="0"/>
          </a:p>
        </p:txBody>
      </p:sp>
      <p:sp>
        <p:nvSpPr>
          <p:cNvPr id="7" name="Text Placeholder 6">
            <a:extLst>
              <a:ext uri="{FF2B5EF4-FFF2-40B4-BE49-F238E27FC236}">
                <a16:creationId xmlns:a16="http://schemas.microsoft.com/office/drawing/2014/main" id="{8119FC67-1C8B-0B80-F1EF-5FF63A87F025}"/>
              </a:ext>
            </a:extLst>
          </p:cNvPr>
          <p:cNvSpPr>
            <a:spLocks noGrp="1"/>
          </p:cNvSpPr>
          <p:nvPr>
            <p:ph type="body" sz="quarter" idx="20"/>
          </p:nvPr>
        </p:nvSpPr>
        <p:spPr>
          <a:xfrm>
            <a:off x="1331198" y="2018233"/>
            <a:ext cx="5557362" cy="5602880"/>
          </a:xfrm>
        </p:spPr>
        <p:txBody>
          <a:bodyPr/>
          <a:lstStyle/>
          <a:p>
            <a:r>
              <a:rPr lang="en-US" sz="4000" dirty="0"/>
              <a:t>“Now that we have the water tank, things are so much better. We can stay at school all day, and I get to spend more time learning and playing with my friends.”</a:t>
            </a:r>
            <a:endParaRPr lang="en-AU" sz="4000" dirty="0"/>
          </a:p>
        </p:txBody>
      </p:sp>
      <p:sp>
        <p:nvSpPr>
          <p:cNvPr id="6" name="Text Placeholder 5">
            <a:extLst>
              <a:ext uri="{FF2B5EF4-FFF2-40B4-BE49-F238E27FC236}">
                <a16:creationId xmlns:a16="http://schemas.microsoft.com/office/drawing/2014/main" id="{221DCEFE-3B77-C8CB-A379-BD1CF1446BCD}"/>
              </a:ext>
            </a:extLst>
          </p:cNvPr>
          <p:cNvSpPr>
            <a:spLocks noGrp="1"/>
          </p:cNvSpPr>
          <p:nvPr>
            <p:ph type="body" sz="quarter" idx="19"/>
          </p:nvPr>
        </p:nvSpPr>
        <p:spPr>
          <a:xfrm>
            <a:off x="1641872" y="7394128"/>
            <a:ext cx="5246688" cy="453970"/>
          </a:xfrm>
        </p:spPr>
        <p:txBody>
          <a:bodyPr/>
          <a:lstStyle/>
          <a:p>
            <a:pPr algn="r"/>
            <a:r>
              <a:rPr lang="en-AU" dirty="0"/>
              <a:t>- </a:t>
            </a:r>
            <a:r>
              <a:rPr lang="en-AU" dirty="0" err="1"/>
              <a:t>Toefuata’iga</a:t>
            </a:r>
            <a:endParaRPr lang="en-AU" dirty="0"/>
          </a:p>
        </p:txBody>
      </p:sp>
    </p:spTree>
    <p:extLst>
      <p:ext uri="{BB962C8B-B14F-4D97-AF65-F5344CB8AC3E}">
        <p14:creationId xmlns:p14="http://schemas.microsoft.com/office/powerpoint/2010/main" val="707287129"/>
      </p:ext>
    </p:extLst>
  </p:cSld>
  <p:clrMapOvr>
    <a:masterClrMapping/>
  </p:clrMapOvr>
</p:sld>
</file>

<file path=ppt/theme/theme1.xml><?xml version="1.0" encoding="utf-8"?>
<a:theme xmlns:a="http://schemas.openxmlformats.org/drawingml/2006/main" name="Office Theme">
  <a:themeElements>
    <a:clrScheme name="PC25 Colours">
      <a:dk1>
        <a:srgbClr val="762000"/>
      </a:dk1>
      <a:lt1>
        <a:srgbClr val="FFFFFF"/>
      </a:lt1>
      <a:dk2>
        <a:srgbClr val="A47ABB"/>
      </a:dk2>
      <a:lt2>
        <a:srgbClr val="FFD27D"/>
      </a:lt2>
      <a:accent1>
        <a:srgbClr val="93274D"/>
      </a:accent1>
      <a:accent2>
        <a:srgbClr val="5DCFC6"/>
      </a:accent2>
      <a:accent3>
        <a:srgbClr val="BE7D94"/>
      </a:accent3>
      <a:accent4>
        <a:srgbClr val="C8A9D6"/>
      </a:accent4>
      <a:accent5>
        <a:srgbClr val="FFE4B1"/>
      </a:accent5>
      <a:accent6>
        <a:srgbClr val="9EE2DD"/>
      </a:accent6>
      <a:hlink>
        <a:srgbClr val="3296EE"/>
      </a:hlink>
      <a:folHlink>
        <a:srgbClr val="3296E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1430" rIns="0" bIns="0" rtlCol="0">
        <a:spAutoFit/>
      </a:bodyPr>
      <a:lstStyle>
        <a:defPPr marL="12700" algn="ctr">
          <a:lnSpc>
            <a:spcPct val="100000"/>
          </a:lnSpc>
          <a:spcBef>
            <a:spcPts val="90"/>
          </a:spcBef>
          <a:defRPr sz="4400" spc="-10" dirty="0">
            <a:solidFill>
              <a:srgbClr val="FFFFFF"/>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_ip_UnifiedCompliancePolicyUIAction xmlns="http://schemas.microsoft.com/sharepoint/v3" xsi:nil="true"/>
    <TaxCatchAll xmlns="a74f41e8-2c9a-4a9a-8a86-1b2eca9cb15f"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7" ma:contentTypeDescription="Create a new document." ma:contentTypeScope="" ma:versionID="4732bfac7d709dc55539441ce913f1e0">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900af1762bf1d5bcb0e91980c42f8cf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A7E17B-D2A0-44A2-BDA7-5776BB319175}">
  <ds:schemaRefs>
    <ds:schemaRef ds:uri="http://schemas.microsoft.com/sharepoint/v3/contenttype/forms"/>
  </ds:schemaRefs>
</ds:datastoreItem>
</file>

<file path=customXml/itemProps2.xml><?xml version="1.0" encoding="utf-8"?>
<ds:datastoreItem xmlns:ds="http://schemas.openxmlformats.org/officeDocument/2006/customXml" ds:itemID="{2D8A4141-33A2-4A43-B128-CC5BB6787E79}">
  <ds:schemaRefs>
    <ds:schemaRef ds:uri="http://schemas.microsoft.com/office/2006/metadata/properties"/>
    <ds:schemaRef ds:uri="http://schemas.microsoft.com/office/2006/documentManagement/types"/>
    <ds:schemaRef ds:uri="http://schemas.microsoft.com/sharepoint/v3"/>
    <ds:schemaRef ds:uri="http://purl.org/dc/terms/"/>
    <ds:schemaRef ds:uri="http://purl.org/dc/elements/1.1/"/>
    <ds:schemaRef ds:uri="a1240345-a333-43d4-bb17-215edb4655ec"/>
    <ds:schemaRef ds:uri="http://schemas.openxmlformats.org/package/2006/metadata/core-properties"/>
    <ds:schemaRef ds:uri="http://schemas.microsoft.com/office/infopath/2007/PartnerControls"/>
    <ds:schemaRef ds:uri="a74f41e8-2c9a-4a9a-8a86-1b2eca9cb15f"/>
    <ds:schemaRef ds:uri="http://www.w3.org/XML/1998/namespace"/>
    <ds:schemaRef ds:uri="http://purl.org/dc/dcmitype/"/>
  </ds:schemaRefs>
</ds:datastoreItem>
</file>

<file path=customXml/itemProps3.xml><?xml version="1.0" encoding="utf-8"?>
<ds:datastoreItem xmlns:ds="http://schemas.openxmlformats.org/officeDocument/2006/customXml" ds:itemID="{8FDFC83C-636D-48A3-B01F-562CB71EE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915</TotalTime>
  <Words>1266</Words>
  <Application>Microsoft Office PowerPoint</Application>
  <PresentationFormat>Custom</PresentationFormat>
  <Paragraphs>78</Paragraphs>
  <Slides>25</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Office Theme</vt:lpstr>
      <vt:lpstr>PowerPoint Presentation</vt:lpstr>
      <vt:lpstr>Introducing Project Compassion 2025</vt:lpstr>
      <vt:lpstr>Where we work</vt:lpstr>
      <vt:lpstr>PowerPoint Presentation</vt:lpstr>
      <vt:lpstr>Toefuata’iga’s Story</vt:lpstr>
      <vt:lpstr>PowerPoint Presentation</vt:lpstr>
      <vt:lpstr>PowerPoint Presentation</vt:lpstr>
      <vt:lpstr>PowerPoint Presentation</vt:lpstr>
      <vt:lpstr>PowerPoint Presentation</vt:lpstr>
      <vt:lpstr>PowerPoint Presentation</vt:lpstr>
      <vt:lpstr>Lam’s Story</vt:lpstr>
      <vt:lpstr>PowerPoint Presentation</vt:lpstr>
      <vt:lpstr>PowerPoint Presentation</vt:lpstr>
      <vt:lpstr>PowerPoint Presentation</vt:lpstr>
      <vt:lpstr>PowerPoint Presentation</vt:lpstr>
      <vt:lpstr>PowerPoint Presentation</vt:lpstr>
      <vt:lpstr>Irene’s Story</vt:lpstr>
      <vt:lpstr>PowerPoint Presentation</vt:lpstr>
      <vt:lpstr>PowerPoint Presentation</vt:lpstr>
      <vt:lpstr>PowerPoint Presentation</vt:lpstr>
      <vt:lpstr>PowerPoint Presentation</vt:lpstr>
      <vt:lpstr>PowerPoint Presentation</vt:lpstr>
      <vt:lpstr>Students</vt:lpstr>
      <vt:lpstr>Photo credits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INTRODUCTION TO PC25 Primary</dc:title>
  <dc:creator>Nicole Dobrohotoff</dc:creator>
  <cp:lastModifiedBy>Nicole Dobrohotoff</cp:lastModifiedBy>
  <cp:revision>27</cp:revision>
  <dcterms:created xsi:type="dcterms:W3CDTF">2024-10-09T06:12:42Z</dcterms:created>
  <dcterms:modified xsi:type="dcterms:W3CDTF">2024-12-03T00:10:59Z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2024-10-09T00:00:00Z</vt:filetime>
  </property>
  <property fmtid="{D5CDD505-2E9C-101B-9397-08002B2CF9AE}" pid="3" name="Creator">
    <vt:lpwstr>Adobe InDesign 19.0 (Macintosh)</vt:lpwstr>
  </property>
  <property fmtid="{D5CDD505-2E9C-101B-9397-08002B2CF9AE}" pid="4" name="LastSaved">
    <vt:filetime>2024-10-09T00:00:00Z</vt:filetime>
  </property>
  <property fmtid="{D5CDD505-2E9C-101B-9397-08002B2CF9AE}" pid="5" name="Producer">
    <vt:lpwstr>Adobe PDF Library 17.0</vt:lpwstr>
  </property>
  <property fmtid="{D5CDD505-2E9C-101B-9397-08002B2CF9AE}" pid="6" name="ContentTypeId">
    <vt:lpwstr>0x010100DFB2EFBF7EC79C4FB7EE1E2A7754B606</vt:lpwstr>
  </property>
  <property fmtid="{D5CDD505-2E9C-101B-9397-08002B2CF9AE}" pid="7" name="MediaServiceImageTags">
    <vt:lpwstr/>
  </property>
</Properties>
</file>