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6"/>
  </p:notes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E5DBCB"/>
    <a:srgbClr val="762000"/>
    <a:srgbClr val="802D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46EC62-9228-45C5-9301-753900D4883E}" type="datetimeFigureOut">
              <a:rPr lang="en-AU" smtClean="0"/>
              <a:t>23/06/2025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AF2DE-A250-4EAD-87EC-6D8EC641E5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7954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23/06/2025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0677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23/06/2025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9184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23/06/2025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4290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23/06/2025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724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23/06/2025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0808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23/06/2025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2934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23/06/2025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91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23/06/2025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822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23/06/2025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6136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23/06/2025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7081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23/06/2025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1690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098A8-12FF-4F73-90EC-248AB6F22AB5}" type="datetimeFigureOut">
              <a:rPr lang="en-AU" smtClean="0"/>
              <a:t>23/06/2025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2244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sitting in front of a tent&#10;&#10;AI-generated content may be incorrect.">
            <a:extLst>
              <a:ext uri="{FF2B5EF4-FFF2-40B4-BE49-F238E27FC236}">
                <a16:creationId xmlns:a16="http://schemas.microsoft.com/office/drawing/2014/main" id="{EF2F30B8-77CF-1D6F-FA36-5110061DA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4" r="30141" b="5037"/>
          <a:stretch>
            <a:fillRect/>
          </a:stretch>
        </p:blipFill>
        <p:spPr>
          <a:xfrm>
            <a:off x="6850051" y="-1575"/>
            <a:ext cx="5430256" cy="688132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A0A75F6-C3A9-4E3B-B2BD-A0E777B0F040}"/>
              </a:ext>
            </a:extLst>
          </p:cNvPr>
          <p:cNvSpPr/>
          <p:nvPr/>
        </p:nvSpPr>
        <p:spPr>
          <a:xfrm>
            <a:off x="4021" y="-1"/>
            <a:ext cx="6854870" cy="6881327"/>
          </a:xfrm>
          <a:prstGeom prst="rect">
            <a:avLst/>
          </a:prstGeom>
          <a:solidFill>
            <a:srgbClr val="E5DBCB">
              <a:alpha val="7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762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2C0D2E6-5086-4C4D-822B-4CF110B4B574}"/>
              </a:ext>
            </a:extLst>
          </p:cNvPr>
          <p:cNvSpPr/>
          <p:nvPr/>
        </p:nvSpPr>
        <p:spPr>
          <a:xfrm>
            <a:off x="1" y="4816683"/>
            <a:ext cx="6488218" cy="18260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ABCB80-D705-4989-B86F-6B089A28C2BD}"/>
              </a:ext>
            </a:extLst>
          </p:cNvPr>
          <p:cNvSpPr txBox="1"/>
          <p:nvPr/>
        </p:nvSpPr>
        <p:spPr>
          <a:xfrm>
            <a:off x="4021" y="5485540"/>
            <a:ext cx="5891661" cy="10002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AU" sz="2800" b="1" dirty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www.caritas.org.au/africa</a:t>
            </a:r>
          </a:p>
          <a:p>
            <a:pPr algn="ctr">
              <a:spcAft>
                <a:spcPts val="600"/>
              </a:spcAft>
            </a:pPr>
            <a:r>
              <a:rPr lang="en-AU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1800 024 413</a:t>
            </a:r>
            <a:endParaRPr lang="en-US" sz="2600" b="1" dirty="0">
              <a:solidFill>
                <a:schemeClr val="bg1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F25AF-2E60-9CA9-C4F0-CB6F4A93398F}"/>
              </a:ext>
            </a:extLst>
          </p:cNvPr>
          <p:cNvSpPr txBox="1"/>
          <p:nvPr/>
        </p:nvSpPr>
        <p:spPr>
          <a:xfrm>
            <a:off x="365907" y="1470325"/>
            <a:ext cx="6122312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AFRICA CRISIS APPEAL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2FA5CC-B9CA-4D02-B916-509AE1C579D5}"/>
              </a:ext>
            </a:extLst>
          </p:cNvPr>
          <p:cNvSpPr txBox="1"/>
          <p:nvPr/>
        </p:nvSpPr>
        <p:spPr>
          <a:xfrm>
            <a:off x="365853" y="2425836"/>
            <a:ext cx="6700772" cy="216982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Millions are being impacted by violence, displacement, and hunger.</a:t>
            </a:r>
          </a:p>
          <a:p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Your support can help provide critical aid including food and clean water.</a:t>
            </a:r>
            <a:endParaRPr lang="en-AU" sz="3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C7D263-7F22-46E1-8A89-51A698CAA7FA}"/>
              </a:ext>
            </a:extLst>
          </p:cNvPr>
          <p:cNvSpPr txBox="1"/>
          <p:nvPr/>
        </p:nvSpPr>
        <p:spPr>
          <a:xfrm>
            <a:off x="7366030" y="6601770"/>
            <a:ext cx="44502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100" dirty="0">
                <a:solidFill>
                  <a:srgbClr val="FFFFFF"/>
                </a:solidFill>
              </a:rPr>
              <a:t>Photo: Caritas Goma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A5013BB-B061-935E-38FA-4270AD0C92B0}"/>
              </a:ext>
            </a:extLst>
          </p:cNvPr>
          <p:cNvSpPr/>
          <p:nvPr/>
        </p:nvSpPr>
        <p:spPr>
          <a:xfrm>
            <a:off x="1525782" y="4900765"/>
            <a:ext cx="3004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AU" sz="3200" b="1" dirty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DONATE NOW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FBEE478-8B5A-3455-102B-1EB36CF3284D}"/>
              </a:ext>
            </a:extLst>
          </p:cNvPr>
          <p:cNvCxnSpPr>
            <a:cxnSpLocks/>
          </p:cNvCxnSpPr>
          <p:nvPr/>
        </p:nvCxnSpPr>
        <p:spPr>
          <a:xfrm>
            <a:off x="-4019" y="2178211"/>
            <a:ext cx="579226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377DBAD-EE63-76F5-D575-CE4503A26B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07" y="292184"/>
            <a:ext cx="3150169" cy="938966"/>
          </a:xfrm>
          <a:prstGeom prst="rect">
            <a:avLst/>
          </a:prstGeom>
        </p:spPr>
      </p:pic>
      <p:pic>
        <p:nvPicPr>
          <p:cNvPr id="18" name="Picture 17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99F8DD8C-E522-5EB5-1A18-DDFF75A08F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040" y="4595661"/>
            <a:ext cx="2275702" cy="2275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9734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aritas Education Colours">
      <a:dk1>
        <a:srgbClr val="05243F"/>
      </a:dk1>
      <a:lt1>
        <a:srgbClr val="FFFFFF"/>
      </a:lt1>
      <a:dk2>
        <a:srgbClr val="414042"/>
      </a:dk2>
      <a:lt2>
        <a:srgbClr val="FFFFFF"/>
      </a:lt2>
      <a:accent1>
        <a:srgbClr val="762000"/>
      </a:accent1>
      <a:accent2>
        <a:srgbClr val="E5DBCB"/>
      </a:accent2>
      <a:accent3>
        <a:srgbClr val="D86075"/>
      </a:accent3>
      <a:accent4>
        <a:srgbClr val="DF918A"/>
      </a:accent4>
      <a:accent5>
        <a:srgbClr val="63B1A4"/>
      </a:accent5>
      <a:accent6>
        <a:srgbClr val="C3DDD7"/>
      </a:accent6>
      <a:hlink>
        <a:srgbClr val="00B0F0"/>
      </a:hlink>
      <a:folHlink>
        <a:srgbClr val="63B1A4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F170210F2CF24C9E2C6624D7A1AA41" ma:contentTypeVersion="12" ma:contentTypeDescription="Create a new document." ma:contentTypeScope="" ma:versionID="bee8e6ffb4d35841e0ede9059de963ac">
  <xsd:schema xmlns:xsd="http://www.w3.org/2001/XMLSchema" xmlns:xs="http://www.w3.org/2001/XMLSchema" xmlns:p="http://schemas.microsoft.com/office/2006/metadata/properties" xmlns:ns2="da7cb477-d294-4cd8-a8fd-d6546272b885" xmlns:ns3="a74f41e8-2c9a-4a9a-8a86-1b2eca9cb15f" targetNamespace="http://schemas.microsoft.com/office/2006/metadata/properties" ma:root="true" ma:fieldsID="3c1c691f609142fb02f39583b493f3f8" ns2:_="" ns3:_="">
    <xsd:import namespace="da7cb477-d294-4cd8-a8fd-d6546272b885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7cb477-d294-4cd8-a8fd-d6546272b8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a7cb477-d294-4cd8-a8fd-d6546272b885">
      <Terms xmlns="http://schemas.microsoft.com/office/infopath/2007/PartnerControls"/>
    </lcf76f155ced4ddcb4097134ff3c332f>
    <TaxCatchAll xmlns="a74f41e8-2c9a-4a9a-8a86-1b2eca9cb15f" xsi:nil="true"/>
  </documentManagement>
</p:properties>
</file>

<file path=customXml/itemProps1.xml><?xml version="1.0" encoding="utf-8"?>
<ds:datastoreItem xmlns:ds="http://schemas.openxmlformats.org/officeDocument/2006/customXml" ds:itemID="{590BC4B7-54AB-4099-BAC1-B57DA8A637BB}"/>
</file>

<file path=customXml/itemProps2.xml><?xml version="1.0" encoding="utf-8"?>
<ds:datastoreItem xmlns:ds="http://schemas.openxmlformats.org/officeDocument/2006/customXml" ds:itemID="{2096E933-421B-4FB8-8D51-838D7169604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B047035-9304-4423-ACE7-6A419FDAFE82}">
  <ds:schemaRefs>
    <ds:schemaRef ds:uri="a74f41e8-2c9a-4a9a-8a86-1b2eca9cb15f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elements/1.1/"/>
    <ds:schemaRef ds:uri="http://schemas.microsoft.com/sharepoint/v3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5e9f70fa-da72-4a48-b92c-4a4a1e519a76"/>
    <ds:schemaRef ds:uri="http://purl.org/dc/dcmitype/"/>
    <ds:schemaRef ds:uri="a7938f78-b017-4dc0-8c82-d5b44b2641c5"/>
    <ds:schemaRef ds:uri="da7cb477-d294-4cd8-a8fd-d6546272b88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424</TotalTime>
  <Words>46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Dobrohotoff</dc:creator>
  <cp:lastModifiedBy>Mark Harding</cp:lastModifiedBy>
  <cp:revision>57</cp:revision>
  <dcterms:created xsi:type="dcterms:W3CDTF">2023-09-12T23:16:29Z</dcterms:created>
  <dcterms:modified xsi:type="dcterms:W3CDTF">2025-06-23T03:25:27Z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0x01010043F170210F2CF24C9E2C6624D7A1AA41</vt:lpwstr>
  </property>
</Properties>
</file>