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 id="2147483816" r:id="rId5"/>
  </p:sldMasterIdLst>
  <p:notesMasterIdLst>
    <p:notesMasterId r:id="rId28"/>
  </p:notesMasterIdLst>
  <p:handoutMasterIdLst>
    <p:handoutMasterId r:id="rId29"/>
  </p:handoutMasterIdLst>
  <p:sldIdLst>
    <p:sldId id="502" r:id="rId6"/>
    <p:sldId id="503" r:id="rId7"/>
    <p:sldId id="478" r:id="rId8"/>
    <p:sldId id="274" r:id="rId9"/>
    <p:sldId id="261" r:id="rId10"/>
    <p:sldId id="289" r:id="rId11"/>
    <p:sldId id="275" r:id="rId12"/>
    <p:sldId id="276" r:id="rId13"/>
    <p:sldId id="277" r:id="rId14"/>
    <p:sldId id="278" r:id="rId15"/>
    <p:sldId id="279" r:id="rId16"/>
    <p:sldId id="280" r:id="rId17"/>
    <p:sldId id="429" r:id="rId18"/>
    <p:sldId id="282" r:id="rId19"/>
    <p:sldId id="300" r:id="rId20"/>
    <p:sldId id="302" r:id="rId21"/>
    <p:sldId id="303" r:id="rId22"/>
    <p:sldId id="304" r:id="rId23"/>
    <p:sldId id="305" r:id="rId24"/>
    <p:sldId id="306" r:id="rId25"/>
    <p:sldId id="307" r:id="rId26"/>
    <p:sldId id="50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D36BE-2BF0-8C51-4147-0272E405388E}" name="Sally Murphy" initials="SM" userId="S::Sally.Murphy@caritas.org.au::dc8129e8-3764-4b90-858b-69271ffb6e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26" clrIdx="0">
    <p:extLst>
      <p:ext uri="{19B8F6BF-5375-455C-9EA6-DF929625EA0E}">
        <p15:presenceInfo xmlns:p15="http://schemas.microsoft.com/office/powerpoint/2012/main" userId="S::nicoled@caritas.org.au::2dc4cf58-dc7e-422a-950b-38460c74cb76" providerId="AD"/>
      </p:ext>
    </p:extLst>
  </p:cmAuthor>
  <p:cmAuthor id="2" name="Catherine McAleer" initials="CM" lastIdx="7" clrIdx="1">
    <p:extLst>
      <p:ext uri="{19B8F6BF-5375-455C-9EA6-DF929625EA0E}">
        <p15:presenceInfo xmlns:p15="http://schemas.microsoft.com/office/powerpoint/2012/main" userId="S::catherine.mcaleer@caritas.org.au::e6f08e50-4bd0-44ad-8f1f-a0efc8a8d450" providerId="AD"/>
      </p:ext>
    </p:extLst>
  </p:cmAuthor>
  <p:cmAuthor id="3" name="Catherine McAleer" initials="CM [2]" lastIdx="4" clrIdx="2">
    <p:extLst>
      <p:ext uri="{19B8F6BF-5375-455C-9EA6-DF929625EA0E}">
        <p15:presenceInfo xmlns:p15="http://schemas.microsoft.com/office/powerpoint/2012/main" userId="S-1-5-21-568877940-3399399001-4121681156-7305" providerId="AD"/>
      </p:ext>
    </p:extLst>
  </p:cmAuthor>
  <p:cmAuthor id="4" name="Bernard Holland" initials="BH" lastIdx="1" clrIdx="3">
    <p:extLst>
      <p:ext uri="{19B8F6BF-5375-455C-9EA6-DF929625EA0E}">
        <p15:presenceInfo xmlns:p15="http://schemas.microsoft.com/office/powerpoint/2012/main" userId="S::bernard.holland@caritas.org.au::d277d97c-3cf4-4b8e-a142-f9494cfc73b3" providerId="AD"/>
      </p:ext>
    </p:extLst>
  </p:cmAuthor>
  <p:cmAuthor id="5" name="Nicole Dobrohotoff" initials="ND [2]" lastIdx="1" clrIdx="4">
    <p:extLst>
      <p:ext uri="{19B8F6BF-5375-455C-9EA6-DF929625EA0E}">
        <p15:presenceInfo xmlns:p15="http://schemas.microsoft.com/office/powerpoint/2012/main" userId="S-1-5-21-568877940-3399399001-4121681156-2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44C"/>
    <a:srgbClr val="414042"/>
    <a:srgbClr val="63B1A4"/>
    <a:srgbClr val="E5DBCB"/>
    <a:srgbClr val="C3DDD7"/>
    <a:srgbClr val="762000"/>
    <a:srgbClr val="D86075"/>
    <a:srgbClr val="DF918A"/>
    <a:srgbClr val="CD594F"/>
    <a:srgbClr val="82B5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E6DE8-489A-4F80-AE90-88472BA04051}" v="25" dt="2024-09-05T05:39:35.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4377" autoAdjust="0"/>
  </p:normalViewPr>
  <p:slideViewPr>
    <p:cSldViewPr snapToObjects="1" showGuides="1">
      <p:cViewPr varScale="1">
        <p:scale>
          <a:sx n="81" d="100"/>
          <a:sy n="81" d="100"/>
        </p:scale>
        <p:origin x="804" y="84"/>
      </p:cViewPr>
      <p:guideLst>
        <p:guide orient="horz" pos="2795"/>
        <p:guide orient="horz" pos="4020"/>
        <p:guide pos="5352"/>
        <p:guide pos="7045"/>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81" d="100"/>
          <a:sy n="81" d="100"/>
        </p:scale>
        <p:origin x="25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256E6DE8-489A-4F80-AE90-88472BA04051}"/>
    <pc:docChg chg="undo custSel modSld">
      <pc:chgData name="Nicole Dobrohotoff" userId="2dc4cf58-dc7e-422a-950b-38460c74cb76" providerId="ADAL" clId="{256E6DE8-489A-4F80-AE90-88472BA04051}" dt="2024-09-05T05:05:31.043" v="199"/>
      <pc:docMkLst>
        <pc:docMk/>
      </pc:docMkLst>
      <pc:sldChg chg="modSp mod">
        <pc:chgData name="Nicole Dobrohotoff" userId="2dc4cf58-dc7e-422a-950b-38460c74cb76" providerId="ADAL" clId="{256E6DE8-489A-4F80-AE90-88472BA04051}" dt="2024-09-05T04:38:34.054" v="7" actId="20577"/>
        <pc:sldMkLst>
          <pc:docMk/>
          <pc:sldMk cId="1114029527" sldId="261"/>
        </pc:sldMkLst>
        <pc:spChg chg="mod">
          <ac:chgData name="Nicole Dobrohotoff" userId="2dc4cf58-dc7e-422a-950b-38460c74cb76" providerId="ADAL" clId="{256E6DE8-489A-4F80-AE90-88472BA04051}" dt="2024-09-05T04:38:34.054" v="7" actId="20577"/>
          <ac:spMkLst>
            <pc:docMk/>
            <pc:sldMk cId="1114029527" sldId="261"/>
            <ac:spMk id="7" creationId="{8C5B723E-96E0-B64A-AEAA-A290F4DDAB68}"/>
          </ac:spMkLst>
        </pc:spChg>
      </pc:sldChg>
      <pc:sldChg chg="modNotesTx">
        <pc:chgData name="Nicole Dobrohotoff" userId="2dc4cf58-dc7e-422a-950b-38460c74cb76" providerId="ADAL" clId="{256E6DE8-489A-4F80-AE90-88472BA04051}" dt="2024-09-05T04:37:53.482" v="6" actId="20577"/>
        <pc:sldMkLst>
          <pc:docMk/>
          <pc:sldMk cId="181948392" sldId="274"/>
        </pc:sldMkLst>
      </pc:sldChg>
      <pc:sldChg chg="modSp mod">
        <pc:chgData name="Nicole Dobrohotoff" userId="2dc4cf58-dc7e-422a-950b-38460c74cb76" providerId="ADAL" clId="{256E6DE8-489A-4F80-AE90-88472BA04051}" dt="2024-09-05T04:40:40.502" v="12"/>
        <pc:sldMkLst>
          <pc:docMk/>
          <pc:sldMk cId="769012470" sldId="275"/>
        </pc:sldMkLst>
        <pc:picChg chg="mod">
          <ac:chgData name="Nicole Dobrohotoff" userId="2dc4cf58-dc7e-422a-950b-38460c74cb76" providerId="ADAL" clId="{256E6DE8-489A-4F80-AE90-88472BA04051}" dt="2024-09-05T04:40:40.502" v="12"/>
          <ac:picMkLst>
            <pc:docMk/>
            <pc:sldMk cId="769012470" sldId="275"/>
            <ac:picMk id="7" creationId="{BB38EFFA-D9F9-426D-A490-5BF388752858}"/>
          </ac:picMkLst>
        </pc:picChg>
      </pc:sldChg>
      <pc:sldChg chg="addSp delSp modSp mod">
        <pc:chgData name="Nicole Dobrohotoff" userId="2dc4cf58-dc7e-422a-950b-38460c74cb76" providerId="ADAL" clId="{256E6DE8-489A-4F80-AE90-88472BA04051}" dt="2024-09-05T04:48:04.332" v="96" actId="20577"/>
        <pc:sldMkLst>
          <pc:docMk/>
          <pc:sldMk cId="3106827724" sldId="276"/>
        </pc:sldMkLst>
        <pc:spChg chg="mod">
          <ac:chgData name="Nicole Dobrohotoff" userId="2dc4cf58-dc7e-422a-950b-38460c74cb76" providerId="ADAL" clId="{256E6DE8-489A-4F80-AE90-88472BA04051}" dt="2024-09-05T04:44:04.745" v="27" actId="207"/>
          <ac:spMkLst>
            <pc:docMk/>
            <pc:sldMk cId="3106827724" sldId="276"/>
            <ac:spMk id="4" creationId="{461A106B-D531-45A8-AEA3-3A79ED99B0ED}"/>
          </ac:spMkLst>
        </pc:spChg>
        <pc:spChg chg="mod">
          <ac:chgData name="Nicole Dobrohotoff" userId="2dc4cf58-dc7e-422a-950b-38460c74cb76" providerId="ADAL" clId="{256E6DE8-489A-4F80-AE90-88472BA04051}" dt="2024-09-05T04:48:04.332" v="96" actId="20577"/>
          <ac:spMkLst>
            <pc:docMk/>
            <pc:sldMk cId="3106827724" sldId="276"/>
            <ac:spMk id="12" creationId="{C2289B97-249C-4FE9-B959-D45B13BAAB78}"/>
          </ac:spMkLst>
        </pc:spChg>
        <pc:picChg chg="add mod">
          <ac:chgData name="Nicole Dobrohotoff" userId="2dc4cf58-dc7e-422a-950b-38460c74cb76" providerId="ADAL" clId="{256E6DE8-489A-4F80-AE90-88472BA04051}" dt="2024-09-05T04:42:55.281" v="18"/>
          <ac:picMkLst>
            <pc:docMk/>
            <pc:sldMk cId="3106827724" sldId="276"/>
            <ac:picMk id="2" creationId="{11F5BF1A-BEF1-C32A-436E-F971F78FC810}"/>
          </ac:picMkLst>
        </pc:picChg>
        <pc:picChg chg="del">
          <ac:chgData name="Nicole Dobrohotoff" userId="2dc4cf58-dc7e-422a-950b-38460c74cb76" providerId="ADAL" clId="{256E6DE8-489A-4F80-AE90-88472BA04051}" dt="2024-09-05T04:42:54.610" v="17" actId="478"/>
          <ac:picMkLst>
            <pc:docMk/>
            <pc:sldMk cId="3106827724" sldId="276"/>
            <ac:picMk id="7" creationId="{71D26154-87D1-440F-9E3A-9628E26F6F07}"/>
          </ac:picMkLst>
        </pc:picChg>
      </pc:sldChg>
      <pc:sldChg chg="addSp delSp modSp mod modNotesTx">
        <pc:chgData name="Nicole Dobrohotoff" userId="2dc4cf58-dc7e-422a-950b-38460c74cb76" providerId="ADAL" clId="{256E6DE8-489A-4F80-AE90-88472BA04051}" dt="2024-09-05T04:45:36.783" v="31"/>
        <pc:sldMkLst>
          <pc:docMk/>
          <pc:sldMk cId="404992415" sldId="277"/>
        </pc:sldMkLst>
        <pc:picChg chg="add mod">
          <ac:chgData name="Nicole Dobrohotoff" userId="2dc4cf58-dc7e-422a-950b-38460c74cb76" providerId="ADAL" clId="{256E6DE8-489A-4F80-AE90-88472BA04051}" dt="2024-09-05T04:43:01.738" v="20"/>
          <ac:picMkLst>
            <pc:docMk/>
            <pc:sldMk cId="404992415" sldId="277"/>
            <ac:picMk id="2" creationId="{86305B3C-5125-8554-54F5-88A3FFAE96C6}"/>
          </ac:picMkLst>
        </pc:picChg>
        <pc:picChg chg="del">
          <ac:chgData name="Nicole Dobrohotoff" userId="2dc4cf58-dc7e-422a-950b-38460c74cb76" providerId="ADAL" clId="{256E6DE8-489A-4F80-AE90-88472BA04051}" dt="2024-09-05T04:43:01.235" v="19" actId="478"/>
          <ac:picMkLst>
            <pc:docMk/>
            <pc:sldMk cId="404992415" sldId="277"/>
            <ac:picMk id="6" creationId="{F29BF7D7-3DDB-4C0B-A8BD-51CE5187BA99}"/>
          </ac:picMkLst>
        </pc:picChg>
      </pc:sldChg>
      <pc:sldChg chg="addSp delSp modSp mod">
        <pc:chgData name="Nicole Dobrohotoff" userId="2dc4cf58-dc7e-422a-950b-38460c74cb76" providerId="ADAL" clId="{256E6DE8-489A-4F80-AE90-88472BA04051}" dt="2024-09-05T04:48:43.240" v="99"/>
        <pc:sldMkLst>
          <pc:docMk/>
          <pc:sldMk cId="3003299216" sldId="278"/>
        </pc:sldMkLst>
        <pc:spChg chg="mod">
          <ac:chgData name="Nicole Dobrohotoff" userId="2dc4cf58-dc7e-422a-950b-38460c74cb76" providerId="ADAL" clId="{256E6DE8-489A-4F80-AE90-88472BA04051}" dt="2024-09-05T04:48:43.240" v="99"/>
          <ac:spMkLst>
            <pc:docMk/>
            <pc:sldMk cId="3003299216" sldId="278"/>
            <ac:spMk id="3" creationId="{34BD2CCD-7AEA-49AD-BA50-59B33F1B0310}"/>
          </ac:spMkLst>
        </pc:spChg>
        <pc:spChg chg="mod">
          <ac:chgData name="Nicole Dobrohotoff" userId="2dc4cf58-dc7e-422a-950b-38460c74cb76" providerId="ADAL" clId="{256E6DE8-489A-4F80-AE90-88472BA04051}" dt="2024-09-05T04:47:42.381" v="59" actId="20577"/>
          <ac:spMkLst>
            <pc:docMk/>
            <pc:sldMk cId="3003299216" sldId="278"/>
            <ac:spMk id="4" creationId="{8212B982-223F-4051-A13F-B9A7BABEB572}"/>
          </ac:spMkLst>
        </pc:spChg>
        <pc:picChg chg="add mod">
          <ac:chgData name="Nicole Dobrohotoff" userId="2dc4cf58-dc7e-422a-950b-38460c74cb76" providerId="ADAL" clId="{256E6DE8-489A-4F80-AE90-88472BA04051}" dt="2024-09-05T04:43:07.009" v="22"/>
          <ac:picMkLst>
            <pc:docMk/>
            <pc:sldMk cId="3003299216" sldId="278"/>
            <ac:picMk id="2" creationId="{F739269A-C075-8B68-9BE1-582BD8982A36}"/>
          </ac:picMkLst>
        </pc:picChg>
        <pc:picChg chg="del">
          <ac:chgData name="Nicole Dobrohotoff" userId="2dc4cf58-dc7e-422a-950b-38460c74cb76" providerId="ADAL" clId="{256E6DE8-489A-4F80-AE90-88472BA04051}" dt="2024-09-05T04:43:06.490" v="21" actId="478"/>
          <ac:picMkLst>
            <pc:docMk/>
            <pc:sldMk cId="3003299216" sldId="278"/>
            <ac:picMk id="6" creationId="{0CE3A55D-6409-43F5-96D6-699E0B0F78B5}"/>
          </ac:picMkLst>
        </pc:picChg>
      </pc:sldChg>
      <pc:sldChg chg="modSp mod">
        <pc:chgData name="Nicole Dobrohotoff" userId="2dc4cf58-dc7e-422a-950b-38460c74cb76" providerId="ADAL" clId="{256E6DE8-489A-4F80-AE90-88472BA04051}" dt="2024-09-05T04:49:00.727" v="100" actId="207"/>
        <pc:sldMkLst>
          <pc:docMk/>
          <pc:sldMk cId="1174361911" sldId="279"/>
        </pc:sldMkLst>
        <pc:spChg chg="mod">
          <ac:chgData name="Nicole Dobrohotoff" userId="2dc4cf58-dc7e-422a-950b-38460c74cb76" providerId="ADAL" clId="{256E6DE8-489A-4F80-AE90-88472BA04051}" dt="2024-09-05T04:49:00.727" v="100" actId="207"/>
          <ac:spMkLst>
            <pc:docMk/>
            <pc:sldMk cId="1174361911" sldId="279"/>
            <ac:spMk id="4" creationId="{57CDB115-134B-4F56-B068-074EF99D6654}"/>
          </ac:spMkLst>
        </pc:spChg>
      </pc:sldChg>
      <pc:sldChg chg="addSp delSp modSp mod">
        <pc:chgData name="Nicole Dobrohotoff" userId="2dc4cf58-dc7e-422a-950b-38460c74cb76" providerId="ADAL" clId="{256E6DE8-489A-4F80-AE90-88472BA04051}" dt="2024-09-05T04:51:08.532" v="129" actId="20577"/>
        <pc:sldMkLst>
          <pc:docMk/>
          <pc:sldMk cId="3194589870" sldId="280"/>
        </pc:sldMkLst>
        <pc:spChg chg="mod">
          <ac:chgData name="Nicole Dobrohotoff" userId="2dc4cf58-dc7e-422a-950b-38460c74cb76" providerId="ADAL" clId="{256E6DE8-489A-4F80-AE90-88472BA04051}" dt="2024-09-05T04:51:08.532" v="129" actId="20577"/>
          <ac:spMkLst>
            <pc:docMk/>
            <pc:sldMk cId="3194589870" sldId="280"/>
            <ac:spMk id="3" creationId="{D2D75F96-80EF-4627-8B4B-8C13200F81CE}"/>
          </ac:spMkLst>
        </pc:spChg>
        <pc:picChg chg="add mod">
          <ac:chgData name="Nicole Dobrohotoff" userId="2dc4cf58-dc7e-422a-950b-38460c74cb76" providerId="ADAL" clId="{256E6DE8-489A-4F80-AE90-88472BA04051}" dt="2024-09-05T04:43:13.092" v="23"/>
          <ac:picMkLst>
            <pc:docMk/>
            <pc:sldMk cId="3194589870" sldId="280"/>
            <ac:picMk id="4" creationId="{A4B44E45-2C82-9EEE-0A91-CE4957C854E7}"/>
          </ac:picMkLst>
        </pc:picChg>
        <pc:picChg chg="del">
          <ac:chgData name="Nicole Dobrohotoff" userId="2dc4cf58-dc7e-422a-950b-38460c74cb76" providerId="ADAL" clId="{256E6DE8-489A-4F80-AE90-88472BA04051}" dt="2024-09-05T04:43:24.290" v="24" actId="478"/>
          <ac:picMkLst>
            <pc:docMk/>
            <pc:sldMk cId="3194589870" sldId="280"/>
            <ac:picMk id="6" creationId="{8F6103CB-EA1F-44EA-908D-E41B7100D0AB}"/>
          </ac:picMkLst>
        </pc:picChg>
        <pc:picChg chg="add mod">
          <ac:chgData name="Nicole Dobrohotoff" userId="2dc4cf58-dc7e-422a-950b-38460c74cb76" providerId="ADAL" clId="{256E6DE8-489A-4F80-AE90-88472BA04051}" dt="2024-09-05T04:43:24.836" v="25"/>
          <ac:picMkLst>
            <pc:docMk/>
            <pc:sldMk cId="3194589870" sldId="280"/>
            <ac:picMk id="7" creationId="{42F265FD-1021-4FCC-4580-F1CD304A217A}"/>
          </ac:picMkLst>
        </pc:picChg>
      </pc:sldChg>
      <pc:sldChg chg="modSp mod">
        <pc:chgData name="Nicole Dobrohotoff" userId="2dc4cf58-dc7e-422a-950b-38460c74cb76" providerId="ADAL" clId="{256E6DE8-489A-4F80-AE90-88472BA04051}" dt="2024-09-05T05:03:23.051" v="184" actId="207"/>
        <pc:sldMkLst>
          <pc:docMk/>
          <pc:sldMk cId="3726215087" sldId="282"/>
        </pc:sldMkLst>
        <pc:spChg chg="mod">
          <ac:chgData name="Nicole Dobrohotoff" userId="2dc4cf58-dc7e-422a-950b-38460c74cb76" providerId="ADAL" clId="{256E6DE8-489A-4F80-AE90-88472BA04051}" dt="2024-09-05T05:03:16.450" v="183" actId="255"/>
          <ac:spMkLst>
            <pc:docMk/>
            <pc:sldMk cId="3726215087" sldId="282"/>
            <ac:spMk id="8" creationId="{B486BD56-CC0C-46F3-BB0D-C2B082E2A454}"/>
          </ac:spMkLst>
        </pc:spChg>
        <pc:spChg chg="mod">
          <ac:chgData name="Nicole Dobrohotoff" userId="2dc4cf58-dc7e-422a-950b-38460c74cb76" providerId="ADAL" clId="{256E6DE8-489A-4F80-AE90-88472BA04051}" dt="2024-09-05T05:03:23.051" v="184" actId="207"/>
          <ac:spMkLst>
            <pc:docMk/>
            <pc:sldMk cId="3726215087" sldId="282"/>
            <ac:spMk id="52" creationId="{2C985E7C-8532-4FD1-983B-B4C4DDC95E92}"/>
          </ac:spMkLst>
        </pc:spChg>
      </pc:sldChg>
      <pc:sldChg chg="modSp mod">
        <pc:chgData name="Nicole Dobrohotoff" userId="2dc4cf58-dc7e-422a-950b-38460c74cb76" providerId="ADAL" clId="{256E6DE8-489A-4F80-AE90-88472BA04051}" dt="2024-09-05T05:01:21.514" v="179"/>
        <pc:sldMkLst>
          <pc:docMk/>
          <pc:sldMk cId="780684781" sldId="289"/>
        </pc:sldMkLst>
        <pc:spChg chg="mod">
          <ac:chgData name="Nicole Dobrohotoff" userId="2dc4cf58-dc7e-422a-950b-38460c74cb76" providerId="ADAL" clId="{256E6DE8-489A-4F80-AE90-88472BA04051}" dt="2024-09-05T05:01:13.935" v="178"/>
          <ac:spMkLst>
            <pc:docMk/>
            <pc:sldMk cId="780684781" sldId="289"/>
            <ac:spMk id="4" creationId="{8FA03313-F003-48D2-BE67-0B7E9908B8DB}"/>
          </ac:spMkLst>
        </pc:spChg>
        <pc:spChg chg="mod">
          <ac:chgData name="Nicole Dobrohotoff" userId="2dc4cf58-dc7e-422a-950b-38460c74cb76" providerId="ADAL" clId="{256E6DE8-489A-4F80-AE90-88472BA04051}" dt="2024-09-05T04:41:32.379" v="13"/>
          <ac:spMkLst>
            <pc:docMk/>
            <pc:sldMk cId="780684781" sldId="289"/>
            <ac:spMk id="15" creationId="{52929C84-CB01-437C-83B0-82DC8D769DB6}"/>
          </ac:spMkLst>
        </pc:spChg>
        <pc:spChg chg="mod">
          <ac:chgData name="Nicole Dobrohotoff" userId="2dc4cf58-dc7e-422a-950b-38460c74cb76" providerId="ADAL" clId="{256E6DE8-489A-4F80-AE90-88472BA04051}" dt="2024-09-05T04:58:18.491" v="172" actId="208"/>
          <ac:spMkLst>
            <pc:docMk/>
            <pc:sldMk cId="780684781" sldId="289"/>
            <ac:spMk id="35" creationId="{5B3015B5-25C5-4EA6-AC77-BA086912BFD5}"/>
          </ac:spMkLst>
        </pc:spChg>
        <pc:spChg chg="mod">
          <ac:chgData name="Nicole Dobrohotoff" userId="2dc4cf58-dc7e-422a-950b-38460c74cb76" providerId="ADAL" clId="{256E6DE8-489A-4F80-AE90-88472BA04051}" dt="2024-09-05T04:58:18.491" v="172" actId="208"/>
          <ac:spMkLst>
            <pc:docMk/>
            <pc:sldMk cId="780684781" sldId="289"/>
            <ac:spMk id="36" creationId="{A6B48720-91B9-4FCE-B516-F0B136DC5EF7}"/>
          </ac:spMkLst>
        </pc:spChg>
        <pc:spChg chg="mod">
          <ac:chgData name="Nicole Dobrohotoff" userId="2dc4cf58-dc7e-422a-950b-38460c74cb76" providerId="ADAL" clId="{256E6DE8-489A-4F80-AE90-88472BA04051}" dt="2024-09-05T04:58:18.491" v="172" actId="208"/>
          <ac:spMkLst>
            <pc:docMk/>
            <pc:sldMk cId="780684781" sldId="289"/>
            <ac:spMk id="37" creationId="{0306E104-0AA5-4794-B52F-35CC10996C13}"/>
          </ac:spMkLst>
        </pc:spChg>
        <pc:picChg chg="mod">
          <ac:chgData name="Nicole Dobrohotoff" userId="2dc4cf58-dc7e-422a-950b-38460c74cb76" providerId="ADAL" clId="{256E6DE8-489A-4F80-AE90-88472BA04051}" dt="2024-09-05T04:58:08.334" v="171" actId="208"/>
          <ac:picMkLst>
            <pc:docMk/>
            <pc:sldMk cId="780684781" sldId="289"/>
            <ac:picMk id="20" creationId="{B0D5162A-0CEA-4E56-BBDA-DD59936A54D7}"/>
          </ac:picMkLst>
        </pc:picChg>
        <pc:picChg chg="mod">
          <ac:chgData name="Nicole Dobrohotoff" userId="2dc4cf58-dc7e-422a-950b-38460c74cb76" providerId="ADAL" clId="{256E6DE8-489A-4F80-AE90-88472BA04051}" dt="2024-09-05T05:01:21.514" v="179"/>
          <ac:picMkLst>
            <pc:docMk/>
            <pc:sldMk cId="780684781" sldId="289"/>
            <ac:picMk id="25" creationId="{85EA77A2-7924-4FA2-B8A7-59C294BD97C8}"/>
          </ac:picMkLst>
        </pc:picChg>
      </pc:sldChg>
      <pc:sldChg chg="addSp delSp modSp mod">
        <pc:chgData name="Nicole Dobrohotoff" userId="2dc4cf58-dc7e-422a-950b-38460c74cb76" providerId="ADAL" clId="{256E6DE8-489A-4F80-AE90-88472BA04051}" dt="2024-09-05T05:05:31.043" v="199"/>
        <pc:sldMkLst>
          <pc:docMk/>
          <pc:sldMk cId="1735239404" sldId="300"/>
        </pc:sldMkLst>
        <pc:spChg chg="mod">
          <ac:chgData name="Nicole Dobrohotoff" userId="2dc4cf58-dc7e-422a-950b-38460c74cb76" providerId="ADAL" clId="{256E6DE8-489A-4F80-AE90-88472BA04051}" dt="2024-09-05T04:51:37.323" v="131" actId="948"/>
          <ac:spMkLst>
            <pc:docMk/>
            <pc:sldMk cId="1735239404" sldId="300"/>
            <ac:spMk id="5" creationId="{791E253C-4F81-054E-A98F-6002614109CD}"/>
          </ac:spMkLst>
        </pc:spChg>
        <pc:picChg chg="add mod">
          <ac:chgData name="Nicole Dobrohotoff" userId="2dc4cf58-dc7e-422a-950b-38460c74cb76" providerId="ADAL" clId="{256E6DE8-489A-4F80-AE90-88472BA04051}" dt="2024-09-05T05:05:31.043" v="199"/>
          <ac:picMkLst>
            <pc:docMk/>
            <pc:sldMk cId="1735239404" sldId="300"/>
            <ac:picMk id="2" creationId="{6E43591C-D4B6-1095-4316-E7EAF01AC414}"/>
          </ac:picMkLst>
        </pc:picChg>
        <pc:picChg chg="del">
          <ac:chgData name="Nicole Dobrohotoff" userId="2dc4cf58-dc7e-422a-950b-38460c74cb76" providerId="ADAL" clId="{256E6DE8-489A-4F80-AE90-88472BA04051}" dt="2024-09-05T05:05:30.614" v="198" actId="478"/>
          <ac:picMkLst>
            <pc:docMk/>
            <pc:sldMk cId="1735239404" sldId="300"/>
            <ac:picMk id="3" creationId="{87F479E6-B5A4-478E-BE66-CC4DC46E1079}"/>
          </ac:picMkLst>
        </pc:picChg>
      </pc:sldChg>
      <pc:sldChg chg="addSp delSp modSp mod">
        <pc:chgData name="Nicole Dobrohotoff" userId="2dc4cf58-dc7e-422a-950b-38460c74cb76" providerId="ADAL" clId="{256E6DE8-489A-4F80-AE90-88472BA04051}" dt="2024-09-05T05:05:27.067" v="197"/>
        <pc:sldMkLst>
          <pc:docMk/>
          <pc:sldMk cId="791831446" sldId="302"/>
        </pc:sldMkLst>
        <pc:spChg chg="mod">
          <ac:chgData name="Nicole Dobrohotoff" userId="2dc4cf58-dc7e-422a-950b-38460c74cb76" providerId="ADAL" clId="{256E6DE8-489A-4F80-AE90-88472BA04051}" dt="2024-09-05T04:51:45.151" v="133" actId="20577"/>
          <ac:spMkLst>
            <pc:docMk/>
            <pc:sldMk cId="791831446" sldId="302"/>
            <ac:spMk id="5" creationId="{791E253C-4F81-054E-A98F-6002614109CD}"/>
          </ac:spMkLst>
        </pc:spChg>
        <pc:picChg chg="add mod">
          <ac:chgData name="Nicole Dobrohotoff" userId="2dc4cf58-dc7e-422a-950b-38460c74cb76" providerId="ADAL" clId="{256E6DE8-489A-4F80-AE90-88472BA04051}" dt="2024-09-05T05:05:27.067" v="197"/>
          <ac:picMkLst>
            <pc:docMk/>
            <pc:sldMk cId="791831446" sldId="302"/>
            <ac:picMk id="2" creationId="{7C6289FF-99C1-F2FD-7A79-0F1933B9CBD6}"/>
          </ac:picMkLst>
        </pc:picChg>
        <pc:picChg chg="del">
          <ac:chgData name="Nicole Dobrohotoff" userId="2dc4cf58-dc7e-422a-950b-38460c74cb76" providerId="ADAL" clId="{256E6DE8-489A-4F80-AE90-88472BA04051}" dt="2024-09-05T05:05:26.565" v="196" actId="478"/>
          <ac:picMkLst>
            <pc:docMk/>
            <pc:sldMk cId="791831446" sldId="302"/>
            <ac:picMk id="6" creationId="{10792C89-355D-463D-8F08-EA0AE80371DD}"/>
          </ac:picMkLst>
        </pc:picChg>
      </pc:sldChg>
      <pc:sldChg chg="addSp delSp modSp mod delCm modNotesTx">
        <pc:chgData name="Nicole Dobrohotoff" userId="2dc4cf58-dc7e-422a-950b-38460c74cb76" providerId="ADAL" clId="{256E6DE8-489A-4F80-AE90-88472BA04051}" dt="2024-09-05T05:05:23.084" v="195"/>
        <pc:sldMkLst>
          <pc:docMk/>
          <pc:sldMk cId="583143577" sldId="303"/>
        </pc:sldMkLst>
        <pc:spChg chg="add del mod">
          <ac:chgData name="Nicole Dobrohotoff" userId="2dc4cf58-dc7e-422a-950b-38460c74cb76" providerId="ADAL" clId="{256E6DE8-489A-4F80-AE90-88472BA04051}" dt="2024-09-05T04:53:42.054" v="162" actId="478"/>
          <ac:spMkLst>
            <pc:docMk/>
            <pc:sldMk cId="583143577" sldId="303"/>
            <ac:spMk id="3" creationId="{F0A344A5-8EFD-E5C7-4A37-48F4231506C0}"/>
          </ac:spMkLst>
        </pc:spChg>
        <pc:spChg chg="mod">
          <ac:chgData name="Nicole Dobrohotoff" userId="2dc4cf58-dc7e-422a-950b-38460c74cb76" providerId="ADAL" clId="{256E6DE8-489A-4F80-AE90-88472BA04051}" dt="2024-09-05T04:53:27.816" v="159" actId="21"/>
          <ac:spMkLst>
            <pc:docMk/>
            <pc:sldMk cId="583143577" sldId="303"/>
            <ac:spMk id="5" creationId="{791E253C-4F81-054E-A98F-6002614109CD}"/>
          </ac:spMkLst>
        </pc:spChg>
        <pc:picChg chg="del">
          <ac:chgData name="Nicole Dobrohotoff" userId="2dc4cf58-dc7e-422a-950b-38460c74cb76" providerId="ADAL" clId="{256E6DE8-489A-4F80-AE90-88472BA04051}" dt="2024-09-05T05:05:22.467" v="194" actId="478"/>
          <ac:picMkLst>
            <pc:docMk/>
            <pc:sldMk cId="583143577" sldId="303"/>
            <ac:picMk id="6" creationId="{AF8DB80E-A579-4C0F-985B-B2F11AD8BC87}"/>
          </ac:picMkLst>
        </pc:picChg>
        <pc:picChg chg="add mod">
          <ac:chgData name="Nicole Dobrohotoff" userId="2dc4cf58-dc7e-422a-950b-38460c74cb76" providerId="ADAL" clId="{256E6DE8-489A-4F80-AE90-88472BA04051}" dt="2024-09-05T05:05:23.084" v="195"/>
          <ac:picMkLst>
            <pc:docMk/>
            <pc:sldMk cId="583143577" sldId="303"/>
            <ac:picMk id="7" creationId="{2D4DC869-0681-5D57-E10F-762B07EC232B}"/>
          </ac:picMkLst>
        </pc:picChg>
        <pc:extLst>
          <p:ext xmlns:p="http://schemas.openxmlformats.org/presentationml/2006/main" uri="{D6D511B9-2390-475A-947B-AFAB55BFBCF1}">
            <pc226:cmChg xmlns:pc226="http://schemas.microsoft.com/office/powerpoint/2022/06/main/command" chg="del">
              <pc226:chgData name="Nicole Dobrohotoff" userId="2dc4cf58-dc7e-422a-950b-38460c74cb76" providerId="ADAL" clId="{256E6DE8-489A-4F80-AE90-88472BA04051}" dt="2024-09-05T04:53:54.928" v="164"/>
              <pc2:cmMkLst xmlns:pc2="http://schemas.microsoft.com/office/powerpoint/2019/9/main/command">
                <pc:docMk/>
                <pc:sldMk cId="583143577" sldId="303"/>
                <pc2:cmMk id="{69FD4596-A494-4B67-A7EA-BA8793C561B8}"/>
              </pc2:cmMkLst>
            </pc226:cmChg>
          </p:ext>
        </pc:extLst>
      </pc:sldChg>
      <pc:sldChg chg="addSp delSp modSp mod">
        <pc:chgData name="Nicole Dobrohotoff" userId="2dc4cf58-dc7e-422a-950b-38460c74cb76" providerId="ADAL" clId="{256E6DE8-489A-4F80-AE90-88472BA04051}" dt="2024-09-05T05:05:18.019" v="193"/>
        <pc:sldMkLst>
          <pc:docMk/>
          <pc:sldMk cId="3439571076" sldId="304"/>
        </pc:sldMkLst>
        <pc:spChg chg="mod">
          <ac:chgData name="Nicole Dobrohotoff" userId="2dc4cf58-dc7e-422a-950b-38460c74cb76" providerId="ADAL" clId="{256E6DE8-489A-4F80-AE90-88472BA04051}" dt="2024-09-05T04:54:18.578" v="167" actId="14100"/>
          <ac:spMkLst>
            <pc:docMk/>
            <pc:sldMk cId="3439571076" sldId="304"/>
            <ac:spMk id="5" creationId="{791E253C-4F81-054E-A98F-6002614109CD}"/>
          </ac:spMkLst>
        </pc:spChg>
        <pc:picChg chg="add mod">
          <ac:chgData name="Nicole Dobrohotoff" userId="2dc4cf58-dc7e-422a-950b-38460c74cb76" providerId="ADAL" clId="{256E6DE8-489A-4F80-AE90-88472BA04051}" dt="2024-09-05T05:05:18.019" v="193"/>
          <ac:picMkLst>
            <pc:docMk/>
            <pc:sldMk cId="3439571076" sldId="304"/>
            <ac:picMk id="2" creationId="{357F6FCB-EC35-196C-BD75-BB9C2DB19C9F}"/>
          </ac:picMkLst>
        </pc:picChg>
        <pc:picChg chg="del">
          <ac:chgData name="Nicole Dobrohotoff" userId="2dc4cf58-dc7e-422a-950b-38460c74cb76" providerId="ADAL" clId="{256E6DE8-489A-4F80-AE90-88472BA04051}" dt="2024-09-05T05:05:16.685" v="192" actId="478"/>
          <ac:picMkLst>
            <pc:docMk/>
            <pc:sldMk cId="3439571076" sldId="304"/>
            <ac:picMk id="6" creationId="{25671ACA-2567-4A68-9030-D58118ED94E0}"/>
          </ac:picMkLst>
        </pc:picChg>
      </pc:sldChg>
      <pc:sldChg chg="addSp delSp modSp mod">
        <pc:chgData name="Nicole Dobrohotoff" userId="2dc4cf58-dc7e-422a-950b-38460c74cb76" providerId="ADAL" clId="{256E6DE8-489A-4F80-AE90-88472BA04051}" dt="2024-09-05T05:05:13.641" v="191"/>
        <pc:sldMkLst>
          <pc:docMk/>
          <pc:sldMk cId="2228950162" sldId="305"/>
        </pc:sldMkLst>
        <pc:spChg chg="mod">
          <ac:chgData name="Nicole Dobrohotoff" userId="2dc4cf58-dc7e-422a-950b-38460c74cb76" providerId="ADAL" clId="{256E6DE8-489A-4F80-AE90-88472BA04051}" dt="2024-09-05T04:54:59.555" v="168" actId="948"/>
          <ac:spMkLst>
            <pc:docMk/>
            <pc:sldMk cId="2228950162" sldId="305"/>
            <ac:spMk id="5" creationId="{791E253C-4F81-054E-A98F-6002614109CD}"/>
          </ac:spMkLst>
        </pc:spChg>
        <pc:picChg chg="add mod">
          <ac:chgData name="Nicole Dobrohotoff" userId="2dc4cf58-dc7e-422a-950b-38460c74cb76" providerId="ADAL" clId="{256E6DE8-489A-4F80-AE90-88472BA04051}" dt="2024-09-05T05:05:13.641" v="191"/>
          <ac:picMkLst>
            <pc:docMk/>
            <pc:sldMk cId="2228950162" sldId="305"/>
            <ac:picMk id="2" creationId="{85F38CA9-9E28-F5EF-306B-1B3A0F7F6ECE}"/>
          </ac:picMkLst>
        </pc:picChg>
        <pc:picChg chg="del mod">
          <ac:chgData name="Nicole Dobrohotoff" userId="2dc4cf58-dc7e-422a-950b-38460c74cb76" providerId="ADAL" clId="{256E6DE8-489A-4F80-AE90-88472BA04051}" dt="2024-09-05T05:05:13.166" v="190" actId="478"/>
          <ac:picMkLst>
            <pc:docMk/>
            <pc:sldMk cId="2228950162" sldId="305"/>
            <ac:picMk id="6" creationId="{919418D1-D1F0-4B27-81E0-6DAEAE3C787B}"/>
          </ac:picMkLst>
        </pc:picChg>
      </pc:sldChg>
      <pc:sldChg chg="addSp delSp modSp mod">
        <pc:chgData name="Nicole Dobrohotoff" userId="2dc4cf58-dc7e-422a-950b-38460c74cb76" providerId="ADAL" clId="{256E6DE8-489A-4F80-AE90-88472BA04051}" dt="2024-09-05T05:05:08.833" v="189"/>
        <pc:sldMkLst>
          <pc:docMk/>
          <pc:sldMk cId="2634817275" sldId="306"/>
        </pc:sldMkLst>
        <pc:spChg chg="mod">
          <ac:chgData name="Nicole Dobrohotoff" userId="2dc4cf58-dc7e-422a-950b-38460c74cb76" providerId="ADAL" clId="{256E6DE8-489A-4F80-AE90-88472BA04051}" dt="2024-09-05T04:55:30.691" v="169" actId="948"/>
          <ac:spMkLst>
            <pc:docMk/>
            <pc:sldMk cId="2634817275" sldId="306"/>
            <ac:spMk id="5" creationId="{791E253C-4F81-054E-A98F-6002614109CD}"/>
          </ac:spMkLst>
        </pc:spChg>
        <pc:picChg chg="add mod">
          <ac:chgData name="Nicole Dobrohotoff" userId="2dc4cf58-dc7e-422a-950b-38460c74cb76" providerId="ADAL" clId="{256E6DE8-489A-4F80-AE90-88472BA04051}" dt="2024-09-05T05:05:08.833" v="189"/>
          <ac:picMkLst>
            <pc:docMk/>
            <pc:sldMk cId="2634817275" sldId="306"/>
            <ac:picMk id="2" creationId="{7E76850A-51B5-47AE-DE85-8CA294538941}"/>
          </ac:picMkLst>
        </pc:picChg>
        <pc:picChg chg="del">
          <ac:chgData name="Nicole Dobrohotoff" userId="2dc4cf58-dc7e-422a-950b-38460c74cb76" providerId="ADAL" clId="{256E6DE8-489A-4F80-AE90-88472BA04051}" dt="2024-09-05T05:05:08.314" v="188" actId="478"/>
          <ac:picMkLst>
            <pc:docMk/>
            <pc:sldMk cId="2634817275" sldId="306"/>
            <ac:picMk id="6" creationId="{DFC3898D-D1F1-42EA-A061-C8E101EE644C}"/>
          </ac:picMkLst>
        </pc:picChg>
      </pc:sldChg>
      <pc:sldChg chg="modSp mod">
        <pc:chgData name="Nicole Dobrohotoff" userId="2dc4cf58-dc7e-422a-950b-38460c74cb76" providerId="ADAL" clId="{256E6DE8-489A-4F80-AE90-88472BA04051}" dt="2024-09-05T05:04:58.063" v="187" actId="207"/>
        <pc:sldMkLst>
          <pc:docMk/>
          <pc:sldMk cId="2182118208" sldId="307"/>
        </pc:sldMkLst>
        <pc:spChg chg="mod">
          <ac:chgData name="Nicole Dobrohotoff" userId="2dc4cf58-dc7e-422a-950b-38460c74cb76" providerId="ADAL" clId="{256E6DE8-489A-4F80-AE90-88472BA04051}" dt="2024-09-05T04:56:00.067" v="170" actId="948"/>
          <ac:spMkLst>
            <pc:docMk/>
            <pc:sldMk cId="2182118208" sldId="307"/>
            <ac:spMk id="5" creationId="{791E253C-4F81-054E-A98F-6002614109CD}"/>
          </ac:spMkLst>
        </pc:spChg>
        <pc:picChg chg="mod">
          <ac:chgData name="Nicole Dobrohotoff" userId="2dc4cf58-dc7e-422a-950b-38460c74cb76" providerId="ADAL" clId="{256E6DE8-489A-4F80-AE90-88472BA04051}" dt="2024-09-05T05:04:58.063" v="187" actId="207"/>
          <ac:picMkLst>
            <pc:docMk/>
            <pc:sldMk cId="2182118208" sldId="307"/>
            <ac:picMk id="43" creationId="{784ED4B0-B2A1-4EA3-B4F3-63837DCC0C10}"/>
          </ac:picMkLst>
        </pc:picChg>
      </pc:sldChg>
      <pc:sldChg chg="modSp">
        <pc:chgData name="Nicole Dobrohotoff" userId="2dc4cf58-dc7e-422a-950b-38460c74cb76" providerId="ADAL" clId="{256E6DE8-489A-4F80-AE90-88472BA04051}" dt="2024-09-05T05:01:42.649" v="180"/>
        <pc:sldMkLst>
          <pc:docMk/>
          <pc:sldMk cId="2113990845" sldId="429"/>
        </pc:sldMkLst>
        <pc:spChg chg="mod">
          <ac:chgData name="Nicole Dobrohotoff" userId="2dc4cf58-dc7e-422a-950b-38460c74cb76" providerId="ADAL" clId="{256E6DE8-489A-4F80-AE90-88472BA04051}" dt="2024-09-05T04:59:00.739" v="174"/>
          <ac:spMkLst>
            <pc:docMk/>
            <pc:sldMk cId="2113990845" sldId="429"/>
            <ac:spMk id="18" creationId="{5D33B43D-4BE6-405B-9FD2-36621953DBC1}"/>
          </ac:spMkLst>
        </pc:spChg>
        <pc:picChg chg="mod">
          <ac:chgData name="Nicole Dobrohotoff" userId="2dc4cf58-dc7e-422a-950b-38460c74cb76" providerId="ADAL" clId="{256E6DE8-489A-4F80-AE90-88472BA04051}" dt="2024-09-05T05:01:42.649" v="180"/>
          <ac:picMkLst>
            <pc:docMk/>
            <pc:sldMk cId="2113990845" sldId="429"/>
            <ac:picMk id="20" creationId="{FEEF7A3F-482B-4CB3-A49E-A162A67ACA0D}"/>
          </ac:picMkLst>
        </pc:picChg>
        <pc:picChg chg="mod">
          <ac:chgData name="Nicole Dobrohotoff" userId="2dc4cf58-dc7e-422a-950b-38460c74cb76" providerId="ADAL" clId="{256E6DE8-489A-4F80-AE90-88472BA04051}" dt="2024-09-05T04:58:46.055" v="173"/>
          <ac:picMkLst>
            <pc:docMk/>
            <pc:sldMk cId="2113990845" sldId="429"/>
            <ac:picMk id="22" creationId="{F962E360-F2ED-4457-B2A4-30134DE49AB3}"/>
          </ac:picMkLst>
        </pc:picChg>
      </pc:sldChg>
    </pc:docChg>
  </pc:docChgLst>
  <pc:docChgLst>
    <pc:chgData name="Nicole Dobrohotoff" userId="2dc4cf58-dc7e-422a-950b-38460c74cb76" providerId="ADAL" clId="{D6322E05-E959-4941-BD71-A1A0B384D80F}"/>
    <pc:docChg chg="modSld">
      <pc:chgData name="Nicole Dobrohotoff" userId="2dc4cf58-dc7e-422a-950b-38460c74cb76" providerId="ADAL" clId="{D6322E05-E959-4941-BD71-A1A0B384D80F}" dt="2021-09-28T06:01:22.143" v="8" actId="6549"/>
      <pc:docMkLst>
        <pc:docMk/>
      </pc:docMkLst>
      <pc:sldChg chg="modSp">
        <pc:chgData name="Nicole Dobrohotoff" userId="2dc4cf58-dc7e-422a-950b-38460c74cb76" providerId="ADAL" clId="{D6322E05-E959-4941-BD71-A1A0B384D80F}" dt="2021-09-28T05:59:45.403" v="7" actId="20577"/>
        <pc:sldMkLst>
          <pc:docMk/>
          <pc:sldMk cId="3003299216" sldId="278"/>
        </pc:sldMkLst>
        <pc:spChg chg="mod">
          <ac:chgData name="Nicole Dobrohotoff" userId="2dc4cf58-dc7e-422a-950b-38460c74cb76" providerId="ADAL" clId="{D6322E05-E959-4941-BD71-A1A0B384D80F}" dt="2021-09-28T05:59:45.403" v="7" actId="20577"/>
          <ac:spMkLst>
            <pc:docMk/>
            <pc:sldMk cId="3003299216" sldId="278"/>
            <ac:spMk id="4" creationId="{8212B982-223F-4051-A13F-B9A7BABEB572}"/>
          </ac:spMkLst>
        </pc:spChg>
      </pc:sldChg>
      <pc:sldChg chg="modSp">
        <pc:chgData name="Nicole Dobrohotoff" userId="2dc4cf58-dc7e-422a-950b-38460c74cb76" providerId="ADAL" clId="{D6322E05-E959-4941-BD71-A1A0B384D80F}" dt="2021-09-28T06:01:22.143" v="8" actId="6549"/>
        <pc:sldMkLst>
          <pc:docMk/>
          <pc:sldMk cId="1543579094" sldId="399"/>
        </pc:sldMkLst>
        <pc:spChg chg="mod">
          <ac:chgData name="Nicole Dobrohotoff" userId="2dc4cf58-dc7e-422a-950b-38460c74cb76" providerId="ADAL" clId="{D6322E05-E959-4941-BD71-A1A0B384D80F}" dt="2021-09-28T06:01:22.143" v="8" actId="6549"/>
          <ac:spMkLst>
            <pc:docMk/>
            <pc:sldMk cId="1543579094" sldId="399"/>
            <ac:spMk id="4" creationId="{EE840B57-C529-5D4C-8A98-6468FECB75D0}"/>
          </ac:spMkLst>
        </pc:spChg>
      </pc:sldChg>
    </pc:docChg>
  </pc:docChgLst>
  <pc:docChgLst>
    <pc:chgData name="Sally Murphy" userId="dc8129e8-3764-4b90-858b-69271ffb6ebe" providerId="ADAL" clId="{1A7E2F4F-CA6E-4CC4-A982-11A485900E40}"/>
    <pc:docChg chg="undo redo custSel addSld delSld modSld modMainMaster">
      <pc:chgData name="Sally Murphy" userId="dc8129e8-3764-4b90-858b-69271ffb6ebe" providerId="ADAL" clId="{1A7E2F4F-CA6E-4CC4-A982-11A485900E40}" dt="2024-09-03T05:39:54.441" v="4115"/>
      <pc:docMkLst>
        <pc:docMk/>
      </pc:docMkLst>
      <pc:sldChg chg="delSp modSp mod modClrScheme chgLayout modNotesTx">
        <pc:chgData name="Sally Murphy" userId="dc8129e8-3764-4b90-858b-69271ffb6ebe" providerId="ADAL" clId="{1A7E2F4F-CA6E-4CC4-A982-11A485900E40}" dt="2024-09-02T23:20:29.178" v="2513" actId="207"/>
        <pc:sldMkLst>
          <pc:docMk/>
          <pc:sldMk cId="1114029527" sldId="261"/>
        </pc:sldMkLst>
        <pc:spChg chg="del">
          <ac:chgData name="Sally Murphy" userId="dc8129e8-3764-4b90-858b-69271ffb6ebe" providerId="ADAL" clId="{1A7E2F4F-CA6E-4CC4-A982-11A485900E40}" dt="2024-08-27T06:07:44.626" v="21" actId="478"/>
          <ac:spMkLst>
            <pc:docMk/>
            <pc:sldMk cId="1114029527" sldId="261"/>
            <ac:spMk id="2" creationId="{DC51F64F-5D43-48F3-B5DD-6FFF8B930D4B}"/>
          </ac:spMkLst>
        </pc:spChg>
        <pc:spChg chg="mod ord">
          <ac:chgData name="Sally Murphy" userId="dc8129e8-3764-4b90-858b-69271ffb6ebe" providerId="ADAL" clId="{1A7E2F4F-CA6E-4CC4-A982-11A485900E40}" dt="2024-09-02T23:20:29.178" v="2513" actId="207"/>
          <ac:spMkLst>
            <pc:docMk/>
            <pc:sldMk cId="1114029527" sldId="261"/>
            <ac:spMk id="6" creationId="{54A0B0A0-AE47-3440-8D48-EAE44CA8DE69}"/>
          </ac:spMkLst>
        </pc:spChg>
        <pc:spChg chg="mod ord">
          <ac:chgData name="Sally Murphy" userId="dc8129e8-3764-4b90-858b-69271ffb6ebe" providerId="ADAL" clId="{1A7E2F4F-CA6E-4CC4-A982-11A485900E40}" dt="2024-09-02T23:15:42.582" v="2451" actId="20577"/>
          <ac:spMkLst>
            <pc:docMk/>
            <pc:sldMk cId="1114029527" sldId="261"/>
            <ac:spMk id="7" creationId="{8C5B723E-96E0-B64A-AEAA-A290F4DDAB68}"/>
          </ac:spMkLst>
        </pc:spChg>
      </pc:sldChg>
      <pc:sldChg chg="del">
        <pc:chgData name="Sally Murphy" userId="dc8129e8-3764-4b90-858b-69271ffb6ebe" providerId="ADAL" clId="{1A7E2F4F-CA6E-4CC4-A982-11A485900E40}" dt="2024-08-28T02:49:01.074" v="409" actId="47"/>
        <pc:sldMkLst>
          <pc:docMk/>
          <pc:sldMk cId="3485532053" sldId="271"/>
        </pc:sldMkLst>
      </pc:sldChg>
      <pc:sldChg chg="del">
        <pc:chgData name="Sally Murphy" userId="dc8129e8-3764-4b90-858b-69271ffb6ebe" providerId="ADAL" clId="{1A7E2F4F-CA6E-4CC4-A982-11A485900E40}" dt="2024-08-28T02:50:20.713" v="438" actId="47"/>
        <pc:sldMkLst>
          <pc:docMk/>
          <pc:sldMk cId="0" sldId="273"/>
        </pc:sldMkLst>
      </pc:sldChg>
      <pc:sldChg chg="addSp delSp modSp mod modClrScheme chgLayout modNotesTx">
        <pc:chgData name="Sally Murphy" userId="dc8129e8-3764-4b90-858b-69271ffb6ebe" providerId="ADAL" clId="{1A7E2F4F-CA6E-4CC4-A982-11A485900E40}" dt="2024-09-03T05:18:45.285" v="3122" actId="962"/>
        <pc:sldMkLst>
          <pc:docMk/>
          <pc:sldMk cId="181948392" sldId="274"/>
        </pc:sldMkLst>
        <pc:spChg chg="add del mod ord">
          <ac:chgData name="Sally Murphy" userId="dc8129e8-3764-4b90-858b-69271ffb6ebe" providerId="ADAL" clId="{1A7E2F4F-CA6E-4CC4-A982-11A485900E40}" dt="2024-08-27T06:06:44.667" v="3" actId="700"/>
          <ac:spMkLst>
            <pc:docMk/>
            <pc:sldMk cId="181948392" sldId="274"/>
            <ac:spMk id="3" creationId="{1FA31A83-6EB4-35B1-7C4C-131F2D819EBE}"/>
          </ac:spMkLst>
        </pc:spChg>
        <pc:spChg chg="add del mod">
          <ac:chgData name="Sally Murphy" userId="dc8129e8-3764-4b90-858b-69271ffb6ebe" providerId="ADAL" clId="{1A7E2F4F-CA6E-4CC4-A982-11A485900E40}" dt="2024-09-02T06:06:48.172" v="2445"/>
          <ac:spMkLst>
            <pc:docMk/>
            <pc:sldMk cId="181948392" sldId="274"/>
            <ac:spMk id="3" creationId="{CFE8DE68-5F84-8EE8-5C8E-95F8947ABFF2}"/>
          </ac:spMkLst>
        </pc:spChg>
        <pc:spChg chg="add del mod ord">
          <ac:chgData name="Sally Murphy" userId="dc8129e8-3764-4b90-858b-69271ffb6ebe" providerId="ADAL" clId="{1A7E2F4F-CA6E-4CC4-A982-11A485900E40}" dt="2024-08-27T06:07:14.248" v="8" actId="700"/>
          <ac:spMkLst>
            <pc:docMk/>
            <pc:sldMk cId="181948392" sldId="274"/>
            <ac:spMk id="4" creationId="{3D8E2ABD-EA69-9724-1D1C-A696EF4803C6}"/>
          </ac:spMkLst>
        </pc:spChg>
        <pc:spChg chg="add del mod ord">
          <ac:chgData name="Sally Murphy" userId="dc8129e8-3764-4b90-858b-69271ffb6ebe" providerId="ADAL" clId="{1A7E2F4F-CA6E-4CC4-A982-11A485900E40}" dt="2024-08-27T06:07:14.248" v="8" actId="700"/>
          <ac:spMkLst>
            <pc:docMk/>
            <pc:sldMk cId="181948392" sldId="274"/>
            <ac:spMk id="5" creationId="{63B2F4CC-0590-29D5-9926-CF8B742F27ED}"/>
          </ac:spMkLst>
        </pc:spChg>
        <pc:spChg chg="mod ord">
          <ac:chgData name="Sally Murphy" userId="dc8129e8-3764-4b90-858b-69271ffb6ebe" providerId="ADAL" clId="{1A7E2F4F-CA6E-4CC4-A982-11A485900E40}" dt="2024-09-02T23:20:10.980" v="2512" actId="1036"/>
          <ac:spMkLst>
            <pc:docMk/>
            <pc:sldMk cId="181948392" sldId="274"/>
            <ac:spMk id="6" creationId="{9A5EBDAC-FFBD-9841-9F69-A64E78ADC745}"/>
          </ac:spMkLst>
        </pc:spChg>
        <pc:spChg chg="add del mod ord">
          <ac:chgData name="Sally Murphy" userId="dc8129e8-3764-4b90-858b-69271ffb6ebe" providerId="ADAL" clId="{1A7E2F4F-CA6E-4CC4-A982-11A485900E40}" dt="2024-08-27T06:07:14.248" v="8" actId="700"/>
          <ac:spMkLst>
            <pc:docMk/>
            <pc:sldMk cId="181948392" sldId="274"/>
            <ac:spMk id="8" creationId="{093CB77A-2969-68CC-7FC6-A6470ABABBA1}"/>
          </ac:spMkLst>
        </pc:spChg>
        <pc:spChg chg="add del mod ord">
          <ac:chgData name="Sally Murphy" userId="dc8129e8-3764-4b90-858b-69271ffb6ebe" providerId="ADAL" clId="{1A7E2F4F-CA6E-4CC4-A982-11A485900E40}" dt="2024-08-27T06:07:14.248" v="8" actId="700"/>
          <ac:spMkLst>
            <pc:docMk/>
            <pc:sldMk cId="181948392" sldId="274"/>
            <ac:spMk id="9" creationId="{9F51F294-422C-628B-B407-F5AF15FF7602}"/>
          </ac:spMkLst>
        </pc:spChg>
        <pc:spChg chg="add del mod ord">
          <ac:chgData name="Sally Murphy" userId="dc8129e8-3764-4b90-858b-69271ffb6ebe" providerId="ADAL" clId="{1A7E2F4F-CA6E-4CC4-A982-11A485900E40}" dt="2024-09-02T23:20:05.050" v="2506" actId="478"/>
          <ac:spMkLst>
            <pc:docMk/>
            <pc:sldMk cId="181948392" sldId="274"/>
            <ac:spMk id="10" creationId="{96F27230-372F-9DB3-4734-C43E8CB7FCDE}"/>
          </ac:spMkLst>
        </pc:spChg>
        <pc:spChg chg="add del mod ord">
          <ac:chgData name="Sally Murphy" userId="dc8129e8-3764-4b90-858b-69271ffb6ebe" providerId="ADAL" clId="{1A7E2F4F-CA6E-4CC4-A982-11A485900E40}" dt="2024-09-02T04:58:49.786" v="1862"/>
          <ac:spMkLst>
            <pc:docMk/>
            <pc:sldMk cId="181948392" sldId="274"/>
            <ac:spMk id="11" creationId="{12DBFFA8-6A8D-B8B1-D7D4-704149ED15F3}"/>
          </ac:spMkLst>
        </pc:spChg>
        <pc:spChg chg="add del mod ord">
          <ac:chgData name="Sally Murphy" userId="dc8129e8-3764-4b90-858b-69271ffb6ebe" providerId="ADAL" clId="{1A7E2F4F-CA6E-4CC4-A982-11A485900E40}" dt="2024-09-02T04:59:02.230" v="1865"/>
          <ac:spMkLst>
            <pc:docMk/>
            <pc:sldMk cId="181948392" sldId="274"/>
            <ac:spMk id="12" creationId="{DFA9F808-889D-B838-2E12-5FD4CB4BD1F6}"/>
          </ac:spMkLst>
        </pc:spChg>
        <pc:spChg chg="add del mod ord">
          <ac:chgData name="Sally Murphy" userId="dc8129e8-3764-4b90-858b-69271ffb6ebe" providerId="ADAL" clId="{1A7E2F4F-CA6E-4CC4-A982-11A485900E40}" dt="2024-09-02T04:59:08.933" v="1868"/>
          <ac:spMkLst>
            <pc:docMk/>
            <pc:sldMk cId="181948392" sldId="274"/>
            <ac:spMk id="13" creationId="{9773FA64-37B5-7115-A5E8-3D7F8505AD87}"/>
          </ac:spMkLst>
        </pc:spChg>
        <pc:spChg chg="add del mod">
          <ac:chgData name="Sally Murphy" userId="dc8129e8-3764-4b90-858b-69271ffb6ebe" providerId="ADAL" clId="{1A7E2F4F-CA6E-4CC4-A982-11A485900E40}" dt="2024-09-02T05:00:20.750" v="1880"/>
          <ac:spMkLst>
            <pc:docMk/>
            <pc:sldMk cId="181948392" sldId="274"/>
            <ac:spMk id="14" creationId="{3B9E8192-21AC-2C4B-339D-DA38EA869C7E}"/>
          </ac:spMkLst>
        </pc:spChg>
        <pc:spChg chg="add del mod">
          <ac:chgData name="Sally Murphy" userId="dc8129e8-3764-4b90-858b-69271ffb6ebe" providerId="ADAL" clId="{1A7E2F4F-CA6E-4CC4-A982-11A485900E40}" dt="2024-09-02T05:00:42.991" v="1885" actId="478"/>
          <ac:spMkLst>
            <pc:docMk/>
            <pc:sldMk cId="181948392" sldId="274"/>
            <ac:spMk id="19" creationId="{CEAFF04E-228A-A685-05B4-42BCD2C3DA1B}"/>
          </ac:spMkLst>
        </pc:spChg>
        <pc:spChg chg="add del mod">
          <ac:chgData name="Sally Murphy" userId="dc8129e8-3764-4b90-858b-69271ffb6ebe" providerId="ADAL" clId="{1A7E2F4F-CA6E-4CC4-A982-11A485900E40}" dt="2024-09-02T05:00:50.980" v="1888"/>
          <ac:spMkLst>
            <pc:docMk/>
            <pc:sldMk cId="181948392" sldId="274"/>
            <ac:spMk id="21" creationId="{08465561-54B8-EAA9-D24B-E62EFAD8B6C1}"/>
          </ac:spMkLst>
        </pc:spChg>
        <pc:picChg chg="add del mod">
          <ac:chgData name="Sally Murphy" userId="dc8129e8-3764-4b90-858b-69271ffb6ebe" providerId="ADAL" clId="{1A7E2F4F-CA6E-4CC4-A982-11A485900E40}" dt="2024-09-02T05:00:48.511" v="1887" actId="478"/>
          <ac:picMkLst>
            <pc:docMk/>
            <pc:sldMk cId="181948392" sldId="274"/>
            <ac:picMk id="3" creationId="{7CE50D8E-7E86-9746-75DD-EB70F428D1DB}"/>
          </ac:picMkLst>
        </pc:picChg>
        <pc:picChg chg="add mod">
          <ac:chgData name="Sally Murphy" userId="dc8129e8-3764-4b90-858b-69271ffb6ebe" providerId="ADAL" clId="{1A7E2F4F-CA6E-4CC4-A982-11A485900E40}" dt="2024-09-03T05:18:09.336" v="2990" actId="962"/>
          <ac:picMkLst>
            <pc:docMk/>
            <pc:sldMk cId="181948392" sldId="274"/>
            <ac:picMk id="4" creationId="{33E02E43-55C7-3036-52D2-322D23F3AB18}"/>
          </ac:picMkLst>
        </pc:picChg>
        <pc:picChg chg="add del mod modCrop">
          <ac:chgData name="Sally Murphy" userId="dc8129e8-3764-4b90-858b-69271ffb6ebe" providerId="ADAL" clId="{1A7E2F4F-CA6E-4CC4-A982-11A485900E40}" dt="2024-09-02T06:06:46.520" v="2444" actId="478"/>
          <ac:picMkLst>
            <pc:docMk/>
            <pc:sldMk cId="181948392" sldId="274"/>
            <ac:picMk id="5" creationId="{4914351A-5C12-4AD6-1AC1-22CE5BBAF18D}"/>
          </ac:picMkLst>
        </pc:picChg>
        <pc:picChg chg="del">
          <ac:chgData name="Sally Murphy" userId="dc8129e8-3764-4b90-858b-69271ffb6ebe" providerId="ADAL" clId="{1A7E2F4F-CA6E-4CC4-A982-11A485900E40}" dt="2024-08-27T06:06:37.776" v="2" actId="478"/>
          <ac:picMkLst>
            <pc:docMk/>
            <pc:sldMk cId="181948392" sldId="274"/>
            <ac:picMk id="7" creationId="{7AE3BA45-B1CA-4A16-8099-0990C8C69AF8}"/>
          </ac:picMkLst>
        </pc:picChg>
        <pc:picChg chg="add del mod modCrop">
          <ac:chgData name="Sally Murphy" userId="dc8129e8-3764-4b90-858b-69271ffb6ebe" providerId="ADAL" clId="{1A7E2F4F-CA6E-4CC4-A982-11A485900E40}" dt="2024-09-02T04:59:52.066" v="1879" actId="478"/>
          <ac:picMkLst>
            <pc:docMk/>
            <pc:sldMk cId="181948392" sldId="274"/>
            <ac:picMk id="8" creationId="{065DA40E-E168-2DC6-E488-A9BB6FBC60B0}"/>
          </ac:picMkLst>
        </pc:picChg>
        <pc:picChg chg="del">
          <ac:chgData name="Sally Murphy" userId="dc8129e8-3764-4b90-858b-69271ffb6ebe" providerId="ADAL" clId="{1A7E2F4F-CA6E-4CC4-A982-11A485900E40}" dt="2024-08-27T06:06:37.776" v="2" actId="478"/>
          <ac:picMkLst>
            <pc:docMk/>
            <pc:sldMk cId="181948392" sldId="274"/>
            <ac:picMk id="14" creationId="{3F5D2F54-9678-4106-83AF-88814CBA70D8}"/>
          </ac:picMkLst>
        </pc:picChg>
        <pc:picChg chg="del mod ord">
          <ac:chgData name="Sally Murphy" userId="dc8129e8-3764-4b90-858b-69271ffb6ebe" providerId="ADAL" clId="{1A7E2F4F-CA6E-4CC4-A982-11A485900E40}" dt="2024-08-27T06:06:37.776" v="2" actId="478"/>
          <ac:picMkLst>
            <pc:docMk/>
            <pc:sldMk cId="181948392" sldId="274"/>
            <ac:picMk id="15" creationId="{317B94BD-5A9E-4329-84F3-1D81157DEB8D}"/>
          </ac:picMkLst>
        </pc:picChg>
        <pc:picChg chg="add mod">
          <ac:chgData name="Sally Murphy" userId="dc8129e8-3764-4b90-858b-69271ffb6ebe" providerId="ADAL" clId="{1A7E2F4F-CA6E-4CC4-A982-11A485900E40}" dt="2024-09-03T05:18:45.285" v="3122" actId="962"/>
          <ac:picMkLst>
            <pc:docMk/>
            <pc:sldMk cId="181948392" sldId="274"/>
            <ac:picMk id="15" creationId="{4F53C2D6-D418-9CEE-254E-2A72A0A42AD9}"/>
          </ac:picMkLst>
        </pc:picChg>
        <pc:picChg chg="add del mod">
          <ac:chgData name="Sally Murphy" userId="dc8129e8-3764-4b90-858b-69271ffb6ebe" providerId="ADAL" clId="{1A7E2F4F-CA6E-4CC4-A982-11A485900E40}" dt="2024-09-02T05:00:36.078" v="1882" actId="478"/>
          <ac:picMkLst>
            <pc:docMk/>
            <pc:sldMk cId="181948392" sldId="274"/>
            <ac:picMk id="16" creationId="{BCFEF025-B49B-482D-14A3-32F237CB1FA7}"/>
          </ac:picMkLst>
        </pc:picChg>
        <pc:picChg chg="add mod">
          <ac:chgData name="Sally Murphy" userId="dc8129e8-3764-4b90-858b-69271ffb6ebe" providerId="ADAL" clId="{1A7E2F4F-CA6E-4CC4-A982-11A485900E40}" dt="2024-09-02T05:00:44.152" v="1886"/>
          <ac:picMkLst>
            <pc:docMk/>
            <pc:sldMk cId="181948392" sldId="274"/>
            <ac:picMk id="17" creationId="{99B61D3E-3845-00D7-2241-279B94AEE5C9}"/>
          </ac:picMkLst>
        </pc:picChg>
        <pc:picChg chg="add mod">
          <ac:chgData name="Sally Murphy" userId="dc8129e8-3764-4b90-858b-69271ffb6ebe" providerId="ADAL" clId="{1A7E2F4F-CA6E-4CC4-A982-11A485900E40}" dt="2024-09-03T05:17:31.821" v="2820" actId="962"/>
          <ac:picMkLst>
            <pc:docMk/>
            <pc:sldMk cId="181948392" sldId="274"/>
            <ac:picMk id="22" creationId="{ECD0E8F0-5D9B-1A76-3C8C-0E616F39D2B6}"/>
          </ac:picMkLst>
        </pc:picChg>
      </pc:sldChg>
      <pc:sldChg chg="addSp delSp modSp mod modClrScheme addCm delCm chgLayout modNotesTx">
        <pc:chgData name="Sally Murphy" userId="dc8129e8-3764-4b90-858b-69271ffb6ebe" providerId="ADAL" clId="{1A7E2F4F-CA6E-4CC4-A982-11A485900E40}" dt="2024-09-03T05:19:14.445" v="3126" actId="962"/>
        <pc:sldMkLst>
          <pc:docMk/>
          <pc:sldMk cId="769012470" sldId="275"/>
        </pc:sldMkLst>
        <pc:spChg chg="add del mod ord">
          <ac:chgData name="Sally Murphy" userId="dc8129e8-3764-4b90-858b-69271ffb6ebe" providerId="ADAL" clId="{1A7E2F4F-CA6E-4CC4-A982-11A485900E40}" dt="2024-08-27T06:15:26.304" v="95" actId="700"/>
          <ac:spMkLst>
            <pc:docMk/>
            <pc:sldMk cId="769012470" sldId="275"/>
            <ac:spMk id="3" creationId="{5EDA6885-556A-0D89-D9FF-32DAB3B374EC}"/>
          </ac:spMkLst>
        </pc:spChg>
        <pc:spChg chg="mod ord">
          <ac:chgData name="Sally Murphy" userId="dc8129e8-3764-4b90-858b-69271ffb6ebe" providerId="ADAL" clId="{1A7E2F4F-CA6E-4CC4-A982-11A485900E40}" dt="2024-09-02T23:15:52.751" v="2452" actId="207"/>
          <ac:spMkLst>
            <pc:docMk/>
            <pc:sldMk cId="769012470" sldId="275"/>
            <ac:spMk id="4" creationId="{4534420F-653B-4E06-AB9F-C8395BFA3289}"/>
          </ac:spMkLst>
        </pc:spChg>
        <pc:spChg chg="mod ord">
          <ac:chgData name="Sally Murphy" userId="dc8129e8-3764-4b90-858b-69271ffb6ebe" providerId="ADAL" clId="{1A7E2F4F-CA6E-4CC4-A982-11A485900E40}" dt="2024-08-27T06:16:28.653" v="102"/>
          <ac:spMkLst>
            <pc:docMk/>
            <pc:sldMk cId="769012470" sldId="275"/>
            <ac:spMk id="5" creationId="{E5A54C1E-E62E-4CF1-872F-2B6064EB6263}"/>
          </ac:spMkLst>
        </pc:spChg>
        <pc:spChg chg="add del mod">
          <ac:chgData name="Sally Murphy" userId="dc8129e8-3764-4b90-858b-69271ffb6ebe" providerId="ADAL" clId="{1A7E2F4F-CA6E-4CC4-A982-11A485900E40}" dt="2024-09-02T06:06:08.895" v="2435"/>
          <ac:spMkLst>
            <pc:docMk/>
            <pc:sldMk cId="769012470" sldId="275"/>
            <ac:spMk id="6" creationId="{3A3F3EF0-FB02-69F8-8A1D-D099CFC2204D}"/>
          </ac:spMkLst>
        </pc:spChg>
        <pc:spChg chg="add del mod ord">
          <ac:chgData name="Sally Murphy" userId="dc8129e8-3764-4b90-858b-69271ffb6ebe" providerId="ADAL" clId="{1A7E2F4F-CA6E-4CC4-A982-11A485900E40}" dt="2024-09-02T04:57:13.828" v="1845"/>
          <ac:spMkLst>
            <pc:docMk/>
            <pc:sldMk cId="769012470" sldId="275"/>
            <ac:spMk id="6" creationId="{688C67AB-7D7F-3887-CCAC-B8F4808ABF3F}"/>
          </ac:spMkLst>
        </pc:spChg>
        <pc:spChg chg="mod ord">
          <ac:chgData name="Sally Murphy" userId="dc8129e8-3764-4b90-858b-69271ffb6ebe" providerId="ADAL" clId="{1A7E2F4F-CA6E-4CC4-A982-11A485900E40}" dt="2024-09-02T23:24:13.218" v="2539" actId="20577"/>
          <ac:spMkLst>
            <pc:docMk/>
            <pc:sldMk cId="769012470" sldId="275"/>
            <ac:spMk id="10" creationId="{CE8FAA64-4883-43E6-8332-59AEFDBC7811}"/>
          </ac:spMkLst>
        </pc:spChg>
        <pc:picChg chg="add del mod">
          <ac:chgData name="Sally Murphy" userId="dc8129e8-3764-4b90-858b-69271ffb6ebe" providerId="ADAL" clId="{1A7E2F4F-CA6E-4CC4-A982-11A485900E40}" dt="2024-09-02T06:06:07.432" v="2434" actId="478"/>
          <ac:picMkLst>
            <pc:docMk/>
            <pc:sldMk cId="769012470" sldId="275"/>
            <ac:picMk id="3" creationId="{E1DEE00B-37A9-0FBB-B228-78E008C1CDC4}"/>
          </ac:picMkLst>
        </pc:picChg>
        <pc:picChg chg="mod">
          <ac:chgData name="Sally Murphy" userId="dc8129e8-3764-4b90-858b-69271ffb6ebe" providerId="ADAL" clId="{1A7E2F4F-CA6E-4CC4-A982-11A485900E40}" dt="2024-09-02T05:22:37.538" v="2183" actId="1037"/>
          <ac:picMkLst>
            <pc:docMk/>
            <pc:sldMk cId="769012470" sldId="275"/>
            <ac:picMk id="7" creationId="{BB38EFFA-D9F9-426D-A490-5BF388752858}"/>
          </ac:picMkLst>
        </pc:picChg>
        <pc:picChg chg="add mod">
          <ac:chgData name="Sally Murphy" userId="dc8129e8-3764-4b90-858b-69271ffb6ebe" providerId="ADAL" clId="{1A7E2F4F-CA6E-4CC4-A982-11A485900E40}" dt="2024-09-03T05:19:14.445" v="3126" actId="962"/>
          <ac:picMkLst>
            <pc:docMk/>
            <pc:sldMk cId="769012470" sldId="275"/>
            <ac:picMk id="8" creationId="{EB5C7610-0F63-531D-E0CD-90BCF7D2AC7A}"/>
          </ac:picMkLst>
        </pc:picChg>
        <pc:picChg chg="del">
          <ac:chgData name="Sally Murphy" userId="dc8129e8-3764-4b90-858b-69271ffb6ebe" providerId="ADAL" clId="{1A7E2F4F-CA6E-4CC4-A982-11A485900E40}" dt="2024-08-27T06:12:39.087" v="61" actId="478"/>
          <ac:picMkLst>
            <pc:docMk/>
            <pc:sldMk cId="769012470" sldId="275"/>
            <ac:picMk id="9" creationId="{D4061FBB-82C9-40DC-994F-42726079E207}"/>
          </ac:picMkLst>
        </pc:picChg>
        <pc:extLst>
          <p:ext xmlns:p="http://schemas.openxmlformats.org/presentationml/2006/main" uri="{D6D511B9-2390-475A-947B-AFAB55BFBCF1}">
            <pc226:cmChg xmlns:pc226="http://schemas.microsoft.com/office/powerpoint/2022/06/main/command" chg="add del">
              <pc226:chgData name="Sally Murphy" userId="dc8129e8-3764-4b90-858b-69271ffb6ebe" providerId="ADAL" clId="{1A7E2F4F-CA6E-4CC4-A982-11A485900E40}" dt="2024-08-28T01:42:49.598" v="210"/>
              <pc2:cmMkLst xmlns:pc2="http://schemas.microsoft.com/office/powerpoint/2019/9/main/command">
                <pc:docMk/>
                <pc:sldMk cId="769012470" sldId="275"/>
                <pc2:cmMk id="{8C9B459A-CFAD-4EA8-925C-9CB48D060261}"/>
              </pc2:cmMkLst>
            </pc226:cmChg>
          </p:ext>
        </pc:extLst>
      </pc:sldChg>
      <pc:sldChg chg="addSp delSp modSp mod modNotesTx">
        <pc:chgData name="Sally Murphy" userId="dc8129e8-3764-4b90-858b-69271ffb6ebe" providerId="ADAL" clId="{1A7E2F4F-CA6E-4CC4-A982-11A485900E40}" dt="2024-09-03T05:19:24.137" v="3128" actId="962"/>
        <pc:sldMkLst>
          <pc:docMk/>
          <pc:sldMk cId="3106827724" sldId="276"/>
        </pc:sldMkLst>
        <pc:spChg chg="add del mod">
          <ac:chgData name="Sally Murphy" userId="dc8129e8-3764-4b90-858b-69271ffb6ebe" providerId="ADAL" clId="{1A7E2F4F-CA6E-4CC4-A982-11A485900E40}" dt="2024-09-02T04:21:46.723" v="1132"/>
          <ac:spMkLst>
            <pc:docMk/>
            <pc:sldMk cId="3106827724" sldId="276"/>
            <ac:spMk id="3" creationId="{0A87D7DB-8A76-F494-19ED-A14D4D7D4F4C}"/>
          </ac:spMkLst>
        </pc:spChg>
        <pc:spChg chg="mod">
          <ac:chgData name="Sally Murphy" userId="dc8129e8-3764-4b90-858b-69271ffb6ebe" providerId="ADAL" clId="{1A7E2F4F-CA6E-4CC4-A982-11A485900E40}" dt="2024-08-27T06:31:48.804" v="177" actId="20577"/>
          <ac:spMkLst>
            <pc:docMk/>
            <pc:sldMk cId="3106827724" sldId="276"/>
            <ac:spMk id="4" creationId="{461A106B-D531-45A8-AEA3-3A79ED99B0ED}"/>
          </ac:spMkLst>
        </pc:spChg>
        <pc:spChg chg="mod">
          <ac:chgData name="Sally Murphy" userId="dc8129e8-3764-4b90-858b-69271ffb6ebe" providerId="ADAL" clId="{1A7E2F4F-CA6E-4CC4-A982-11A485900E40}" dt="2024-08-27T06:20:21.761" v="136"/>
          <ac:spMkLst>
            <pc:docMk/>
            <pc:sldMk cId="3106827724" sldId="276"/>
            <ac:spMk id="6" creationId="{FB5C95C0-F2B8-4C9B-8E3F-34A0295BAE05}"/>
          </ac:spMkLst>
        </pc:spChg>
        <pc:spChg chg="mod">
          <ac:chgData name="Sally Murphy" userId="dc8129e8-3764-4b90-858b-69271ffb6ebe" providerId="ADAL" clId="{1A7E2F4F-CA6E-4CC4-A982-11A485900E40}" dt="2024-09-02T23:16:16.677" v="2455" actId="207"/>
          <ac:spMkLst>
            <pc:docMk/>
            <pc:sldMk cId="3106827724" sldId="276"/>
            <ac:spMk id="12" creationId="{C2289B97-249C-4FE9-B959-D45B13BAAB78}"/>
          </ac:spMkLst>
        </pc:spChg>
        <pc:picChg chg="add mod modCrop">
          <ac:chgData name="Sally Murphy" userId="dc8129e8-3764-4b90-858b-69271ffb6ebe" providerId="ADAL" clId="{1A7E2F4F-CA6E-4CC4-A982-11A485900E40}" dt="2024-09-03T05:19:24.137" v="3128" actId="962"/>
          <ac:picMkLst>
            <pc:docMk/>
            <pc:sldMk cId="3106827724" sldId="276"/>
            <ac:picMk id="5" creationId="{2BA2CB15-0317-08F0-7508-790D55E1B6AB}"/>
          </ac:picMkLst>
        </pc:picChg>
        <pc:picChg chg="mod">
          <ac:chgData name="Sally Murphy" userId="dc8129e8-3764-4b90-858b-69271ffb6ebe" providerId="ADAL" clId="{1A7E2F4F-CA6E-4CC4-A982-11A485900E40}" dt="2024-09-02T05:23:17.803" v="2218" actId="1035"/>
          <ac:picMkLst>
            <pc:docMk/>
            <pc:sldMk cId="3106827724" sldId="276"/>
            <ac:picMk id="7" creationId="{71D26154-87D1-440F-9E3A-9628E26F6F07}"/>
          </ac:picMkLst>
        </pc:picChg>
        <pc:picChg chg="del">
          <ac:chgData name="Sally Murphy" userId="dc8129e8-3764-4b90-858b-69271ffb6ebe" providerId="ADAL" clId="{1A7E2F4F-CA6E-4CC4-A982-11A485900E40}" dt="2024-08-27T06:16:53.796" v="108" actId="478"/>
          <ac:picMkLst>
            <pc:docMk/>
            <pc:sldMk cId="3106827724" sldId="276"/>
            <ac:picMk id="10" creationId="{7CCB4346-6C1E-4BD5-83F4-CC8FB44B25E2}"/>
          </ac:picMkLst>
        </pc:picChg>
      </pc:sldChg>
      <pc:sldChg chg="addSp delSp modSp mod modClrScheme chgLayout modNotesTx">
        <pc:chgData name="Sally Murphy" userId="dc8129e8-3764-4b90-858b-69271ffb6ebe" providerId="ADAL" clId="{1A7E2F4F-CA6E-4CC4-A982-11A485900E40}" dt="2024-09-03T05:21:12.823" v="3618" actId="962"/>
        <pc:sldMkLst>
          <pc:docMk/>
          <pc:sldMk cId="404992415" sldId="277"/>
        </pc:sldMkLst>
        <pc:spChg chg="mod ord">
          <ac:chgData name="Sally Murphy" userId="dc8129e8-3764-4b90-858b-69271ffb6ebe" providerId="ADAL" clId="{1A7E2F4F-CA6E-4CC4-A982-11A485900E40}" dt="2024-09-02T23:16:10.548" v="2454" actId="207"/>
          <ac:spMkLst>
            <pc:docMk/>
            <pc:sldMk cId="404992415" sldId="277"/>
            <ac:spMk id="3" creationId="{A54EB905-0FA5-474B-B495-9D3679AC6E4A}"/>
          </ac:spMkLst>
        </pc:spChg>
        <pc:spChg chg="mod ord">
          <ac:chgData name="Sally Murphy" userId="dc8129e8-3764-4b90-858b-69271ffb6ebe" providerId="ADAL" clId="{1A7E2F4F-CA6E-4CC4-A982-11A485900E40}" dt="2024-08-27T06:19:24.999" v="125" actId="1076"/>
          <ac:spMkLst>
            <pc:docMk/>
            <pc:sldMk cId="404992415" sldId="277"/>
            <ac:spMk id="4" creationId="{EE995134-1254-4C81-BD5D-9A142BCDF511}"/>
          </ac:spMkLst>
        </pc:spChg>
        <pc:spChg chg="mod ord">
          <ac:chgData name="Sally Murphy" userId="dc8129e8-3764-4b90-858b-69271ffb6ebe" providerId="ADAL" clId="{1A7E2F4F-CA6E-4CC4-A982-11A485900E40}" dt="2024-08-27T06:20:17.948" v="135" actId="20577"/>
          <ac:spMkLst>
            <pc:docMk/>
            <pc:sldMk cId="404992415" sldId="277"/>
            <ac:spMk id="5" creationId="{E5C71477-1D68-46EE-94E6-37BD9F47E0D3}"/>
          </ac:spMkLst>
        </pc:spChg>
        <pc:spChg chg="add del mod">
          <ac:chgData name="Sally Murphy" userId="dc8129e8-3764-4b90-858b-69271ffb6ebe" providerId="ADAL" clId="{1A7E2F4F-CA6E-4CC4-A982-11A485900E40}" dt="2024-08-28T03:49:02.448" v="462"/>
          <ac:spMkLst>
            <pc:docMk/>
            <pc:sldMk cId="404992415" sldId="277"/>
            <ac:spMk id="8" creationId="{F1E5C3E5-A8F2-24E0-8C01-16E26CCF633B}"/>
          </ac:spMkLst>
        </pc:spChg>
        <pc:spChg chg="add del mod">
          <ac:chgData name="Sally Murphy" userId="dc8129e8-3764-4b90-858b-69271ffb6ebe" providerId="ADAL" clId="{1A7E2F4F-CA6E-4CC4-A982-11A485900E40}" dt="2024-08-28T03:59:31.576" v="468"/>
          <ac:spMkLst>
            <pc:docMk/>
            <pc:sldMk cId="404992415" sldId="277"/>
            <ac:spMk id="10" creationId="{ADA51064-50FA-E511-589E-69380EB408DD}"/>
          </ac:spMkLst>
        </pc:spChg>
        <pc:picChg chg="mod">
          <ac:chgData name="Sally Murphy" userId="dc8129e8-3764-4b90-858b-69271ffb6ebe" providerId="ADAL" clId="{1A7E2F4F-CA6E-4CC4-A982-11A485900E40}" dt="2024-09-02T05:23:14.249" v="2217" actId="1035"/>
          <ac:picMkLst>
            <pc:docMk/>
            <pc:sldMk cId="404992415" sldId="277"/>
            <ac:picMk id="6" creationId="{F29BF7D7-3DDB-4C0B-A8BD-51CE5187BA99}"/>
          </ac:picMkLst>
        </pc:picChg>
        <pc:picChg chg="add del mod">
          <ac:chgData name="Sally Murphy" userId="dc8129e8-3764-4b90-858b-69271ffb6ebe" providerId="ADAL" clId="{1A7E2F4F-CA6E-4CC4-A982-11A485900E40}" dt="2024-08-28T03:49:14.100" v="467" actId="478"/>
          <ac:picMkLst>
            <pc:docMk/>
            <pc:sldMk cId="404992415" sldId="277"/>
            <ac:picMk id="7" creationId="{2685B47E-0923-D217-1621-5DED4B1039BB}"/>
          </ac:picMkLst>
        </pc:picChg>
        <pc:picChg chg="del mod ord">
          <ac:chgData name="Sally Murphy" userId="dc8129e8-3764-4b90-858b-69271ffb6ebe" providerId="ADAL" clId="{1A7E2F4F-CA6E-4CC4-A982-11A485900E40}" dt="2024-08-27T06:22:05.593" v="151" actId="478"/>
          <ac:picMkLst>
            <pc:docMk/>
            <pc:sldMk cId="404992415" sldId="277"/>
            <ac:picMk id="7" creationId="{EC5C9B1F-57B7-44A7-A432-63867759CC71}"/>
          </ac:picMkLst>
        </pc:picChg>
        <pc:picChg chg="add mod">
          <ac:chgData name="Sally Murphy" userId="dc8129e8-3764-4b90-858b-69271ffb6ebe" providerId="ADAL" clId="{1A7E2F4F-CA6E-4CC4-A982-11A485900E40}" dt="2024-09-03T05:21:12.823" v="3618" actId="962"/>
          <ac:picMkLst>
            <pc:docMk/>
            <pc:sldMk cId="404992415" sldId="277"/>
            <ac:picMk id="12" creationId="{614DA75F-6872-B7C4-F614-067397A76C85}"/>
          </ac:picMkLst>
        </pc:picChg>
      </pc:sldChg>
      <pc:sldChg chg="addSp delSp modSp mod modClrScheme addCm delCm chgLayout modNotesTx">
        <pc:chgData name="Sally Murphy" userId="dc8129e8-3764-4b90-858b-69271ffb6ebe" providerId="ADAL" clId="{1A7E2F4F-CA6E-4CC4-A982-11A485900E40}" dt="2024-09-03T05:21:51.912" v="3944" actId="962"/>
        <pc:sldMkLst>
          <pc:docMk/>
          <pc:sldMk cId="3003299216" sldId="278"/>
        </pc:sldMkLst>
        <pc:spChg chg="mod ord">
          <ac:chgData name="Sally Murphy" userId="dc8129e8-3764-4b90-858b-69271ffb6ebe" providerId="ADAL" clId="{1A7E2F4F-CA6E-4CC4-A982-11A485900E40}" dt="2024-09-02T23:16:27.043" v="2456" actId="207"/>
          <ac:spMkLst>
            <pc:docMk/>
            <pc:sldMk cId="3003299216" sldId="278"/>
            <ac:spMk id="3" creationId="{34BD2CCD-7AEA-49AD-BA50-59B33F1B0310}"/>
          </ac:spMkLst>
        </pc:spChg>
        <pc:spChg chg="mod ord">
          <ac:chgData name="Sally Murphy" userId="dc8129e8-3764-4b90-858b-69271ffb6ebe" providerId="ADAL" clId="{1A7E2F4F-CA6E-4CC4-A982-11A485900E40}" dt="2024-08-28T01:54:51.783" v="228" actId="20577"/>
          <ac:spMkLst>
            <pc:docMk/>
            <pc:sldMk cId="3003299216" sldId="278"/>
            <ac:spMk id="4" creationId="{8212B982-223F-4051-A13F-B9A7BABEB572}"/>
          </ac:spMkLst>
        </pc:spChg>
        <pc:spChg chg="mod ord">
          <ac:chgData name="Sally Murphy" userId="dc8129e8-3764-4b90-858b-69271ffb6ebe" providerId="ADAL" clId="{1A7E2F4F-CA6E-4CC4-A982-11A485900E40}" dt="2024-08-27T06:20:11.472" v="132"/>
          <ac:spMkLst>
            <pc:docMk/>
            <pc:sldMk cId="3003299216" sldId="278"/>
            <ac:spMk id="5" creationId="{745060E4-52B7-41C2-9D67-3B087A86BF66}"/>
          </ac:spMkLst>
        </pc:spChg>
        <pc:spChg chg="add del mod">
          <ac:chgData name="Sally Murphy" userId="dc8129e8-3764-4b90-858b-69271ffb6ebe" providerId="ADAL" clId="{1A7E2F4F-CA6E-4CC4-A982-11A485900E40}" dt="2024-09-02T04:37:18.416" v="1500"/>
          <ac:spMkLst>
            <pc:docMk/>
            <pc:sldMk cId="3003299216" sldId="278"/>
            <ac:spMk id="8" creationId="{1676CB7C-6435-9600-F553-C3B7FA2A5E90}"/>
          </ac:spMkLst>
        </pc:spChg>
        <pc:picChg chg="mod">
          <ac:chgData name="Sally Murphy" userId="dc8129e8-3764-4b90-858b-69271ffb6ebe" providerId="ADAL" clId="{1A7E2F4F-CA6E-4CC4-A982-11A485900E40}" dt="2024-09-02T05:23:09.514" v="2216" actId="1035"/>
          <ac:picMkLst>
            <pc:docMk/>
            <pc:sldMk cId="3003299216" sldId="278"/>
            <ac:picMk id="6" creationId="{0CE3A55D-6409-43F5-96D6-699E0B0F78B5}"/>
          </ac:picMkLst>
        </pc:picChg>
        <pc:picChg chg="del mod ord">
          <ac:chgData name="Sally Murphy" userId="dc8129e8-3764-4b90-858b-69271ffb6ebe" providerId="ADAL" clId="{1A7E2F4F-CA6E-4CC4-A982-11A485900E40}" dt="2024-08-27T06:22:00.865" v="149" actId="478"/>
          <ac:picMkLst>
            <pc:docMk/>
            <pc:sldMk cId="3003299216" sldId="278"/>
            <ac:picMk id="7" creationId="{293DB22D-80F1-4BB4-8D76-C260575C5CD4}"/>
          </ac:picMkLst>
        </pc:picChg>
        <pc:picChg chg="add mod modCrop">
          <ac:chgData name="Sally Murphy" userId="dc8129e8-3764-4b90-858b-69271ffb6ebe" providerId="ADAL" clId="{1A7E2F4F-CA6E-4CC4-A982-11A485900E40}" dt="2024-09-03T05:21:51.912" v="3944" actId="962"/>
          <ac:picMkLst>
            <pc:docMk/>
            <pc:sldMk cId="3003299216" sldId="278"/>
            <ac:picMk id="7" creationId="{FF7D5E1E-8A68-D523-2644-B709EFC9D17B}"/>
          </ac:picMkLst>
        </pc:picChg>
        <pc:extLst>
          <p:ext xmlns:p="http://schemas.openxmlformats.org/presentationml/2006/main" uri="{D6D511B9-2390-475A-947B-AFAB55BFBCF1}">
            <pc226:cmChg xmlns:pc226="http://schemas.microsoft.com/office/powerpoint/2022/06/main/command" chg="add del">
              <pc226:chgData name="Sally Murphy" userId="dc8129e8-3764-4b90-858b-69271ffb6ebe" providerId="ADAL" clId="{1A7E2F4F-CA6E-4CC4-A982-11A485900E40}" dt="2024-08-28T01:55:40.654" v="231"/>
              <pc2:cmMkLst xmlns:pc2="http://schemas.microsoft.com/office/powerpoint/2019/9/main/command">
                <pc:docMk/>
                <pc:sldMk cId="3003299216" sldId="278"/>
                <pc2:cmMk id="{08E8F95D-FA5F-4E8E-9D7E-BE0D0B89CDE1}"/>
              </pc2:cmMkLst>
            </pc226:cmChg>
          </p:ext>
        </pc:extLst>
      </pc:sldChg>
      <pc:sldChg chg="addSp delSp modSp mod modNotesTx">
        <pc:chgData name="Sally Murphy" userId="dc8129e8-3764-4b90-858b-69271ffb6ebe" providerId="ADAL" clId="{1A7E2F4F-CA6E-4CC4-A982-11A485900E40}" dt="2024-09-03T05:22:26.913" v="4114" actId="962"/>
        <pc:sldMkLst>
          <pc:docMk/>
          <pc:sldMk cId="1174361911" sldId="279"/>
        </pc:sldMkLst>
        <pc:spChg chg="mod">
          <ac:chgData name="Sally Murphy" userId="dc8129e8-3764-4b90-858b-69271ffb6ebe" providerId="ADAL" clId="{1A7E2F4F-CA6E-4CC4-A982-11A485900E40}" dt="2024-09-02T23:16:32.708" v="2457" actId="207"/>
          <ac:spMkLst>
            <pc:docMk/>
            <pc:sldMk cId="1174361911" sldId="279"/>
            <ac:spMk id="3" creationId="{89121EEE-3456-41E1-8901-5FEF1FF57314}"/>
          </ac:spMkLst>
        </pc:spChg>
        <pc:spChg chg="mod">
          <ac:chgData name="Sally Murphy" userId="dc8129e8-3764-4b90-858b-69271ffb6ebe" providerId="ADAL" clId="{1A7E2F4F-CA6E-4CC4-A982-11A485900E40}" dt="2024-08-27T06:33:24.262" v="185" actId="20577"/>
          <ac:spMkLst>
            <pc:docMk/>
            <pc:sldMk cId="1174361911" sldId="279"/>
            <ac:spMk id="4" creationId="{57CDB115-134B-4F56-B068-074EF99D6654}"/>
          </ac:spMkLst>
        </pc:spChg>
        <pc:spChg chg="mod">
          <ac:chgData name="Sally Murphy" userId="dc8129e8-3764-4b90-858b-69271ffb6ebe" providerId="ADAL" clId="{1A7E2F4F-CA6E-4CC4-A982-11A485900E40}" dt="2024-08-27T06:20:07.250" v="131"/>
          <ac:spMkLst>
            <pc:docMk/>
            <pc:sldMk cId="1174361911" sldId="279"/>
            <ac:spMk id="5" creationId="{F3E4BB55-79D0-43A7-BBDA-E78F7EBA231F}"/>
          </ac:spMkLst>
        </pc:spChg>
        <pc:spChg chg="add del mod">
          <ac:chgData name="Sally Murphy" userId="dc8129e8-3764-4b90-858b-69271ffb6ebe" providerId="ADAL" clId="{1A7E2F4F-CA6E-4CC4-A982-11A485900E40}" dt="2024-08-28T04:09:16.811" v="604"/>
          <ac:spMkLst>
            <pc:docMk/>
            <pc:sldMk cId="1174361911" sldId="279"/>
            <ac:spMk id="8" creationId="{685DA341-6D18-60EC-6FF5-EF0A7EF2614B}"/>
          </ac:spMkLst>
        </pc:spChg>
        <pc:picChg chg="mod">
          <ac:chgData name="Sally Murphy" userId="dc8129e8-3764-4b90-858b-69271ffb6ebe" providerId="ADAL" clId="{1A7E2F4F-CA6E-4CC4-A982-11A485900E40}" dt="2024-09-02T05:23:30.851" v="2230" actId="1037"/>
          <ac:picMkLst>
            <pc:docMk/>
            <pc:sldMk cId="1174361911" sldId="279"/>
            <ac:picMk id="6" creationId="{6A1DA1EC-7362-45D0-8956-537D137A3DA5}"/>
          </ac:picMkLst>
        </pc:picChg>
        <pc:picChg chg="add mod modCrop">
          <ac:chgData name="Sally Murphy" userId="dc8129e8-3764-4b90-858b-69271ffb6ebe" providerId="ADAL" clId="{1A7E2F4F-CA6E-4CC4-A982-11A485900E40}" dt="2024-09-03T05:22:26.913" v="4114" actId="962"/>
          <ac:picMkLst>
            <pc:docMk/>
            <pc:sldMk cId="1174361911" sldId="279"/>
            <ac:picMk id="7" creationId="{DDC8CD55-C8D6-2939-C720-B3A7771E2BD5}"/>
          </ac:picMkLst>
        </pc:picChg>
        <pc:picChg chg="del">
          <ac:chgData name="Sally Murphy" userId="dc8129e8-3764-4b90-858b-69271ffb6ebe" providerId="ADAL" clId="{1A7E2F4F-CA6E-4CC4-A982-11A485900E40}" dt="2024-08-27T06:21:56.711" v="147" actId="478"/>
          <ac:picMkLst>
            <pc:docMk/>
            <pc:sldMk cId="1174361911" sldId="279"/>
            <ac:picMk id="7" creationId="{E8D047A7-0804-4305-84EE-AA0153EACA59}"/>
          </ac:picMkLst>
        </pc:picChg>
      </pc:sldChg>
      <pc:sldChg chg="addSp delSp modSp mod modClrScheme addCm delCm chgLayout modNotesTx">
        <pc:chgData name="Sally Murphy" userId="dc8129e8-3764-4b90-858b-69271ffb6ebe" providerId="ADAL" clId="{1A7E2F4F-CA6E-4CC4-A982-11A485900E40}" dt="2024-09-03T05:19:04.665" v="3124" actId="962"/>
        <pc:sldMkLst>
          <pc:docMk/>
          <pc:sldMk cId="3194589870" sldId="280"/>
        </pc:sldMkLst>
        <pc:spChg chg="mod ord">
          <ac:chgData name="Sally Murphy" userId="dc8129e8-3764-4b90-858b-69271ffb6ebe" providerId="ADAL" clId="{1A7E2F4F-CA6E-4CC4-A982-11A485900E40}" dt="2024-09-02T23:16:38.622" v="2458" actId="207"/>
          <ac:spMkLst>
            <pc:docMk/>
            <pc:sldMk cId="3194589870" sldId="280"/>
            <ac:spMk id="2" creationId="{4BE0A0CE-9AAE-4B3E-BB4C-1CEC2316C768}"/>
          </ac:spMkLst>
        </pc:spChg>
        <pc:spChg chg="mod ord">
          <ac:chgData name="Sally Murphy" userId="dc8129e8-3764-4b90-858b-69271ffb6ebe" providerId="ADAL" clId="{1A7E2F4F-CA6E-4CC4-A982-11A485900E40}" dt="2024-08-27T06:34:25.009" v="191" actId="20577"/>
          <ac:spMkLst>
            <pc:docMk/>
            <pc:sldMk cId="3194589870" sldId="280"/>
            <ac:spMk id="3" creationId="{D2D75F96-80EF-4627-8B4B-8C13200F81CE}"/>
          </ac:spMkLst>
        </pc:spChg>
        <pc:spChg chg="mod ord">
          <ac:chgData name="Sally Murphy" userId="dc8129e8-3764-4b90-858b-69271ffb6ebe" providerId="ADAL" clId="{1A7E2F4F-CA6E-4CC4-A982-11A485900E40}" dt="2024-08-27T06:21:11.413" v="145"/>
          <ac:spMkLst>
            <pc:docMk/>
            <pc:sldMk cId="3194589870" sldId="280"/>
            <ac:spMk id="5" creationId="{E7F5F35B-018B-4D51-9C2E-A02B26C00C8A}"/>
          </ac:spMkLst>
        </pc:spChg>
        <pc:spChg chg="add del mod">
          <ac:chgData name="Sally Murphy" userId="dc8129e8-3764-4b90-858b-69271ffb6ebe" providerId="ADAL" clId="{1A7E2F4F-CA6E-4CC4-A982-11A485900E40}" dt="2024-09-02T04:16:02.775" v="1118"/>
          <ac:spMkLst>
            <pc:docMk/>
            <pc:sldMk cId="3194589870" sldId="280"/>
            <ac:spMk id="7" creationId="{3F37C26F-3DC1-E9F0-A01B-33814E485A51}"/>
          </ac:spMkLst>
        </pc:spChg>
        <pc:spChg chg="add del mod">
          <ac:chgData name="Sally Murphy" userId="dc8129e8-3764-4b90-858b-69271ffb6ebe" providerId="ADAL" clId="{1A7E2F4F-CA6E-4CC4-A982-11A485900E40}" dt="2024-08-28T23:33:45.456" v="621"/>
          <ac:spMkLst>
            <pc:docMk/>
            <pc:sldMk cId="3194589870" sldId="280"/>
            <ac:spMk id="8" creationId="{B9A04580-C92F-C3CE-8330-ACF5B3F4807B}"/>
          </ac:spMkLst>
        </pc:spChg>
        <pc:spChg chg="add del mod">
          <ac:chgData name="Sally Murphy" userId="dc8129e8-3764-4b90-858b-69271ffb6ebe" providerId="ADAL" clId="{1A7E2F4F-CA6E-4CC4-A982-11A485900E40}" dt="2024-08-28T03:46:45.479" v="441"/>
          <ac:spMkLst>
            <pc:docMk/>
            <pc:sldMk cId="3194589870" sldId="280"/>
            <ac:spMk id="8" creationId="{E9870D0F-F3E5-8A5A-86F6-3DC971D01333}"/>
          </ac:spMkLst>
        </pc:spChg>
        <pc:spChg chg="add del mod">
          <ac:chgData name="Sally Murphy" userId="dc8129e8-3764-4b90-858b-69271ffb6ebe" providerId="ADAL" clId="{1A7E2F4F-CA6E-4CC4-A982-11A485900E40}" dt="2024-09-02T04:16:53.898" v="1122"/>
          <ac:spMkLst>
            <pc:docMk/>
            <pc:sldMk cId="3194589870" sldId="280"/>
            <ac:spMk id="12" creationId="{C6DF25DF-F752-74AF-0CCF-FFE5E46DBE61}"/>
          </ac:spMkLst>
        </pc:spChg>
        <pc:spChg chg="add del mod">
          <ac:chgData name="Sally Murphy" userId="dc8129e8-3764-4b90-858b-69271ffb6ebe" providerId="ADAL" clId="{1A7E2F4F-CA6E-4CC4-A982-11A485900E40}" dt="2024-09-02T04:18:06.629" v="1127"/>
          <ac:spMkLst>
            <pc:docMk/>
            <pc:sldMk cId="3194589870" sldId="280"/>
            <ac:spMk id="16" creationId="{81DC08BD-E5E5-4BED-E2E5-902B7E7728FC}"/>
          </ac:spMkLst>
        </pc:spChg>
        <pc:spChg chg="add del mod">
          <ac:chgData name="Sally Murphy" userId="dc8129e8-3764-4b90-858b-69271ffb6ebe" providerId="ADAL" clId="{1A7E2F4F-CA6E-4CC4-A982-11A485900E40}" dt="2024-09-02T04:27:51.687" v="1148"/>
          <ac:spMkLst>
            <pc:docMk/>
            <pc:sldMk cId="3194589870" sldId="280"/>
            <ac:spMk id="20" creationId="{68D4DEA0-AD5E-6775-5B20-36F4C9CFFAED}"/>
          </ac:spMkLst>
        </pc:spChg>
        <pc:spChg chg="add del mod">
          <ac:chgData name="Sally Murphy" userId="dc8129e8-3764-4b90-858b-69271ffb6ebe" providerId="ADAL" clId="{1A7E2F4F-CA6E-4CC4-A982-11A485900E40}" dt="2024-09-02T04:30:46.747" v="1329"/>
          <ac:spMkLst>
            <pc:docMk/>
            <pc:sldMk cId="3194589870" sldId="280"/>
            <ac:spMk id="24" creationId="{BE3713E0-AA98-A6EC-12F7-CA2A2B94D472}"/>
          </ac:spMkLst>
        </pc:spChg>
        <pc:picChg chg="mod">
          <ac:chgData name="Sally Murphy" userId="dc8129e8-3764-4b90-858b-69271ffb6ebe" providerId="ADAL" clId="{1A7E2F4F-CA6E-4CC4-A982-11A485900E40}" dt="2024-09-02T05:23:44.003" v="2241" actId="1037"/>
          <ac:picMkLst>
            <pc:docMk/>
            <pc:sldMk cId="3194589870" sldId="280"/>
            <ac:picMk id="6" creationId="{8F6103CB-EA1F-44EA-908D-E41B7100D0AB}"/>
          </ac:picMkLst>
        </pc:picChg>
        <pc:picChg chg="add del mod">
          <ac:chgData name="Sally Murphy" userId="dc8129e8-3764-4b90-858b-69271ffb6ebe" providerId="ADAL" clId="{1A7E2F4F-CA6E-4CC4-A982-11A485900E40}" dt="2024-08-28T23:33:24.160" v="620" actId="478"/>
          <ac:picMkLst>
            <pc:docMk/>
            <pc:sldMk cId="3194589870" sldId="280"/>
            <ac:picMk id="7" creationId="{2E31B928-57ED-E7F5-B92E-6D25B4497B1A}"/>
          </ac:picMkLst>
        </pc:picChg>
        <pc:picChg chg="del mod ord">
          <ac:chgData name="Sally Murphy" userId="dc8129e8-3764-4b90-858b-69271ffb6ebe" providerId="ADAL" clId="{1A7E2F4F-CA6E-4CC4-A982-11A485900E40}" dt="2024-08-27T06:21:54.539" v="146" actId="478"/>
          <ac:picMkLst>
            <pc:docMk/>
            <pc:sldMk cId="3194589870" sldId="280"/>
            <ac:picMk id="7" creationId="{F95A2707-1703-4E91-99AF-D14ACCF5D113}"/>
          </ac:picMkLst>
        </pc:picChg>
        <pc:picChg chg="add del mod">
          <ac:chgData name="Sally Murphy" userId="dc8129e8-3764-4b90-858b-69271ffb6ebe" providerId="ADAL" clId="{1A7E2F4F-CA6E-4CC4-A982-11A485900E40}" dt="2024-09-02T04:16:46.633" v="1121" actId="478"/>
          <ac:picMkLst>
            <pc:docMk/>
            <pc:sldMk cId="3194589870" sldId="280"/>
            <ac:picMk id="9" creationId="{5C61CA07-5527-86F5-9B98-C12CB17FCA0D}"/>
          </ac:picMkLst>
        </pc:picChg>
        <pc:picChg chg="add del mod">
          <ac:chgData name="Sally Murphy" userId="dc8129e8-3764-4b90-858b-69271ffb6ebe" providerId="ADAL" clId="{1A7E2F4F-CA6E-4CC4-A982-11A485900E40}" dt="2024-09-02T04:12:28.137" v="1116" actId="478"/>
          <ac:picMkLst>
            <pc:docMk/>
            <pc:sldMk cId="3194589870" sldId="280"/>
            <ac:picMk id="10" creationId="{6109A8A2-A8BA-F711-4DDF-3F2DAD74EEDB}"/>
          </ac:picMkLst>
        </pc:picChg>
        <pc:picChg chg="add del mod modCrop">
          <ac:chgData name="Sally Murphy" userId="dc8129e8-3764-4b90-858b-69271ffb6ebe" providerId="ADAL" clId="{1A7E2F4F-CA6E-4CC4-A982-11A485900E40}" dt="2024-09-02T04:17:14.903" v="1126" actId="478"/>
          <ac:picMkLst>
            <pc:docMk/>
            <pc:sldMk cId="3194589870" sldId="280"/>
            <ac:picMk id="14" creationId="{5AD2113A-3282-DFC7-AB95-462B571DA1A3}"/>
          </ac:picMkLst>
        </pc:picChg>
        <pc:picChg chg="add del mod modCrop">
          <ac:chgData name="Sally Murphy" userId="dc8129e8-3764-4b90-858b-69271ffb6ebe" providerId="ADAL" clId="{1A7E2F4F-CA6E-4CC4-A982-11A485900E40}" dt="2024-09-02T04:18:31.264" v="1131" actId="478"/>
          <ac:picMkLst>
            <pc:docMk/>
            <pc:sldMk cId="3194589870" sldId="280"/>
            <ac:picMk id="18" creationId="{1AC7E908-255F-6FCE-C0E4-06651C40C6FB}"/>
          </ac:picMkLst>
        </pc:picChg>
        <pc:picChg chg="add del mod">
          <ac:chgData name="Sally Murphy" userId="dc8129e8-3764-4b90-858b-69271ffb6ebe" providerId="ADAL" clId="{1A7E2F4F-CA6E-4CC4-A982-11A485900E40}" dt="2024-09-02T04:30:38.676" v="1328" actId="478"/>
          <ac:picMkLst>
            <pc:docMk/>
            <pc:sldMk cId="3194589870" sldId="280"/>
            <ac:picMk id="22" creationId="{5D8B45E8-FA49-CDAF-9AFF-5C9BC74C9E83}"/>
          </ac:picMkLst>
        </pc:picChg>
        <pc:picChg chg="add mod modCrop">
          <ac:chgData name="Sally Murphy" userId="dc8129e8-3764-4b90-858b-69271ffb6ebe" providerId="ADAL" clId="{1A7E2F4F-CA6E-4CC4-A982-11A485900E40}" dt="2024-09-03T05:19:04.665" v="3124" actId="962"/>
          <ac:picMkLst>
            <pc:docMk/>
            <pc:sldMk cId="3194589870" sldId="280"/>
            <ac:picMk id="26" creationId="{5284ABF1-7B8A-58B0-7A1F-1DD618F4D9FC}"/>
          </ac:picMkLst>
        </pc:picChg>
        <pc:extLst>
          <p:ext xmlns:p="http://schemas.openxmlformats.org/presentationml/2006/main" uri="{D6D511B9-2390-475A-947B-AFAB55BFBCF1}">
            <pc226:cmChg xmlns:pc226="http://schemas.microsoft.com/office/powerpoint/2022/06/main/command" chg="add del">
              <pc226:chgData name="Sally Murphy" userId="dc8129e8-3764-4b90-858b-69271ffb6ebe" providerId="ADAL" clId="{1A7E2F4F-CA6E-4CC4-A982-11A485900E40}" dt="2024-09-02T04:12:31.380" v="1117"/>
              <pc2:cmMkLst xmlns:pc2="http://schemas.microsoft.com/office/powerpoint/2019/9/main/command">
                <pc:docMk/>
                <pc:sldMk cId="3194589870" sldId="280"/>
                <pc2:cmMk id="{8D9969FA-2F88-45B6-A096-83254508A039}"/>
              </pc2:cmMkLst>
            </pc226:cmChg>
          </p:ext>
        </pc:extLst>
      </pc:sldChg>
      <pc:sldChg chg="addSp delSp modSp mod">
        <pc:chgData name="Sally Murphy" userId="dc8129e8-3764-4b90-858b-69271ffb6ebe" providerId="ADAL" clId="{1A7E2F4F-CA6E-4CC4-A982-11A485900E40}" dt="2024-09-02T05:32:49.997" v="2398"/>
        <pc:sldMkLst>
          <pc:docMk/>
          <pc:sldMk cId="3726215087" sldId="282"/>
        </pc:sldMkLst>
        <pc:spChg chg="mod">
          <ac:chgData name="Sally Murphy" userId="dc8129e8-3764-4b90-858b-69271ffb6ebe" providerId="ADAL" clId="{1A7E2F4F-CA6E-4CC4-A982-11A485900E40}" dt="2024-09-02T05:25:12.127" v="2245"/>
          <ac:spMkLst>
            <pc:docMk/>
            <pc:sldMk cId="3726215087" sldId="282"/>
            <ac:spMk id="5" creationId="{735632EB-6B43-43C3-A2C4-FBDA86802B11}"/>
          </ac:spMkLst>
        </pc:spChg>
        <pc:spChg chg="mod">
          <ac:chgData name="Sally Murphy" userId="dc8129e8-3764-4b90-858b-69271ffb6ebe" providerId="ADAL" clId="{1A7E2F4F-CA6E-4CC4-A982-11A485900E40}" dt="2024-09-02T05:32:49.997" v="2398"/>
          <ac:spMkLst>
            <pc:docMk/>
            <pc:sldMk cId="3726215087" sldId="282"/>
            <ac:spMk id="8" creationId="{B486BD56-CC0C-46F3-BB0D-C2B082E2A454}"/>
          </ac:spMkLst>
        </pc:spChg>
        <pc:spChg chg="del mod">
          <ac:chgData name="Sally Murphy" userId="dc8129e8-3764-4b90-858b-69271ffb6ebe" providerId="ADAL" clId="{1A7E2F4F-CA6E-4CC4-A982-11A485900E40}" dt="2024-09-02T05:13:38.587" v="2061" actId="478"/>
          <ac:spMkLst>
            <pc:docMk/>
            <pc:sldMk cId="3726215087" sldId="282"/>
            <ac:spMk id="9" creationId="{FF9AA201-9DF5-41B1-9BB5-9483F28E04DF}"/>
          </ac:spMkLst>
        </pc:spChg>
        <pc:spChg chg="del mod">
          <ac:chgData name="Sally Murphy" userId="dc8129e8-3764-4b90-858b-69271ffb6ebe" providerId="ADAL" clId="{1A7E2F4F-CA6E-4CC4-A982-11A485900E40}" dt="2024-09-02T05:13:52.163" v="2066" actId="478"/>
          <ac:spMkLst>
            <pc:docMk/>
            <pc:sldMk cId="3726215087" sldId="282"/>
            <ac:spMk id="10" creationId="{FA3CDAF1-BEF2-4419-9469-A4160E5D1BB8}"/>
          </ac:spMkLst>
        </pc:spChg>
        <pc:spChg chg="mod">
          <ac:chgData name="Sally Murphy" userId="dc8129e8-3764-4b90-858b-69271ffb6ebe" providerId="ADAL" clId="{1A7E2F4F-CA6E-4CC4-A982-11A485900E40}" dt="2024-09-02T05:25:23.287" v="2246"/>
          <ac:spMkLst>
            <pc:docMk/>
            <pc:sldMk cId="3726215087" sldId="282"/>
            <ac:spMk id="12" creationId="{A6368E96-53F4-41F1-A2F0-9742F62CE3E2}"/>
          </ac:spMkLst>
        </pc:spChg>
        <pc:spChg chg="mod">
          <ac:chgData name="Sally Murphy" userId="dc8129e8-3764-4b90-858b-69271ffb6ebe" providerId="ADAL" clId="{1A7E2F4F-CA6E-4CC4-A982-11A485900E40}" dt="2024-09-02T05:25:30.901" v="2247"/>
          <ac:spMkLst>
            <pc:docMk/>
            <pc:sldMk cId="3726215087" sldId="282"/>
            <ac:spMk id="14" creationId="{C79774BA-E54E-4A14-B826-4D0053426F7F}"/>
          </ac:spMkLst>
        </pc:spChg>
        <pc:spChg chg="mod">
          <ac:chgData name="Sally Murphy" userId="dc8129e8-3764-4b90-858b-69271ffb6ebe" providerId="ADAL" clId="{1A7E2F4F-CA6E-4CC4-A982-11A485900E40}" dt="2024-09-02T05:26:01.122" v="2249"/>
          <ac:spMkLst>
            <pc:docMk/>
            <pc:sldMk cId="3726215087" sldId="282"/>
            <ac:spMk id="16" creationId="{5346FFE1-11FB-4EAA-B3D5-F32AF5653F2B}"/>
          </ac:spMkLst>
        </pc:spChg>
        <pc:spChg chg="mod">
          <ac:chgData name="Sally Murphy" userId="dc8129e8-3764-4b90-858b-69271ffb6ebe" providerId="ADAL" clId="{1A7E2F4F-CA6E-4CC4-A982-11A485900E40}" dt="2024-09-02T05:26:28.982" v="2251"/>
          <ac:spMkLst>
            <pc:docMk/>
            <pc:sldMk cId="3726215087" sldId="282"/>
            <ac:spMk id="17" creationId="{A1264F92-ACC8-4847-9B5A-ED8CF715F3FC}"/>
          </ac:spMkLst>
        </pc:spChg>
        <pc:spChg chg="mod">
          <ac:chgData name="Sally Murphy" userId="dc8129e8-3764-4b90-858b-69271ffb6ebe" providerId="ADAL" clId="{1A7E2F4F-CA6E-4CC4-A982-11A485900E40}" dt="2024-09-02T05:26:46.272" v="2253"/>
          <ac:spMkLst>
            <pc:docMk/>
            <pc:sldMk cId="3726215087" sldId="282"/>
            <ac:spMk id="18" creationId="{8A615C72-38BB-4047-A539-CA94C83DB987}"/>
          </ac:spMkLst>
        </pc:spChg>
        <pc:spChg chg="del mod">
          <ac:chgData name="Sally Murphy" userId="dc8129e8-3764-4b90-858b-69271ffb6ebe" providerId="ADAL" clId="{1A7E2F4F-CA6E-4CC4-A982-11A485900E40}" dt="2024-09-02T05:10:47.515" v="2014" actId="478"/>
          <ac:spMkLst>
            <pc:docMk/>
            <pc:sldMk cId="3726215087" sldId="282"/>
            <ac:spMk id="19" creationId="{D778C086-33B6-4203-8A79-32C004876030}"/>
          </ac:spMkLst>
        </pc:spChg>
        <pc:spChg chg="del mod">
          <ac:chgData name="Sally Murphy" userId="dc8129e8-3764-4b90-858b-69271ffb6ebe" providerId="ADAL" clId="{1A7E2F4F-CA6E-4CC4-A982-11A485900E40}" dt="2024-09-02T05:11:29.370" v="2024" actId="478"/>
          <ac:spMkLst>
            <pc:docMk/>
            <pc:sldMk cId="3726215087" sldId="282"/>
            <ac:spMk id="20" creationId="{F2061D24-1728-4D91-8108-F18566358991}"/>
          </ac:spMkLst>
        </pc:spChg>
        <pc:spChg chg="del mod">
          <ac:chgData name="Sally Murphy" userId="dc8129e8-3764-4b90-858b-69271ffb6ebe" providerId="ADAL" clId="{1A7E2F4F-CA6E-4CC4-A982-11A485900E40}" dt="2024-09-02T05:13:08.971" v="2052" actId="478"/>
          <ac:spMkLst>
            <pc:docMk/>
            <pc:sldMk cId="3726215087" sldId="282"/>
            <ac:spMk id="21" creationId="{5B403A7B-E88F-42A9-B61F-A06E022BAAF9}"/>
          </ac:spMkLst>
        </pc:spChg>
        <pc:spChg chg="del mod">
          <ac:chgData name="Sally Murphy" userId="dc8129e8-3764-4b90-858b-69271ffb6ebe" providerId="ADAL" clId="{1A7E2F4F-CA6E-4CC4-A982-11A485900E40}" dt="2024-09-02T05:12:23.832" v="2039" actId="478"/>
          <ac:spMkLst>
            <pc:docMk/>
            <pc:sldMk cId="3726215087" sldId="282"/>
            <ac:spMk id="22" creationId="{B589484C-8F1E-432C-9F30-7C1DE730EFE0}"/>
          </ac:spMkLst>
        </pc:spChg>
        <pc:spChg chg="del mod">
          <ac:chgData name="Sally Murphy" userId="dc8129e8-3764-4b90-858b-69271ffb6ebe" providerId="ADAL" clId="{1A7E2F4F-CA6E-4CC4-A982-11A485900E40}" dt="2024-09-02T05:14:19.843" v="2071" actId="478"/>
          <ac:spMkLst>
            <pc:docMk/>
            <pc:sldMk cId="3726215087" sldId="282"/>
            <ac:spMk id="24" creationId="{3678080B-D73D-4554-AB44-878040C8B559}"/>
          </ac:spMkLst>
        </pc:spChg>
        <pc:spChg chg="mod">
          <ac:chgData name="Sally Murphy" userId="dc8129e8-3764-4b90-858b-69271ffb6ebe" providerId="ADAL" clId="{1A7E2F4F-CA6E-4CC4-A982-11A485900E40}" dt="2024-09-02T05:26:55.532" v="2254"/>
          <ac:spMkLst>
            <pc:docMk/>
            <pc:sldMk cId="3726215087" sldId="282"/>
            <ac:spMk id="51" creationId="{882BFE2B-0006-4C8F-863A-32A7341CE20E}"/>
          </ac:spMkLst>
        </pc:spChg>
        <pc:grpChg chg="add mod">
          <ac:chgData name="Sally Murphy" userId="dc8129e8-3764-4b90-858b-69271ffb6ebe" providerId="ADAL" clId="{1A7E2F4F-CA6E-4CC4-A982-11A485900E40}" dt="2024-09-02T05:13:48.886" v="2064" actId="1076"/>
          <ac:grpSpMkLst>
            <pc:docMk/>
            <pc:sldMk cId="3726215087" sldId="282"/>
            <ac:grpSpMk id="29" creationId="{CB3AED51-ECBD-E7F0-AE00-140F625FBC39}"/>
          </ac:grpSpMkLst>
        </pc:grpChg>
        <pc:grpChg chg="add mod">
          <ac:chgData name="Sally Murphy" userId="dc8129e8-3764-4b90-858b-69271ffb6ebe" providerId="ADAL" clId="{1A7E2F4F-CA6E-4CC4-A982-11A485900E40}" dt="2024-09-02T05:13:57.620" v="2067" actId="164"/>
          <ac:grpSpMkLst>
            <pc:docMk/>
            <pc:sldMk cId="3726215087" sldId="282"/>
            <ac:grpSpMk id="30" creationId="{83E526E0-533D-B7FA-B224-C275DFE61408}"/>
          </ac:grpSpMkLst>
        </pc:grpChg>
        <pc:grpChg chg="add mod">
          <ac:chgData name="Sally Murphy" userId="dc8129e8-3764-4b90-858b-69271ffb6ebe" providerId="ADAL" clId="{1A7E2F4F-CA6E-4CC4-A982-11A485900E40}" dt="2024-09-02T05:14:07.333" v="2068" actId="164"/>
          <ac:grpSpMkLst>
            <pc:docMk/>
            <pc:sldMk cId="3726215087" sldId="282"/>
            <ac:grpSpMk id="31" creationId="{4ADC53AD-1738-DF8C-D97B-7CAEB0772997}"/>
          </ac:grpSpMkLst>
        </pc:grpChg>
        <pc:grpChg chg="add mod">
          <ac:chgData name="Sally Murphy" userId="dc8129e8-3764-4b90-858b-69271ffb6ebe" providerId="ADAL" clId="{1A7E2F4F-CA6E-4CC4-A982-11A485900E40}" dt="2024-09-02T05:14:11.600" v="2069" actId="164"/>
          <ac:grpSpMkLst>
            <pc:docMk/>
            <pc:sldMk cId="3726215087" sldId="282"/>
            <ac:grpSpMk id="32" creationId="{8F6089EE-07E3-5B8A-0791-0F4F165F39FD}"/>
          </ac:grpSpMkLst>
        </pc:grpChg>
        <pc:grpChg chg="add mod">
          <ac:chgData name="Sally Murphy" userId="dc8129e8-3764-4b90-858b-69271ffb6ebe" providerId="ADAL" clId="{1A7E2F4F-CA6E-4CC4-A982-11A485900E40}" dt="2024-09-02T05:15:11.595" v="2084" actId="164"/>
          <ac:grpSpMkLst>
            <pc:docMk/>
            <pc:sldMk cId="3726215087" sldId="282"/>
            <ac:grpSpMk id="34" creationId="{0D5BF269-3D51-75B1-6A34-79D1CE2BA4EA}"/>
          </ac:grpSpMkLst>
        </pc:grpChg>
        <pc:grpChg chg="add mod">
          <ac:chgData name="Sally Murphy" userId="dc8129e8-3764-4b90-858b-69271ffb6ebe" providerId="ADAL" clId="{1A7E2F4F-CA6E-4CC4-A982-11A485900E40}" dt="2024-09-02T05:15:15.556" v="2085" actId="164"/>
          <ac:grpSpMkLst>
            <pc:docMk/>
            <pc:sldMk cId="3726215087" sldId="282"/>
            <ac:grpSpMk id="35" creationId="{43F353DB-86A3-0201-488F-91FC3E8A4D13}"/>
          </ac:grpSpMkLst>
        </pc:grpChg>
        <pc:grpChg chg="add mod">
          <ac:chgData name="Sally Murphy" userId="dc8129e8-3764-4b90-858b-69271ffb6ebe" providerId="ADAL" clId="{1A7E2F4F-CA6E-4CC4-A982-11A485900E40}" dt="2024-09-02T05:15:26.051" v="2086" actId="164"/>
          <ac:grpSpMkLst>
            <pc:docMk/>
            <pc:sldMk cId="3726215087" sldId="282"/>
            <ac:grpSpMk id="36" creationId="{CD330192-E694-1BA3-6B00-8BB352F3BFF5}"/>
          </ac:grpSpMkLst>
        </pc:grpChg>
        <pc:picChg chg="mod">
          <ac:chgData name="Sally Murphy" userId="dc8129e8-3764-4b90-858b-69271ffb6ebe" providerId="ADAL" clId="{1A7E2F4F-CA6E-4CC4-A982-11A485900E40}" dt="2024-09-02T05:13:44.148" v="2062" actId="164"/>
          <ac:picMkLst>
            <pc:docMk/>
            <pc:sldMk cId="3726215087" sldId="282"/>
            <ac:picMk id="3" creationId="{11E9959D-5489-4676-9897-68CDFAD1D5B5}"/>
          </ac:picMkLst>
        </pc:picChg>
        <pc:picChg chg="mod">
          <ac:chgData name="Sally Murphy" userId="dc8129e8-3764-4b90-858b-69271ffb6ebe" providerId="ADAL" clId="{1A7E2F4F-CA6E-4CC4-A982-11A485900E40}" dt="2024-09-02T05:14:55.782" v="2082" actId="1076"/>
          <ac:picMkLst>
            <pc:docMk/>
            <pc:sldMk cId="3726215087" sldId="282"/>
            <ac:picMk id="4" creationId="{2E5AE7B5-B6FD-43FF-B192-B0C5E89AEB42}"/>
          </ac:picMkLst>
        </pc:picChg>
        <pc:picChg chg="del">
          <ac:chgData name="Sally Murphy" userId="dc8129e8-3764-4b90-858b-69271ffb6ebe" providerId="ADAL" clId="{1A7E2F4F-CA6E-4CC4-A982-11A485900E40}" dt="2024-09-02T05:14:53.565" v="2080" actId="478"/>
          <ac:picMkLst>
            <pc:docMk/>
            <pc:sldMk cId="3726215087" sldId="282"/>
            <ac:picMk id="6" creationId="{D22AAB5B-A491-4983-8832-FEE29F7DBFDE}"/>
          </ac:picMkLst>
        </pc:picChg>
        <pc:picChg chg="del">
          <ac:chgData name="Sally Murphy" userId="dc8129e8-3764-4b90-858b-69271ffb6ebe" providerId="ADAL" clId="{1A7E2F4F-CA6E-4CC4-A982-11A485900E40}" dt="2024-09-02T05:13:10.796" v="2053" actId="478"/>
          <ac:picMkLst>
            <pc:docMk/>
            <pc:sldMk cId="3726215087" sldId="282"/>
            <ac:picMk id="7" creationId="{09643E10-EAD2-4F84-ACEE-2C37C0D55F86}"/>
          </ac:picMkLst>
        </pc:picChg>
        <pc:picChg chg="mod">
          <ac:chgData name="Sally Murphy" userId="dc8129e8-3764-4b90-858b-69271ffb6ebe" providerId="ADAL" clId="{1A7E2F4F-CA6E-4CC4-A982-11A485900E40}" dt="2024-09-02T05:13:57.620" v="2067" actId="164"/>
          <ac:picMkLst>
            <pc:docMk/>
            <pc:sldMk cId="3726215087" sldId="282"/>
            <ac:picMk id="11" creationId="{26A7DAD3-569C-4CE5-95F2-0F68A753DA6C}"/>
          </ac:picMkLst>
        </pc:picChg>
        <pc:picChg chg="del mod">
          <ac:chgData name="Sally Murphy" userId="dc8129e8-3764-4b90-858b-69271ffb6ebe" providerId="ADAL" clId="{1A7E2F4F-CA6E-4CC4-A982-11A485900E40}" dt="2024-09-02T05:12:41.894" v="2047" actId="478"/>
          <ac:picMkLst>
            <pc:docMk/>
            <pc:sldMk cId="3726215087" sldId="282"/>
            <ac:picMk id="13" creationId="{0363F798-9757-4211-AA35-3B9E414B7DCA}"/>
          </ac:picMkLst>
        </pc:picChg>
        <pc:picChg chg="del">
          <ac:chgData name="Sally Murphy" userId="dc8129e8-3764-4b90-858b-69271ffb6ebe" providerId="ADAL" clId="{1A7E2F4F-CA6E-4CC4-A982-11A485900E40}" dt="2024-09-02T05:10:50.172" v="2015" actId="478"/>
          <ac:picMkLst>
            <pc:docMk/>
            <pc:sldMk cId="3726215087" sldId="282"/>
            <ac:picMk id="15" creationId="{5CE7ED40-4EE8-411B-BF59-2F245FBCFFFB}"/>
          </ac:picMkLst>
        </pc:picChg>
        <pc:picChg chg="add del">
          <ac:chgData name="Sally Murphy" userId="dc8129e8-3764-4b90-858b-69271ffb6ebe" providerId="ADAL" clId="{1A7E2F4F-CA6E-4CC4-A982-11A485900E40}" dt="2024-09-02T05:11:47.362" v="2031" actId="478"/>
          <ac:picMkLst>
            <pc:docMk/>
            <pc:sldMk cId="3726215087" sldId="282"/>
            <ac:picMk id="23" creationId="{182D5AAE-7547-41A5-8094-B5B9E789702E}"/>
          </ac:picMkLst>
        </pc:picChg>
        <pc:picChg chg="add mod">
          <ac:chgData name="Sally Murphy" userId="dc8129e8-3764-4b90-858b-69271ffb6ebe" providerId="ADAL" clId="{1A7E2F4F-CA6E-4CC4-A982-11A485900E40}" dt="2024-09-02T05:24:55.365" v="2244"/>
          <ac:picMkLst>
            <pc:docMk/>
            <pc:sldMk cId="3726215087" sldId="282"/>
            <ac:picMk id="25" creationId="{2B7D0969-0B08-5B14-1355-B0F5B99FD628}"/>
          </ac:picMkLst>
        </pc:picChg>
        <pc:picChg chg="add mod">
          <ac:chgData name="Sally Murphy" userId="dc8129e8-3764-4b90-858b-69271ffb6ebe" providerId="ADAL" clId="{1A7E2F4F-CA6E-4CC4-A982-11A485900E40}" dt="2024-09-02T05:25:53.262" v="2248"/>
          <ac:picMkLst>
            <pc:docMk/>
            <pc:sldMk cId="3726215087" sldId="282"/>
            <ac:picMk id="26" creationId="{EA70DBC5-F49B-8A34-AF86-34FC2DCF95A4}"/>
          </ac:picMkLst>
        </pc:picChg>
        <pc:picChg chg="add mod">
          <ac:chgData name="Sally Murphy" userId="dc8129e8-3764-4b90-858b-69271ffb6ebe" providerId="ADAL" clId="{1A7E2F4F-CA6E-4CC4-A982-11A485900E40}" dt="2024-09-02T05:26:39.368" v="2252"/>
          <ac:picMkLst>
            <pc:docMk/>
            <pc:sldMk cId="3726215087" sldId="282"/>
            <ac:picMk id="27" creationId="{2DF4DB3B-63A3-871B-CC68-4992C4C33F92}"/>
          </ac:picMkLst>
        </pc:picChg>
        <pc:picChg chg="add mod">
          <ac:chgData name="Sally Murphy" userId="dc8129e8-3764-4b90-858b-69271ffb6ebe" providerId="ADAL" clId="{1A7E2F4F-CA6E-4CC4-A982-11A485900E40}" dt="2024-09-02T05:27:00.764" v="2255"/>
          <ac:picMkLst>
            <pc:docMk/>
            <pc:sldMk cId="3726215087" sldId="282"/>
            <ac:picMk id="28" creationId="{7D85808A-274B-0DF2-56DC-5D2FBF7CECCB}"/>
          </ac:picMkLst>
        </pc:picChg>
        <pc:picChg chg="add mod">
          <ac:chgData name="Sally Murphy" userId="dc8129e8-3764-4b90-858b-69271ffb6ebe" providerId="ADAL" clId="{1A7E2F4F-CA6E-4CC4-A982-11A485900E40}" dt="2024-09-02T05:26:12.633" v="2250"/>
          <ac:picMkLst>
            <pc:docMk/>
            <pc:sldMk cId="3726215087" sldId="282"/>
            <ac:picMk id="33" creationId="{5D7D2D95-1FD9-5FDF-7A7F-576F3754FC8F}"/>
          </ac:picMkLst>
        </pc:picChg>
      </pc:sldChg>
      <pc:sldChg chg="delSp modSp mod">
        <pc:chgData name="Sally Murphy" userId="dc8129e8-3764-4b90-858b-69271ffb6ebe" providerId="ADAL" clId="{1A7E2F4F-CA6E-4CC4-A982-11A485900E40}" dt="2024-09-02T05:21:15.657" v="2166"/>
        <pc:sldMkLst>
          <pc:docMk/>
          <pc:sldMk cId="780684781" sldId="289"/>
        </pc:sldMkLst>
        <pc:spChg chg="mod">
          <ac:chgData name="Sally Murphy" userId="dc8129e8-3764-4b90-858b-69271ffb6ebe" providerId="ADAL" clId="{1A7E2F4F-CA6E-4CC4-A982-11A485900E40}" dt="2024-08-27T06:10:19.593" v="47" actId="207"/>
          <ac:spMkLst>
            <pc:docMk/>
            <pc:sldMk cId="780684781" sldId="289"/>
            <ac:spMk id="2" creationId="{55E1CF8E-9D8B-49B3-A6B4-EC519589EB8C}"/>
          </ac:spMkLst>
        </pc:spChg>
        <pc:spChg chg="mod">
          <ac:chgData name="Sally Murphy" userId="dc8129e8-3764-4b90-858b-69271ffb6ebe" providerId="ADAL" clId="{1A7E2F4F-CA6E-4CC4-A982-11A485900E40}" dt="2024-08-27T06:10:28.734" v="48" actId="207"/>
          <ac:spMkLst>
            <pc:docMk/>
            <pc:sldMk cId="780684781" sldId="289"/>
            <ac:spMk id="3" creationId="{6FD27FD2-76DE-4E63-B98B-59FCD2BE4669}"/>
          </ac:spMkLst>
        </pc:spChg>
        <pc:spChg chg="mod">
          <ac:chgData name="Sally Murphy" userId="dc8129e8-3764-4b90-858b-69271ffb6ebe" providerId="ADAL" clId="{1A7E2F4F-CA6E-4CC4-A982-11A485900E40}" dt="2024-08-27T06:10:31.468" v="49" actId="207"/>
          <ac:spMkLst>
            <pc:docMk/>
            <pc:sldMk cId="780684781" sldId="289"/>
            <ac:spMk id="4" creationId="{8FA03313-F003-48D2-BE67-0B7E9908B8DB}"/>
          </ac:spMkLst>
        </pc:spChg>
        <pc:spChg chg="del mod">
          <ac:chgData name="Sally Murphy" userId="dc8129e8-3764-4b90-858b-69271ffb6ebe" providerId="ADAL" clId="{1A7E2F4F-CA6E-4CC4-A982-11A485900E40}" dt="2024-09-02T05:06:43.019" v="1991" actId="478"/>
          <ac:spMkLst>
            <pc:docMk/>
            <pc:sldMk cId="780684781" sldId="289"/>
            <ac:spMk id="6" creationId="{40A933EA-E0C0-4A91-8437-AC4EC5DE2DE6}"/>
          </ac:spMkLst>
        </pc:spChg>
        <pc:spChg chg="mod">
          <ac:chgData name="Sally Murphy" userId="dc8129e8-3764-4b90-858b-69271ffb6ebe" providerId="ADAL" clId="{1A7E2F4F-CA6E-4CC4-A982-11A485900E40}" dt="2024-09-02T05:07:04.911" v="1994" actId="1076"/>
          <ac:spMkLst>
            <pc:docMk/>
            <pc:sldMk cId="780684781" sldId="289"/>
            <ac:spMk id="15" creationId="{52929C84-CB01-437C-83B0-82DC8D769DB6}"/>
          </ac:spMkLst>
        </pc:spChg>
        <pc:spChg chg="mod">
          <ac:chgData name="Sally Murphy" userId="dc8129e8-3764-4b90-858b-69271ffb6ebe" providerId="ADAL" clId="{1A7E2F4F-CA6E-4CC4-A982-11A485900E40}" dt="2024-08-27T06:09:32.607" v="39" actId="207"/>
          <ac:spMkLst>
            <pc:docMk/>
            <pc:sldMk cId="780684781" sldId="289"/>
            <ac:spMk id="19" creationId="{13421F98-2EA3-4038-B6F2-ECF88C26F290}"/>
          </ac:spMkLst>
        </pc:spChg>
        <pc:spChg chg="mod">
          <ac:chgData name="Sally Murphy" userId="dc8129e8-3764-4b90-858b-69271ffb6ebe" providerId="ADAL" clId="{1A7E2F4F-CA6E-4CC4-A982-11A485900E40}" dt="2024-09-02T05:08:41.089" v="2006" actId="12789"/>
          <ac:spMkLst>
            <pc:docMk/>
            <pc:sldMk cId="780684781" sldId="289"/>
            <ac:spMk id="21" creationId="{216F5B07-E2C0-4FD8-BB40-F7DE33AD9505}"/>
          </ac:spMkLst>
        </pc:spChg>
        <pc:spChg chg="mod ord">
          <ac:chgData name="Sally Murphy" userId="dc8129e8-3764-4b90-858b-69271ffb6ebe" providerId="ADAL" clId="{1A7E2F4F-CA6E-4CC4-A982-11A485900E40}" dt="2024-09-02T05:09:31.106" v="2012" actId="12789"/>
          <ac:spMkLst>
            <pc:docMk/>
            <pc:sldMk cId="780684781" sldId="289"/>
            <ac:spMk id="23" creationId="{03380034-E6CD-444A-80C0-F57B0F0415E4}"/>
          </ac:spMkLst>
        </pc:spChg>
        <pc:spChg chg="mod">
          <ac:chgData name="Sally Murphy" userId="dc8129e8-3764-4b90-858b-69271ffb6ebe" providerId="ADAL" clId="{1A7E2F4F-CA6E-4CC4-A982-11A485900E40}" dt="2024-09-02T05:07:00.790" v="1993" actId="207"/>
          <ac:spMkLst>
            <pc:docMk/>
            <pc:sldMk cId="780684781" sldId="289"/>
            <ac:spMk id="35" creationId="{5B3015B5-25C5-4EA6-AC77-BA086912BFD5}"/>
          </ac:spMkLst>
        </pc:spChg>
        <pc:spChg chg="mod">
          <ac:chgData name="Sally Murphy" userId="dc8129e8-3764-4b90-858b-69271ffb6ebe" providerId="ADAL" clId="{1A7E2F4F-CA6E-4CC4-A982-11A485900E40}" dt="2024-09-02T05:07:00.790" v="1993" actId="207"/>
          <ac:spMkLst>
            <pc:docMk/>
            <pc:sldMk cId="780684781" sldId="289"/>
            <ac:spMk id="36" creationId="{A6B48720-91B9-4FCE-B516-F0B136DC5EF7}"/>
          </ac:spMkLst>
        </pc:spChg>
        <pc:spChg chg="mod">
          <ac:chgData name="Sally Murphy" userId="dc8129e8-3764-4b90-858b-69271ffb6ebe" providerId="ADAL" clId="{1A7E2F4F-CA6E-4CC4-A982-11A485900E40}" dt="2024-09-02T05:21:15.657" v="2166"/>
          <ac:spMkLst>
            <pc:docMk/>
            <pc:sldMk cId="780684781" sldId="289"/>
            <ac:spMk id="37" creationId="{0306E104-0AA5-4794-B52F-35CC10996C13}"/>
          </ac:spMkLst>
        </pc:spChg>
        <pc:grpChg chg="mod">
          <ac:chgData name="Sally Murphy" userId="dc8129e8-3764-4b90-858b-69271ffb6ebe" providerId="ADAL" clId="{1A7E2F4F-CA6E-4CC4-A982-11A485900E40}" dt="2024-09-02T05:07:00.790" v="1993" actId="207"/>
          <ac:grpSpMkLst>
            <pc:docMk/>
            <pc:sldMk cId="780684781" sldId="289"/>
            <ac:grpSpMk id="34" creationId="{A994BAF8-B285-42D3-B9AF-10D40EB3E8BC}"/>
          </ac:grpSpMkLst>
        </pc:grpChg>
        <pc:picChg chg="mod">
          <ac:chgData name="Sally Murphy" userId="dc8129e8-3764-4b90-858b-69271ffb6ebe" providerId="ADAL" clId="{1A7E2F4F-CA6E-4CC4-A982-11A485900E40}" dt="2024-09-02T05:07:25.329" v="1995"/>
          <ac:picMkLst>
            <pc:docMk/>
            <pc:sldMk cId="780684781" sldId="289"/>
            <ac:picMk id="7" creationId="{A8145318-4E1E-462B-9556-9313CD6FD818}"/>
          </ac:picMkLst>
        </pc:picChg>
        <pc:picChg chg="mod">
          <ac:chgData name="Sally Murphy" userId="dc8129e8-3764-4b90-858b-69271ffb6ebe" providerId="ADAL" clId="{1A7E2F4F-CA6E-4CC4-A982-11A485900E40}" dt="2024-09-02T05:08:07.789" v="2000" actId="1076"/>
          <ac:picMkLst>
            <pc:docMk/>
            <pc:sldMk cId="780684781" sldId="289"/>
            <ac:picMk id="11" creationId="{85440893-0F3D-4D56-B5CC-B0A261080F07}"/>
          </ac:picMkLst>
        </pc:picChg>
        <pc:picChg chg="mod">
          <ac:chgData name="Sally Murphy" userId="dc8129e8-3764-4b90-858b-69271ffb6ebe" providerId="ADAL" clId="{1A7E2F4F-CA6E-4CC4-A982-11A485900E40}" dt="2024-09-02T05:07:31.053" v="1996" actId="27349"/>
          <ac:picMkLst>
            <pc:docMk/>
            <pc:sldMk cId="780684781" sldId="289"/>
            <ac:picMk id="20" creationId="{B0D5162A-0CEA-4E56-BBDA-DD59936A54D7}"/>
          </ac:picMkLst>
        </pc:picChg>
        <pc:picChg chg="mod">
          <ac:chgData name="Sally Murphy" userId="dc8129e8-3764-4b90-858b-69271ffb6ebe" providerId="ADAL" clId="{1A7E2F4F-CA6E-4CC4-A982-11A485900E40}" dt="2024-09-02T05:06:11.847" v="1989" actId="27349"/>
          <ac:picMkLst>
            <pc:docMk/>
            <pc:sldMk cId="780684781" sldId="289"/>
            <ac:picMk id="22" creationId="{F962E360-F2ED-4457-B2A4-30134DE49AB3}"/>
          </ac:picMkLst>
        </pc:picChg>
        <pc:picChg chg="mod">
          <ac:chgData name="Sally Murphy" userId="dc8129e8-3764-4b90-858b-69271ffb6ebe" providerId="ADAL" clId="{1A7E2F4F-CA6E-4CC4-A982-11A485900E40}" dt="2024-09-02T05:08:41.089" v="2006" actId="12789"/>
          <ac:picMkLst>
            <pc:docMk/>
            <pc:sldMk cId="780684781" sldId="289"/>
            <ac:picMk id="24" creationId="{5DAD2A38-48DD-40A7-AE23-80262E6DA936}"/>
          </ac:picMkLst>
        </pc:picChg>
        <pc:picChg chg="mod">
          <ac:chgData name="Sally Murphy" userId="dc8129e8-3764-4b90-858b-69271ffb6ebe" providerId="ADAL" clId="{1A7E2F4F-CA6E-4CC4-A982-11A485900E40}" dt="2024-08-27T06:10:38.910" v="51" actId="208"/>
          <ac:picMkLst>
            <pc:docMk/>
            <pc:sldMk cId="780684781" sldId="289"/>
            <ac:picMk id="25" creationId="{85EA77A2-7924-4FA2-B8A7-59C294BD97C8}"/>
          </ac:picMkLst>
        </pc:picChg>
        <pc:picChg chg="mod">
          <ac:chgData name="Sally Murphy" userId="dc8129e8-3764-4b90-858b-69271ffb6ebe" providerId="ADAL" clId="{1A7E2F4F-CA6E-4CC4-A982-11A485900E40}" dt="2024-09-02T05:09:31.106" v="2012" actId="12789"/>
          <ac:picMkLst>
            <pc:docMk/>
            <pc:sldMk cId="780684781" sldId="289"/>
            <ac:picMk id="26" creationId="{ECFDCE05-1C4B-4BA9-85FF-D53815633F2C}"/>
          </ac:picMkLst>
        </pc:picChg>
      </pc:sldChg>
      <pc:sldChg chg="delSp modSp mod modClrScheme chgLayout modNotesTx">
        <pc:chgData name="Sally Murphy" userId="dc8129e8-3764-4b90-858b-69271ffb6ebe" providerId="ADAL" clId="{1A7E2F4F-CA6E-4CC4-A982-11A485900E40}" dt="2024-09-02T23:16:57.541" v="2459" actId="207"/>
        <pc:sldMkLst>
          <pc:docMk/>
          <pc:sldMk cId="1735239404" sldId="300"/>
        </pc:sldMkLst>
        <pc:spChg chg="mod ord">
          <ac:chgData name="Sally Murphy" userId="dc8129e8-3764-4b90-858b-69271ffb6ebe" providerId="ADAL" clId="{1A7E2F4F-CA6E-4CC4-A982-11A485900E40}" dt="2024-08-28T02:32:49.364" v="293" actId="700"/>
          <ac:spMkLst>
            <pc:docMk/>
            <pc:sldMk cId="1735239404" sldId="300"/>
            <ac:spMk id="4" creationId="{E751773A-9A0A-E345-BE56-8C8EFE32E015}"/>
          </ac:spMkLst>
        </pc:spChg>
        <pc:spChg chg="mod ord">
          <ac:chgData name="Sally Murphy" userId="dc8129e8-3764-4b90-858b-69271ffb6ebe" providerId="ADAL" clId="{1A7E2F4F-CA6E-4CC4-A982-11A485900E40}" dt="2024-09-02T23:16:57.541" v="2459" actId="207"/>
          <ac:spMkLst>
            <pc:docMk/>
            <pc:sldMk cId="1735239404" sldId="300"/>
            <ac:spMk id="5" creationId="{791E253C-4F81-054E-A98F-6002614109CD}"/>
          </ac:spMkLst>
        </pc:spChg>
        <pc:spChg chg="del">
          <ac:chgData name="Sally Murphy" userId="dc8129e8-3764-4b90-858b-69271ffb6ebe" providerId="ADAL" clId="{1A7E2F4F-CA6E-4CC4-A982-11A485900E40}" dt="2024-08-28T02:25:19.809" v="261" actId="478"/>
          <ac:spMkLst>
            <pc:docMk/>
            <pc:sldMk cId="1735239404" sldId="300"/>
            <ac:spMk id="7" creationId="{3E8B024E-1A99-4C4E-88B8-0841E2D7FF77}"/>
          </ac:spMkLst>
        </pc:spChg>
        <pc:picChg chg="mod">
          <ac:chgData name="Sally Murphy" userId="dc8129e8-3764-4b90-858b-69271ffb6ebe" providerId="ADAL" clId="{1A7E2F4F-CA6E-4CC4-A982-11A485900E40}" dt="2024-09-02T05:31:53.996" v="2397" actId="1036"/>
          <ac:picMkLst>
            <pc:docMk/>
            <pc:sldMk cId="1735239404" sldId="300"/>
            <ac:picMk id="3" creationId="{87F479E6-B5A4-478E-BE66-CC4DC46E1079}"/>
          </ac:picMkLst>
        </pc:picChg>
        <pc:picChg chg="mod ord">
          <ac:chgData name="Sally Murphy" userId="dc8129e8-3764-4b90-858b-69271ffb6ebe" providerId="ADAL" clId="{1A7E2F4F-CA6E-4CC4-A982-11A485900E40}" dt="2024-09-02T04:09:49.298" v="1113" actId="14100"/>
          <ac:picMkLst>
            <pc:docMk/>
            <pc:sldMk cId="1735239404" sldId="300"/>
            <ac:picMk id="9" creationId="{6891BD6E-779D-4492-AB26-90E9E72D1804}"/>
          </ac:picMkLst>
        </pc:picChg>
      </pc:sldChg>
      <pc:sldChg chg="addSp delSp modSp mod modClrScheme chgLayout modNotesTx">
        <pc:chgData name="Sally Murphy" userId="dc8129e8-3764-4b90-858b-69271ffb6ebe" providerId="ADAL" clId="{1A7E2F4F-CA6E-4CC4-A982-11A485900E40}" dt="2024-09-02T23:17:01.419" v="2460" actId="207"/>
        <pc:sldMkLst>
          <pc:docMk/>
          <pc:sldMk cId="791831446" sldId="302"/>
        </pc:sldMkLst>
        <pc:spChg chg="add del mod ord">
          <ac:chgData name="Sally Murphy" userId="dc8129e8-3764-4b90-858b-69271ffb6ebe" providerId="ADAL" clId="{1A7E2F4F-CA6E-4CC4-A982-11A485900E40}" dt="2024-08-28T02:33:18.446" v="298" actId="478"/>
          <ac:spMkLst>
            <pc:docMk/>
            <pc:sldMk cId="791831446" sldId="302"/>
            <ac:spMk id="2" creationId="{BD888DAF-58A4-29E0-BD0B-CBA5E7A906FD}"/>
          </ac:spMkLst>
        </pc:spChg>
        <pc:spChg chg="mod ord">
          <ac:chgData name="Sally Murphy" userId="dc8129e8-3764-4b90-858b-69271ffb6ebe" providerId="ADAL" clId="{1A7E2F4F-CA6E-4CC4-A982-11A485900E40}" dt="2024-08-28T02:33:01.181" v="294" actId="700"/>
          <ac:spMkLst>
            <pc:docMk/>
            <pc:sldMk cId="791831446" sldId="302"/>
            <ac:spMk id="4" creationId="{E751773A-9A0A-E345-BE56-8C8EFE32E015}"/>
          </ac:spMkLst>
        </pc:spChg>
        <pc:spChg chg="mod ord">
          <ac:chgData name="Sally Murphy" userId="dc8129e8-3764-4b90-858b-69271ffb6ebe" providerId="ADAL" clId="{1A7E2F4F-CA6E-4CC4-A982-11A485900E40}" dt="2024-09-02T23:17:01.419" v="2460" actId="207"/>
          <ac:spMkLst>
            <pc:docMk/>
            <pc:sldMk cId="791831446" sldId="302"/>
            <ac:spMk id="5" creationId="{791E253C-4F81-054E-A98F-6002614109CD}"/>
          </ac:spMkLst>
        </pc:spChg>
        <pc:spChg chg="add del mod ord">
          <ac:chgData name="Sally Murphy" userId="dc8129e8-3764-4b90-858b-69271ffb6ebe" providerId="ADAL" clId="{1A7E2F4F-CA6E-4CC4-A982-11A485900E40}" dt="2024-08-28T02:28:50.138" v="270" actId="478"/>
          <ac:spMkLst>
            <pc:docMk/>
            <pc:sldMk cId="791831446" sldId="302"/>
            <ac:spMk id="10" creationId="{30B1BADB-E78D-4765-8B1C-B84A10F74439}"/>
          </ac:spMkLst>
        </pc:spChg>
        <pc:picChg chg="mod">
          <ac:chgData name="Sally Murphy" userId="dc8129e8-3764-4b90-858b-69271ffb6ebe" providerId="ADAL" clId="{1A7E2F4F-CA6E-4CC4-A982-11A485900E40}" dt="2024-09-02T05:31:36.051" v="2378" actId="1036"/>
          <ac:picMkLst>
            <pc:docMk/>
            <pc:sldMk cId="791831446" sldId="302"/>
            <ac:picMk id="6" creationId="{10792C89-355D-463D-8F08-EA0AE80371DD}"/>
          </ac:picMkLst>
        </pc:picChg>
        <pc:picChg chg="mod">
          <ac:chgData name="Sally Murphy" userId="dc8129e8-3764-4b90-858b-69271ffb6ebe" providerId="ADAL" clId="{1A7E2F4F-CA6E-4CC4-A982-11A485900E40}" dt="2024-09-02T04:09:32.058" v="1111" actId="14100"/>
          <ac:picMkLst>
            <pc:docMk/>
            <pc:sldMk cId="791831446" sldId="302"/>
            <ac:picMk id="8" creationId="{B8EB306D-EEB5-4906-A703-34583EB5A93B}"/>
          </ac:picMkLst>
        </pc:picChg>
      </pc:sldChg>
      <pc:sldChg chg="addSp delSp modSp mod modClrScheme addCm modCm chgLayout modNotesTx">
        <pc:chgData name="Sally Murphy" userId="dc8129e8-3764-4b90-858b-69271ffb6ebe" providerId="ADAL" clId="{1A7E2F4F-CA6E-4CC4-A982-11A485900E40}" dt="2024-09-02T23:17:09.175" v="2464" actId="20577"/>
        <pc:sldMkLst>
          <pc:docMk/>
          <pc:sldMk cId="583143577" sldId="303"/>
        </pc:sldMkLst>
        <pc:spChg chg="add del mod">
          <ac:chgData name="Sally Murphy" userId="dc8129e8-3764-4b90-858b-69271ffb6ebe" providerId="ADAL" clId="{1A7E2F4F-CA6E-4CC4-A982-11A485900E40}" dt="2024-08-28T02:30:13.414" v="276" actId="478"/>
          <ac:spMkLst>
            <pc:docMk/>
            <pc:sldMk cId="583143577" sldId="303"/>
            <ac:spMk id="3" creationId="{AFCA8D58-05DB-BE4F-47BC-F23117A76156}"/>
          </ac:spMkLst>
        </pc:spChg>
        <pc:spChg chg="mod ord">
          <ac:chgData name="Sally Murphy" userId="dc8129e8-3764-4b90-858b-69271ffb6ebe" providerId="ADAL" clId="{1A7E2F4F-CA6E-4CC4-A982-11A485900E40}" dt="2024-08-28T02:33:48.197" v="306" actId="700"/>
          <ac:spMkLst>
            <pc:docMk/>
            <pc:sldMk cId="583143577" sldId="303"/>
            <ac:spMk id="4" creationId="{E751773A-9A0A-E345-BE56-8C8EFE32E015}"/>
          </ac:spMkLst>
        </pc:spChg>
        <pc:spChg chg="mod ord">
          <ac:chgData name="Sally Murphy" userId="dc8129e8-3764-4b90-858b-69271ffb6ebe" providerId="ADAL" clId="{1A7E2F4F-CA6E-4CC4-A982-11A485900E40}" dt="2024-09-02T23:17:09.175" v="2464" actId="20577"/>
          <ac:spMkLst>
            <pc:docMk/>
            <pc:sldMk cId="583143577" sldId="303"/>
            <ac:spMk id="5" creationId="{791E253C-4F81-054E-A98F-6002614109CD}"/>
          </ac:spMkLst>
        </pc:spChg>
        <pc:spChg chg="del ord">
          <ac:chgData name="Sally Murphy" userId="dc8129e8-3764-4b90-858b-69271ffb6ebe" providerId="ADAL" clId="{1A7E2F4F-CA6E-4CC4-A982-11A485900E40}" dt="2024-08-28T02:29:53.605" v="273" actId="478"/>
          <ac:spMkLst>
            <pc:docMk/>
            <pc:sldMk cId="583143577" sldId="303"/>
            <ac:spMk id="7" creationId="{7229352E-F1F8-4530-AD86-67EFFDAE57DA}"/>
          </ac:spMkLst>
        </pc:spChg>
        <pc:spChg chg="add del mod ord">
          <ac:chgData name="Sally Murphy" userId="dc8129e8-3764-4b90-858b-69271ffb6ebe" providerId="ADAL" clId="{1A7E2F4F-CA6E-4CC4-A982-11A485900E40}" dt="2024-08-28T02:33:57.537" v="309" actId="478"/>
          <ac:spMkLst>
            <pc:docMk/>
            <pc:sldMk cId="583143577" sldId="303"/>
            <ac:spMk id="10" creationId="{61A42AA7-D2C3-7D4E-0B68-1CE1612A3BD2}"/>
          </ac:spMkLst>
        </pc:spChg>
        <pc:picChg chg="mod">
          <ac:chgData name="Sally Murphy" userId="dc8129e8-3764-4b90-858b-69271ffb6ebe" providerId="ADAL" clId="{1A7E2F4F-CA6E-4CC4-A982-11A485900E40}" dt="2024-09-02T05:31:13.931" v="2361" actId="1035"/>
          <ac:picMkLst>
            <pc:docMk/>
            <pc:sldMk cId="583143577" sldId="303"/>
            <ac:picMk id="6" creationId="{AF8DB80E-A579-4C0F-985B-B2F11AD8BC87}"/>
          </ac:picMkLst>
        </pc:picChg>
        <pc:picChg chg="add mod ord">
          <ac:chgData name="Sally Murphy" userId="dc8129e8-3764-4b90-858b-69271ffb6ebe" providerId="ADAL" clId="{1A7E2F4F-CA6E-4CC4-A982-11A485900E40}" dt="2024-09-02T04:08:11.177" v="1095" actId="1076"/>
          <ac:picMkLst>
            <pc:docMk/>
            <pc:sldMk cId="583143577" sldId="303"/>
            <ac:picMk id="8" creationId="{61DB3330-1DF5-DFA7-E5F2-FDC3BE59EC50}"/>
          </ac:picMkLst>
        </pc:picChg>
        <pc:picChg chg="del">
          <ac:chgData name="Sally Murphy" userId="dc8129e8-3764-4b90-858b-69271ffb6ebe" providerId="ADAL" clId="{1A7E2F4F-CA6E-4CC4-A982-11A485900E40}" dt="2024-08-28T02:30:06.940" v="274" actId="478"/>
          <ac:picMkLst>
            <pc:docMk/>
            <pc:sldMk cId="583143577" sldId="303"/>
            <ac:picMk id="9" creationId="{8F13BF86-5471-46DB-85E5-DA778AE86C0C}"/>
          </ac:picMkLst>
        </pc:picChg>
        <pc:extLst>
          <p:ext xmlns:p="http://schemas.openxmlformats.org/presentationml/2006/main" uri="{D6D511B9-2390-475A-947B-AFAB55BFBCF1}">
            <pc226:cmChg xmlns:pc226="http://schemas.microsoft.com/office/powerpoint/2022/06/main/command" chg="add mod">
              <pc226:chgData name="Sally Murphy" userId="dc8129e8-3764-4b90-858b-69271ffb6ebe" providerId="ADAL" clId="{1A7E2F4F-CA6E-4CC4-A982-11A485900E40}" dt="2024-09-02T04:07:25.906" v="1091"/>
              <pc2:cmMkLst xmlns:pc2="http://schemas.microsoft.com/office/powerpoint/2019/9/main/command">
                <pc:docMk/>
                <pc:sldMk cId="583143577" sldId="303"/>
                <pc2:cmMk id="{69FD4596-A494-4B67-A7EA-BA8793C561B8}"/>
              </pc2:cmMkLst>
            </pc226:cmChg>
          </p:ext>
        </pc:extLst>
      </pc:sldChg>
      <pc:sldChg chg="addSp delSp modSp mod modClrScheme chgLayout modNotesTx">
        <pc:chgData name="Sally Murphy" userId="dc8129e8-3764-4b90-858b-69271ffb6ebe" providerId="ADAL" clId="{1A7E2F4F-CA6E-4CC4-A982-11A485900E40}" dt="2024-09-02T23:17:18.696" v="2466" actId="20577"/>
        <pc:sldMkLst>
          <pc:docMk/>
          <pc:sldMk cId="3439571076" sldId="304"/>
        </pc:sldMkLst>
        <pc:spChg chg="add del mod">
          <ac:chgData name="Sally Murphy" userId="dc8129e8-3764-4b90-858b-69271ffb6ebe" providerId="ADAL" clId="{1A7E2F4F-CA6E-4CC4-A982-11A485900E40}" dt="2024-08-28T02:34:35.028" v="313" actId="6264"/>
          <ac:spMkLst>
            <pc:docMk/>
            <pc:sldMk cId="3439571076" sldId="304"/>
            <ac:spMk id="2" creationId="{63139A4D-6AA4-6848-0950-E79DF7FA41E1}"/>
          </ac:spMkLst>
        </pc:spChg>
        <pc:spChg chg="add del mod">
          <ac:chgData name="Sally Murphy" userId="dc8129e8-3764-4b90-858b-69271ffb6ebe" providerId="ADAL" clId="{1A7E2F4F-CA6E-4CC4-A982-11A485900E40}" dt="2024-08-28T02:34:35.028" v="313" actId="6264"/>
          <ac:spMkLst>
            <pc:docMk/>
            <pc:sldMk cId="3439571076" sldId="304"/>
            <ac:spMk id="3" creationId="{4E9691B9-0386-D719-350C-8C7754755FEA}"/>
          </ac:spMkLst>
        </pc:spChg>
        <pc:spChg chg="mod ord">
          <ac:chgData name="Sally Murphy" userId="dc8129e8-3764-4b90-858b-69271ffb6ebe" providerId="ADAL" clId="{1A7E2F4F-CA6E-4CC4-A982-11A485900E40}" dt="2024-08-28T02:34:50.964" v="315" actId="207"/>
          <ac:spMkLst>
            <pc:docMk/>
            <pc:sldMk cId="3439571076" sldId="304"/>
            <ac:spMk id="4" creationId="{E751773A-9A0A-E345-BE56-8C8EFE32E015}"/>
          </ac:spMkLst>
        </pc:spChg>
        <pc:spChg chg="mod ord">
          <ac:chgData name="Sally Murphy" userId="dc8129e8-3764-4b90-858b-69271ffb6ebe" providerId="ADAL" clId="{1A7E2F4F-CA6E-4CC4-A982-11A485900E40}" dt="2024-09-02T23:17:18.696" v="2466" actId="20577"/>
          <ac:spMkLst>
            <pc:docMk/>
            <pc:sldMk cId="3439571076" sldId="304"/>
            <ac:spMk id="5" creationId="{791E253C-4F81-054E-A98F-6002614109CD}"/>
          </ac:spMkLst>
        </pc:spChg>
        <pc:spChg chg="del ord">
          <ac:chgData name="Sally Murphy" userId="dc8129e8-3764-4b90-858b-69271ffb6ebe" providerId="ADAL" clId="{1A7E2F4F-CA6E-4CC4-A982-11A485900E40}" dt="2024-08-28T02:37:58.822" v="347" actId="478"/>
          <ac:spMkLst>
            <pc:docMk/>
            <pc:sldMk cId="3439571076" sldId="304"/>
            <ac:spMk id="7" creationId="{0DB46F98-7632-43B4-8C24-B20EAE7BE775}"/>
          </ac:spMkLst>
        </pc:spChg>
        <pc:spChg chg="add del mod">
          <ac:chgData name="Sally Murphy" userId="dc8129e8-3764-4b90-858b-69271ffb6ebe" providerId="ADAL" clId="{1A7E2F4F-CA6E-4CC4-A982-11A485900E40}" dt="2024-08-28T02:34:35.028" v="313" actId="6264"/>
          <ac:spMkLst>
            <pc:docMk/>
            <pc:sldMk cId="3439571076" sldId="304"/>
            <ac:spMk id="8" creationId="{C626B748-70C9-4AE1-16AE-CCEAFD9E0AFF}"/>
          </ac:spMkLst>
        </pc:spChg>
        <pc:spChg chg="add del mod ord">
          <ac:chgData name="Sally Murphy" userId="dc8129e8-3764-4b90-858b-69271ffb6ebe" providerId="ADAL" clId="{1A7E2F4F-CA6E-4CC4-A982-11A485900E40}" dt="2024-08-28T02:34:35.028" v="313" actId="6264"/>
          <ac:spMkLst>
            <pc:docMk/>
            <pc:sldMk cId="3439571076" sldId="304"/>
            <ac:spMk id="9" creationId="{C37D4B71-3D6F-B03F-AA71-67D60264EB76}"/>
          </ac:spMkLst>
        </pc:spChg>
        <pc:spChg chg="add del mod ord">
          <ac:chgData name="Sally Murphy" userId="dc8129e8-3764-4b90-858b-69271ffb6ebe" providerId="ADAL" clId="{1A7E2F4F-CA6E-4CC4-A982-11A485900E40}" dt="2024-08-28T02:34:35.028" v="313" actId="6264"/>
          <ac:spMkLst>
            <pc:docMk/>
            <pc:sldMk cId="3439571076" sldId="304"/>
            <ac:spMk id="10" creationId="{FA5A6C24-4CAA-8872-D6DF-94D550E97B73}"/>
          </ac:spMkLst>
        </pc:spChg>
        <pc:spChg chg="add del mod ord">
          <ac:chgData name="Sally Murphy" userId="dc8129e8-3764-4b90-858b-69271ffb6ebe" providerId="ADAL" clId="{1A7E2F4F-CA6E-4CC4-A982-11A485900E40}" dt="2024-08-28T02:34:35.028" v="313" actId="6264"/>
          <ac:spMkLst>
            <pc:docMk/>
            <pc:sldMk cId="3439571076" sldId="304"/>
            <ac:spMk id="11" creationId="{0EB2C14F-038B-3CB7-36D4-F2ED9E1C6216}"/>
          </ac:spMkLst>
        </pc:spChg>
        <pc:spChg chg="add del mod">
          <ac:chgData name="Sally Murphy" userId="dc8129e8-3764-4b90-858b-69271ffb6ebe" providerId="ADAL" clId="{1A7E2F4F-CA6E-4CC4-A982-11A485900E40}" dt="2024-08-28T02:38:25.203" v="359" actId="478"/>
          <ac:spMkLst>
            <pc:docMk/>
            <pc:sldMk cId="3439571076" sldId="304"/>
            <ac:spMk id="14" creationId="{3B487FEC-8562-1402-AEF4-D0680279BF0D}"/>
          </ac:spMkLst>
        </pc:spChg>
        <pc:picChg chg="mod">
          <ac:chgData name="Sally Murphy" userId="dc8129e8-3764-4b90-858b-69271ffb6ebe" providerId="ADAL" clId="{1A7E2F4F-CA6E-4CC4-A982-11A485900E40}" dt="2024-09-02T05:30:40.050" v="2342" actId="1036"/>
          <ac:picMkLst>
            <pc:docMk/>
            <pc:sldMk cId="3439571076" sldId="304"/>
            <ac:picMk id="6" creationId="{25671ACA-2567-4A68-9030-D58118ED94E0}"/>
          </ac:picMkLst>
        </pc:picChg>
        <pc:picChg chg="del mod ord">
          <ac:chgData name="Sally Murphy" userId="dc8129e8-3764-4b90-858b-69271ffb6ebe" providerId="ADAL" clId="{1A7E2F4F-CA6E-4CC4-A982-11A485900E40}" dt="2024-08-28T02:38:01.431" v="348" actId="478"/>
          <ac:picMkLst>
            <pc:docMk/>
            <pc:sldMk cId="3439571076" sldId="304"/>
            <ac:picMk id="13" creationId="{281C5025-B7D5-482A-8DAA-98C59E13455D}"/>
          </ac:picMkLst>
        </pc:picChg>
        <pc:picChg chg="add mod">
          <ac:chgData name="Sally Murphy" userId="dc8129e8-3764-4b90-858b-69271ffb6ebe" providerId="ADAL" clId="{1A7E2F4F-CA6E-4CC4-A982-11A485900E40}" dt="2024-08-28T02:38:36.913" v="361" actId="27349"/>
          <ac:picMkLst>
            <pc:docMk/>
            <pc:sldMk cId="3439571076" sldId="304"/>
            <ac:picMk id="15" creationId="{73068F10-ADEB-2FC2-B7AD-ADF637FA24B7}"/>
          </ac:picMkLst>
        </pc:picChg>
      </pc:sldChg>
      <pc:sldChg chg="addSp delSp modSp mod modClrScheme chgLayout modNotesTx">
        <pc:chgData name="Sally Murphy" userId="dc8129e8-3764-4b90-858b-69271ffb6ebe" providerId="ADAL" clId="{1A7E2F4F-CA6E-4CC4-A982-11A485900E40}" dt="2024-09-02T23:26:47.533" v="2547" actId="20577"/>
        <pc:sldMkLst>
          <pc:docMk/>
          <pc:sldMk cId="2228950162" sldId="305"/>
        </pc:sldMkLst>
        <pc:spChg chg="add del mod">
          <ac:chgData name="Sally Murphy" userId="dc8129e8-3764-4b90-858b-69271ffb6ebe" providerId="ADAL" clId="{1A7E2F4F-CA6E-4CC4-A982-11A485900E40}" dt="2024-08-28T02:39:28.064" v="369" actId="478"/>
          <ac:spMkLst>
            <pc:docMk/>
            <pc:sldMk cId="2228950162" sldId="305"/>
            <ac:spMk id="3" creationId="{7B2668CD-A300-614A-934F-2C32EAB5A27F}"/>
          </ac:spMkLst>
        </pc:spChg>
        <pc:spChg chg="mod ord">
          <ac:chgData name="Sally Murphy" userId="dc8129e8-3764-4b90-858b-69271ffb6ebe" providerId="ADAL" clId="{1A7E2F4F-CA6E-4CC4-A982-11A485900E40}" dt="2024-09-02T05:28:45.203" v="2266" actId="20577"/>
          <ac:spMkLst>
            <pc:docMk/>
            <pc:sldMk cId="2228950162" sldId="305"/>
            <ac:spMk id="4" creationId="{E751773A-9A0A-E345-BE56-8C8EFE32E015}"/>
          </ac:spMkLst>
        </pc:spChg>
        <pc:spChg chg="mod ord">
          <ac:chgData name="Sally Murphy" userId="dc8129e8-3764-4b90-858b-69271ffb6ebe" providerId="ADAL" clId="{1A7E2F4F-CA6E-4CC4-A982-11A485900E40}" dt="2024-09-02T23:17:23.371" v="2467" actId="207"/>
          <ac:spMkLst>
            <pc:docMk/>
            <pc:sldMk cId="2228950162" sldId="305"/>
            <ac:spMk id="5" creationId="{791E253C-4F81-054E-A98F-6002614109CD}"/>
          </ac:spMkLst>
        </pc:spChg>
        <pc:spChg chg="del ord">
          <ac:chgData name="Sally Murphy" userId="dc8129e8-3764-4b90-858b-69271ffb6ebe" providerId="ADAL" clId="{1A7E2F4F-CA6E-4CC4-A982-11A485900E40}" dt="2024-08-28T02:42:09.681" v="394" actId="478"/>
          <ac:spMkLst>
            <pc:docMk/>
            <pc:sldMk cId="2228950162" sldId="305"/>
            <ac:spMk id="7" creationId="{12E71AF4-E775-43F8-8840-751CBA28D4EF}"/>
          </ac:spMkLst>
        </pc:spChg>
        <pc:picChg chg="mod">
          <ac:chgData name="Sally Murphy" userId="dc8129e8-3764-4b90-858b-69271ffb6ebe" providerId="ADAL" clId="{1A7E2F4F-CA6E-4CC4-A982-11A485900E40}" dt="2024-09-02T05:30:20.338" v="2325" actId="1035"/>
          <ac:picMkLst>
            <pc:docMk/>
            <pc:sldMk cId="2228950162" sldId="305"/>
            <ac:picMk id="6" creationId="{919418D1-D1F0-4B27-81E0-6DAEAE3C787B}"/>
          </ac:picMkLst>
        </pc:picChg>
        <pc:picChg chg="add mod ord">
          <ac:chgData name="Sally Murphy" userId="dc8129e8-3764-4b90-858b-69271ffb6ebe" providerId="ADAL" clId="{1A7E2F4F-CA6E-4CC4-A982-11A485900E40}" dt="2024-09-02T04:08:33.824" v="1100" actId="1076"/>
          <ac:picMkLst>
            <pc:docMk/>
            <pc:sldMk cId="2228950162" sldId="305"/>
            <ac:picMk id="8" creationId="{2889E28C-AD0E-1197-561A-7F39554CC2BE}"/>
          </ac:picMkLst>
        </pc:picChg>
        <pc:picChg chg="del mod ord">
          <ac:chgData name="Sally Murphy" userId="dc8129e8-3764-4b90-858b-69271ffb6ebe" providerId="ADAL" clId="{1A7E2F4F-CA6E-4CC4-A982-11A485900E40}" dt="2024-08-28T02:39:10.639" v="362" actId="478"/>
          <ac:picMkLst>
            <pc:docMk/>
            <pc:sldMk cId="2228950162" sldId="305"/>
            <ac:picMk id="10" creationId="{360A0985-BCE4-4F67-9C84-492B9AA42EA3}"/>
          </ac:picMkLst>
        </pc:picChg>
      </pc:sldChg>
      <pc:sldChg chg="addSp delSp modSp mod modClrScheme addCm delCm chgLayout modNotesTx">
        <pc:chgData name="Sally Murphy" userId="dc8129e8-3764-4b90-858b-69271ffb6ebe" providerId="ADAL" clId="{1A7E2F4F-CA6E-4CC4-A982-11A485900E40}" dt="2024-09-02T23:25:56.587" v="2540" actId="6549"/>
        <pc:sldMkLst>
          <pc:docMk/>
          <pc:sldMk cId="2634817275" sldId="306"/>
        </pc:sldMkLst>
        <pc:spChg chg="add del mod">
          <ac:chgData name="Sally Murphy" userId="dc8129e8-3764-4b90-858b-69271ffb6ebe" providerId="ADAL" clId="{1A7E2F4F-CA6E-4CC4-A982-11A485900E40}" dt="2024-08-28T02:40:17.449" v="382" actId="478"/>
          <ac:spMkLst>
            <pc:docMk/>
            <pc:sldMk cId="2634817275" sldId="306"/>
            <ac:spMk id="3" creationId="{BE8F5A64-5F92-CB23-1DF5-3D077CB1B6AC}"/>
          </ac:spMkLst>
        </pc:spChg>
        <pc:spChg chg="mod ord">
          <ac:chgData name="Sally Murphy" userId="dc8129e8-3764-4b90-858b-69271ffb6ebe" providerId="ADAL" clId="{1A7E2F4F-CA6E-4CC4-A982-11A485900E40}" dt="2024-08-28T02:36:25.198" v="327" actId="207"/>
          <ac:spMkLst>
            <pc:docMk/>
            <pc:sldMk cId="2634817275" sldId="306"/>
            <ac:spMk id="4" creationId="{E751773A-9A0A-E345-BE56-8C8EFE32E015}"/>
          </ac:spMkLst>
        </pc:spChg>
        <pc:spChg chg="mod ord">
          <ac:chgData name="Sally Murphy" userId="dc8129e8-3764-4b90-858b-69271ffb6ebe" providerId="ADAL" clId="{1A7E2F4F-CA6E-4CC4-A982-11A485900E40}" dt="2024-09-02T23:17:28.602" v="2468" actId="207"/>
          <ac:spMkLst>
            <pc:docMk/>
            <pc:sldMk cId="2634817275" sldId="306"/>
            <ac:spMk id="5" creationId="{791E253C-4F81-054E-A98F-6002614109CD}"/>
          </ac:spMkLst>
        </pc:spChg>
        <pc:spChg chg="del ord">
          <ac:chgData name="Sally Murphy" userId="dc8129e8-3764-4b90-858b-69271ffb6ebe" providerId="ADAL" clId="{1A7E2F4F-CA6E-4CC4-A982-11A485900E40}" dt="2024-09-02T04:08:56.786" v="1107" actId="478"/>
          <ac:spMkLst>
            <pc:docMk/>
            <pc:sldMk cId="2634817275" sldId="306"/>
            <ac:spMk id="7" creationId="{0F729B1F-209A-48A9-A1D7-B0DC33764AE3}"/>
          </ac:spMkLst>
        </pc:spChg>
        <pc:picChg chg="mod">
          <ac:chgData name="Sally Murphy" userId="dc8129e8-3764-4b90-858b-69271ffb6ebe" providerId="ADAL" clId="{1A7E2F4F-CA6E-4CC4-A982-11A485900E40}" dt="2024-09-02T05:29:52.258" v="2306" actId="1036"/>
          <ac:picMkLst>
            <pc:docMk/>
            <pc:sldMk cId="2634817275" sldId="306"/>
            <ac:picMk id="6" creationId="{DFC3898D-D1F1-42EA-A061-C8E101EE644C}"/>
          </ac:picMkLst>
        </pc:picChg>
        <pc:picChg chg="add mod">
          <ac:chgData name="Sally Murphy" userId="dc8129e8-3764-4b90-858b-69271ffb6ebe" providerId="ADAL" clId="{1A7E2F4F-CA6E-4CC4-A982-11A485900E40}" dt="2024-09-02T04:09:00.479" v="1108" actId="14100"/>
          <ac:picMkLst>
            <pc:docMk/>
            <pc:sldMk cId="2634817275" sldId="306"/>
            <ac:picMk id="8" creationId="{9935B128-CEE7-0437-636A-A731B5787785}"/>
          </ac:picMkLst>
        </pc:picChg>
        <pc:picChg chg="del mod ord">
          <ac:chgData name="Sally Murphy" userId="dc8129e8-3764-4b90-858b-69271ffb6ebe" providerId="ADAL" clId="{1A7E2F4F-CA6E-4CC4-A982-11A485900E40}" dt="2024-08-28T02:39:56.574" v="371" actId="478"/>
          <ac:picMkLst>
            <pc:docMk/>
            <pc:sldMk cId="2634817275" sldId="306"/>
            <ac:picMk id="9" creationId="{EE2C15BB-65CD-429F-9874-A37243C77892}"/>
          </ac:picMkLst>
        </pc:picChg>
        <pc:extLst>
          <p:ext xmlns:p="http://schemas.openxmlformats.org/presentationml/2006/main" uri="{D6D511B9-2390-475A-947B-AFAB55BFBCF1}">
            <pc226:cmChg xmlns:pc226="http://schemas.microsoft.com/office/powerpoint/2022/06/main/command" chg="add del">
              <pc226:chgData name="Sally Murphy" userId="dc8129e8-3764-4b90-858b-69271ffb6ebe" providerId="ADAL" clId="{1A7E2F4F-CA6E-4CC4-A982-11A485900E40}" dt="2024-09-02T04:10:04.138" v="1115"/>
              <pc2:cmMkLst xmlns:pc2="http://schemas.microsoft.com/office/powerpoint/2019/9/main/command">
                <pc:docMk/>
                <pc:sldMk cId="2634817275" sldId="306"/>
                <pc2:cmMk id="{BDF4D40E-B7C1-4D17-AD9E-F08E7A817476}"/>
              </pc2:cmMkLst>
            </pc226:cmChg>
          </p:ext>
        </pc:extLst>
      </pc:sldChg>
      <pc:sldChg chg="addSp delSp modSp mod modClrScheme chgLayout modNotesTx">
        <pc:chgData name="Sally Murphy" userId="dc8129e8-3764-4b90-858b-69271ffb6ebe" providerId="ADAL" clId="{1A7E2F4F-CA6E-4CC4-A982-11A485900E40}" dt="2024-09-02T23:26:09.979" v="2545" actId="20577"/>
        <pc:sldMkLst>
          <pc:docMk/>
          <pc:sldMk cId="2182118208" sldId="307"/>
        </pc:sldMkLst>
        <pc:spChg chg="add del mod ord">
          <ac:chgData name="Sally Murphy" userId="dc8129e8-3764-4b90-858b-69271ffb6ebe" providerId="ADAL" clId="{1A7E2F4F-CA6E-4CC4-A982-11A485900E40}" dt="2024-08-28T02:41:53.237" v="392" actId="478"/>
          <ac:spMkLst>
            <pc:docMk/>
            <pc:sldMk cId="2182118208" sldId="307"/>
            <ac:spMk id="2" creationId="{BEFA36C9-C0F8-6A6F-CCF4-7A4B8712A67F}"/>
          </ac:spMkLst>
        </pc:spChg>
        <pc:spChg chg="mod ord">
          <ac:chgData name="Sally Murphy" userId="dc8129e8-3764-4b90-858b-69271ffb6ebe" providerId="ADAL" clId="{1A7E2F4F-CA6E-4CC4-A982-11A485900E40}" dt="2024-08-28T02:36:42.797" v="330" actId="207"/>
          <ac:spMkLst>
            <pc:docMk/>
            <pc:sldMk cId="2182118208" sldId="307"/>
            <ac:spMk id="4" creationId="{E751773A-9A0A-E345-BE56-8C8EFE32E015}"/>
          </ac:spMkLst>
        </pc:spChg>
        <pc:spChg chg="mod ord">
          <ac:chgData name="Sally Murphy" userId="dc8129e8-3764-4b90-858b-69271ffb6ebe" providerId="ADAL" clId="{1A7E2F4F-CA6E-4CC4-A982-11A485900E40}" dt="2024-09-02T23:17:40.561" v="2470" actId="20577"/>
          <ac:spMkLst>
            <pc:docMk/>
            <pc:sldMk cId="2182118208" sldId="307"/>
            <ac:spMk id="5" creationId="{791E253C-4F81-054E-A98F-6002614109CD}"/>
          </ac:spMkLst>
        </pc:spChg>
        <pc:spChg chg="del">
          <ac:chgData name="Sally Murphy" userId="dc8129e8-3764-4b90-858b-69271ffb6ebe" providerId="ADAL" clId="{1A7E2F4F-CA6E-4CC4-A982-11A485900E40}" dt="2024-08-28T02:36:38.713" v="329" actId="478"/>
          <ac:spMkLst>
            <pc:docMk/>
            <pc:sldMk cId="2182118208" sldId="307"/>
            <ac:spMk id="46" creationId="{A7F5CF42-6CAD-4EBF-A9A1-A5DE4CA7AFA0}"/>
          </ac:spMkLst>
        </pc:spChg>
        <pc:grpChg chg="del mod">
          <ac:chgData name="Sally Murphy" userId="dc8129e8-3764-4b90-858b-69271ffb6ebe" providerId="ADAL" clId="{1A7E2F4F-CA6E-4CC4-A982-11A485900E40}" dt="2024-08-28T02:41:31.911" v="385" actId="478"/>
          <ac:grpSpMkLst>
            <pc:docMk/>
            <pc:sldMk cId="2182118208" sldId="307"/>
            <ac:grpSpMk id="10" creationId="{C8FA22CF-EB84-4E1E-831F-3EDF2F8208AC}"/>
          </ac:grpSpMkLst>
        </pc:grpChg>
        <pc:picChg chg="add mod">
          <ac:chgData name="Sally Murphy" userId="dc8129e8-3764-4b90-858b-69271ffb6ebe" providerId="ADAL" clId="{1A7E2F4F-CA6E-4CC4-A982-11A485900E40}" dt="2024-09-02T04:08:51.323" v="1106" actId="14100"/>
          <ac:picMkLst>
            <pc:docMk/>
            <pc:sldMk cId="2182118208" sldId="307"/>
            <ac:picMk id="3" creationId="{19C303B2-423B-E671-9FF9-7ABAA5BB9C67}"/>
          </ac:picMkLst>
        </pc:picChg>
        <pc:picChg chg="mod">
          <ac:chgData name="Sally Murphy" userId="dc8129e8-3764-4b90-858b-69271ffb6ebe" providerId="ADAL" clId="{1A7E2F4F-CA6E-4CC4-A982-11A485900E40}" dt="2024-09-02T05:29:17.093" v="2287" actId="1036"/>
          <ac:picMkLst>
            <pc:docMk/>
            <pc:sldMk cId="2182118208" sldId="307"/>
            <ac:picMk id="43" creationId="{784ED4B0-B2A1-4EA3-B4F3-63837DCC0C10}"/>
          </ac:picMkLst>
        </pc:picChg>
      </pc:sldChg>
      <pc:sldChg chg="del">
        <pc:chgData name="Sally Murphy" userId="dc8129e8-3764-4b90-858b-69271ffb6ebe" providerId="ADAL" clId="{1A7E2F4F-CA6E-4CC4-A982-11A485900E40}" dt="2024-08-28T02:49:26.244" v="410" actId="47"/>
        <pc:sldMkLst>
          <pc:docMk/>
          <pc:sldMk cId="1543579094" sldId="399"/>
        </pc:sldMkLst>
      </pc:sldChg>
      <pc:sldChg chg="del">
        <pc:chgData name="Sally Murphy" userId="dc8129e8-3764-4b90-858b-69271ffb6ebe" providerId="ADAL" clId="{1A7E2F4F-CA6E-4CC4-A982-11A485900E40}" dt="2024-09-02T05:17:20.168" v="2160" actId="47"/>
        <pc:sldMkLst>
          <pc:docMk/>
          <pc:sldMk cId="2750504028" sldId="423"/>
        </pc:sldMkLst>
      </pc:sldChg>
      <pc:sldChg chg="modSp mod">
        <pc:chgData name="Sally Murphy" userId="dc8129e8-3764-4b90-858b-69271ffb6ebe" providerId="ADAL" clId="{1A7E2F4F-CA6E-4CC4-A982-11A485900E40}" dt="2024-08-27T06:23:11.593" v="165" actId="2085"/>
        <pc:sldMkLst>
          <pc:docMk/>
          <pc:sldMk cId="2113990845" sldId="429"/>
        </pc:sldMkLst>
        <pc:spChg chg="mod">
          <ac:chgData name="Sally Murphy" userId="dc8129e8-3764-4b90-858b-69271ffb6ebe" providerId="ADAL" clId="{1A7E2F4F-CA6E-4CC4-A982-11A485900E40}" dt="2024-08-27T06:22:20.430" v="153" actId="207"/>
          <ac:spMkLst>
            <pc:docMk/>
            <pc:sldMk cId="2113990845" sldId="429"/>
            <ac:spMk id="19" creationId="{AA301AB0-8467-4B7A-B5F0-E97D04175497}"/>
          </ac:spMkLst>
        </pc:spChg>
        <pc:spChg chg="mod">
          <ac:chgData name="Sally Murphy" userId="dc8129e8-3764-4b90-858b-69271ffb6ebe" providerId="ADAL" clId="{1A7E2F4F-CA6E-4CC4-A982-11A485900E40}" dt="2024-08-27T06:22:42.290" v="158" actId="207"/>
          <ac:spMkLst>
            <pc:docMk/>
            <pc:sldMk cId="2113990845" sldId="429"/>
            <ac:spMk id="25" creationId="{DDE2F820-31F3-4337-98FA-D99666400768}"/>
          </ac:spMkLst>
        </pc:spChg>
        <pc:picChg chg="mod">
          <ac:chgData name="Sally Murphy" userId="dc8129e8-3764-4b90-858b-69271ffb6ebe" providerId="ADAL" clId="{1A7E2F4F-CA6E-4CC4-A982-11A485900E40}" dt="2024-08-27T06:22:29.514" v="155" actId="208"/>
          <ac:picMkLst>
            <pc:docMk/>
            <pc:sldMk cId="2113990845" sldId="429"/>
            <ac:picMk id="20" creationId="{FEEF7A3F-482B-4CB3-A49E-A162A67ACA0D}"/>
          </ac:picMkLst>
        </pc:picChg>
        <pc:picChg chg="mod">
          <ac:chgData name="Sally Murphy" userId="dc8129e8-3764-4b90-858b-69271ffb6ebe" providerId="ADAL" clId="{1A7E2F4F-CA6E-4CC4-A982-11A485900E40}" dt="2024-08-27T06:22:59.416" v="162" actId="2085"/>
          <ac:picMkLst>
            <pc:docMk/>
            <pc:sldMk cId="2113990845" sldId="429"/>
            <ac:picMk id="22" creationId="{F962E360-F2ED-4457-B2A4-30134DE49AB3}"/>
          </ac:picMkLst>
        </pc:picChg>
        <pc:picChg chg="mod">
          <ac:chgData name="Sally Murphy" userId="dc8129e8-3764-4b90-858b-69271ffb6ebe" providerId="ADAL" clId="{1A7E2F4F-CA6E-4CC4-A982-11A485900E40}" dt="2024-08-27T06:23:11.593" v="165" actId="2085"/>
          <ac:picMkLst>
            <pc:docMk/>
            <pc:sldMk cId="2113990845" sldId="429"/>
            <ac:picMk id="24" creationId="{5DAD2A38-48DD-40A7-AE23-80262E6DA936}"/>
          </ac:picMkLst>
        </pc:picChg>
        <pc:picChg chg="mod">
          <ac:chgData name="Sally Murphy" userId="dc8129e8-3764-4b90-858b-69271ffb6ebe" providerId="ADAL" clId="{1A7E2F4F-CA6E-4CC4-A982-11A485900E40}" dt="2024-08-27T06:23:03.467" v="163" actId="2085"/>
          <ac:picMkLst>
            <pc:docMk/>
            <pc:sldMk cId="2113990845" sldId="429"/>
            <ac:picMk id="27" creationId="{8BDCE2D0-E1CD-4583-ADB6-63ED8BBAD45F}"/>
          </ac:picMkLst>
        </pc:picChg>
      </pc:sldChg>
      <pc:sldChg chg="add">
        <pc:chgData name="Sally Murphy" userId="dc8129e8-3764-4b90-858b-69271ffb6ebe" providerId="ADAL" clId="{1A7E2F4F-CA6E-4CC4-A982-11A485900E40}" dt="2024-09-03T05:39:54.441" v="4115"/>
        <pc:sldMkLst>
          <pc:docMk/>
          <pc:sldMk cId="4159516301" sldId="478"/>
        </pc:sldMkLst>
      </pc:sldChg>
      <pc:sldChg chg="modSp add mod">
        <pc:chgData name="Sally Murphy" userId="dc8129e8-3764-4b90-858b-69271ffb6ebe" providerId="ADAL" clId="{1A7E2F4F-CA6E-4CC4-A982-11A485900E40}" dt="2024-09-02T05:18:56.795" v="2164" actId="1076"/>
        <pc:sldMkLst>
          <pc:docMk/>
          <pc:sldMk cId="4039052268" sldId="502"/>
        </pc:sldMkLst>
        <pc:spChg chg="mod">
          <ac:chgData name="Sally Murphy" userId="dc8129e8-3764-4b90-858b-69271ffb6ebe" providerId="ADAL" clId="{1A7E2F4F-CA6E-4CC4-A982-11A485900E40}" dt="2024-09-02T05:18:22.003" v="2163" actId="20577"/>
          <ac:spMkLst>
            <pc:docMk/>
            <pc:sldMk cId="4039052268" sldId="502"/>
            <ac:spMk id="7" creationId="{5A6103F2-7FA9-426A-BE30-8F7F6D544371}"/>
          </ac:spMkLst>
        </pc:spChg>
        <pc:spChg chg="mod">
          <ac:chgData name="Sally Murphy" userId="dc8129e8-3764-4b90-858b-69271ffb6ebe" providerId="ADAL" clId="{1A7E2F4F-CA6E-4CC4-A982-11A485900E40}" dt="2024-09-02T05:03:07.499" v="1946" actId="21"/>
          <ac:spMkLst>
            <pc:docMk/>
            <pc:sldMk cId="4039052268" sldId="502"/>
            <ac:spMk id="8" creationId="{CCC769E5-3609-4EFB-A585-B64D5547FE56}"/>
          </ac:spMkLst>
        </pc:spChg>
        <pc:spChg chg="mod">
          <ac:chgData name="Sally Murphy" userId="dc8129e8-3764-4b90-858b-69271ffb6ebe" providerId="ADAL" clId="{1A7E2F4F-CA6E-4CC4-A982-11A485900E40}" dt="2024-09-02T05:18:56.795" v="2164" actId="1076"/>
          <ac:spMkLst>
            <pc:docMk/>
            <pc:sldMk cId="4039052268" sldId="502"/>
            <ac:spMk id="11" creationId="{140E57B5-2372-4C5C-909B-52F1B7202C10}"/>
          </ac:spMkLst>
        </pc:spChg>
      </pc:sldChg>
      <pc:sldChg chg="add">
        <pc:chgData name="Sally Murphy" userId="dc8129e8-3764-4b90-858b-69271ffb6ebe" providerId="ADAL" clId="{1A7E2F4F-CA6E-4CC4-A982-11A485900E40}" dt="2024-08-27T06:05:54.729" v="0"/>
        <pc:sldMkLst>
          <pc:docMk/>
          <pc:sldMk cId="3486309105" sldId="503"/>
        </pc:sldMkLst>
      </pc:sldChg>
      <pc:sldChg chg="new">
        <pc:chgData name="Sally Murphy" userId="dc8129e8-3764-4b90-858b-69271ffb6ebe" providerId="ADAL" clId="{1A7E2F4F-CA6E-4CC4-A982-11A485900E40}" dt="2024-08-28T02:48:57.931" v="408" actId="680"/>
        <pc:sldMkLst>
          <pc:docMk/>
          <pc:sldMk cId="2147473906" sldId="504"/>
        </pc:sldMkLst>
      </pc:sldChg>
      <pc:sldMasterChg chg="modSldLayout">
        <pc:chgData name="Sally Murphy" userId="dc8129e8-3764-4b90-858b-69271ffb6ebe" providerId="ADAL" clId="{1A7E2F4F-CA6E-4CC4-A982-11A485900E40}" dt="2024-09-02T23:19:06.943" v="2492" actId="1038"/>
        <pc:sldMasterMkLst>
          <pc:docMk/>
          <pc:sldMasterMk cId="746531459" sldId="2147483757"/>
        </pc:sldMasterMkLst>
        <pc:sldLayoutChg chg="addSp modSp mod">
          <pc:chgData name="Sally Murphy" userId="dc8129e8-3764-4b90-858b-69271ffb6ebe" providerId="ADAL" clId="{1A7E2F4F-CA6E-4CC4-A982-11A485900E40}" dt="2024-09-02T23:19:06.943" v="2492" actId="1038"/>
          <pc:sldLayoutMkLst>
            <pc:docMk/>
            <pc:sldMasterMk cId="746531459" sldId="2147483757"/>
            <pc:sldLayoutMk cId="1066208026" sldId="2147483771"/>
          </pc:sldLayoutMkLst>
          <pc:spChg chg="mod">
            <ac:chgData name="Sally Murphy" userId="dc8129e8-3764-4b90-858b-69271ffb6ebe" providerId="ADAL" clId="{1A7E2F4F-CA6E-4CC4-A982-11A485900E40}" dt="2024-09-02T23:18:53.598" v="2471"/>
            <ac:spMkLst>
              <pc:docMk/>
              <pc:sldMasterMk cId="746531459" sldId="2147483757"/>
              <pc:sldLayoutMk cId="1066208026" sldId="2147483771"/>
              <ac:spMk id="3" creationId="{861E1ECF-583B-9317-B26D-1CF2BED50DED}"/>
            </ac:spMkLst>
          </pc:spChg>
          <pc:spChg chg="mod">
            <ac:chgData name="Sally Murphy" userId="dc8129e8-3764-4b90-858b-69271ffb6ebe" providerId="ADAL" clId="{1A7E2F4F-CA6E-4CC4-A982-11A485900E40}" dt="2024-09-02T23:18:53.598" v="2471"/>
            <ac:spMkLst>
              <pc:docMk/>
              <pc:sldMasterMk cId="746531459" sldId="2147483757"/>
              <pc:sldLayoutMk cId="1066208026" sldId="2147483771"/>
              <ac:spMk id="5" creationId="{91B528C8-8428-9017-BB27-BF1ED11DB781}"/>
            </ac:spMkLst>
          </pc:spChg>
          <pc:spChg chg="mod">
            <ac:chgData name="Sally Murphy" userId="dc8129e8-3764-4b90-858b-69271ffb6ebe" providerId="ADAL" clId="{1A7E2F4F-CA6E-4CC4-A982-11A485900E40}" dt="2024-09-02T23:18:53.598" v="2471"/>
            <ac:spMkLst>
              <pc:docMk/>
              <pc:sldMasterMk cId="746531459" sldId="2147483757"/>
              <pc:sldLayoutMk cId="1066208026" sldId="2147483771"/>
              <ac:spMk id="6" creationId="{2A9CFF62-FC55-2BEE-772E-0732B15E6805}"/>
            </ac:spMkLst>
          </pc:spChg>
          <pc:spChg chg="mod">
            <ac:chgData name="Sally Murphy" userId="dc8129e8-3764-4b90-858b-69271ffb6ebe" providerId="ADAL" clId="{1A7E2F4F-CA6E-4CC4-A982-11A485900E40}" dt="2024-09-02T23:18:53.598" v="2471"/>
            <ac:spMkLst>
              <pc:docMk/>
              <pc:sldMasterMk cId="746531459" sldId="2147483757"/>
              <pc:sldLayoutMk cId="1066208026" sldId="2147483771"/>
              <ac:spMk id="7" creationId="{36223658-9412-77A1-4085-3A34532B0986}"/>
            </ac:spMkLst>
          </pc:spChg>
          <pc:spChg chg="mod">
            <ac:chgData name="Sally Murphy" userId="dc8129e8-3764-4b90-858b-69271ffb6ebe" providerId="ADAL" clId="{1A7E2F4F-CA6E-4CC4-A982-11A485900E40}" dt="2024-09-02T23:18:53.598" v="2471"/>
            <ac:spMkLst>
              <pc:docMk/>
              <pc:sldMasterMk cId="746531459" sldId="2147483757"/>
              <pc:sldLayoutMk cId="1066208026" sldId="2147483771"/>
              <ac:spMk id="9" creationId="{FB155EC3-BC1E-3F3E-0B1D-8FA5063EA742}"/>
            </ac:spMkLst>
          </pc:spChg>
          <pc:grpChg chg="add mod">
            <ac:chgData name="Sally Murphy" userId="dc8129e8-3764-4b90-858b-69271ffb6ebe" providerId="ADAL" clId="{1A7E2F4F-CA6E-4CC4-A982-11A485900E40}" dt="2024-09-02T23:19:06.943" v="2492" actId="1038"/>
            <ac:grpSpMkLst>
              <pc:docMk/>
              <pc:sldMasterMk cId="746531459" sldId="2147483757"/>
              <pc:sldLayoutMk cId="1066208026" sldId="2147483771"/>
              <ac:grpSpMk id="2" creationId="{B4DE0702-4144-56BF-FE5F-245DF83838BC}"/>
            </ac:grpSpMkLst>
          </pc:grpChg>
          <pc:grpChg chg="mod">
            <ac:chgData name="Sally Murphy" userId="dc8129e8-3764-4b90-858b-69271ffb6ebe" providerId="ADAL" clId="{1A7E2F4F-CA6E-4CC4-A982-11A485900E40}" dt="2024-09-02T23:18:53.598" v="2471"/>
            <ac:grpSpMkLst>
              <pc:docMk/>
              <pc:sldMasterMk cId="746531459" sldId="2147483757"/>
              <pc:sldLayoutMk cId="1066208026" sldId="2147483771"/>
              <ac:grpSpMk id="4" creationId="{9B1FD9CA-E44D-DA5C-4FC0-3890783571DB}"/>
            </ac:grpSpMkLst>
          </pc:grpChg>
        </pc:sldLayoutChg>
        <pc:sldLayoutChg chg="modSp">
          <pc:chgData name="Sally Murphy" userId="dc8129e8-3764-4b90-858b-69271ffb6ebe" providerId="ADAL" clId="{1A7E2F4F-CA6E-4CC4-A982-11A485900E40}" dt="2024-08-27T06:12:21.828" v="60" actId="207"/>
          <pc:sldLayoutMkLst>
            <pc:docMk/>
            <pc:sldMasterMk cId="746531459" sldId="2147483757"/>
            <pc:sldLayoutMk cId="49156126" sldId="2147483783"/>
          </pc:sldLayoutMkLst>
          <pc:spChg chg="mod">
            <ac:chgData name="Sally Murphy" userId="dc8129e8-3764-4b90-858b-69271ffb6ebe" providerId="ADAL" clId="{1A7E2F4F-CA6E-4CC4-A982-11A485900E40}" dt="2024-08-27T06:12:21.828" v="60" actId="207"/>
            <ac:spMkLst>
              <pc:docMk/>
              <pc:sldMasterMk cId="746531459" sldId="2147483757"/>
              <pc:sldLayoutMk cId="49156126" sldId="2147483783"/>
              <ac:spMk id="12" creationId="{5C78746F-8078-0245-9577-F176122399ED}"/>
            </ac:spMkLst>
          </pc:spChg>
        </pc:sldLayoutChg>
        <pc:sldLayoutChg chg="modSp mod">
          <pc:chgData name="Sally Murphy" userId="dc8129e8-3764-4b90-858b-69271ffb6ebe" providerId="ADAL" clId="{1A7E2F4F-CA6E-4CC4-A982-11A485900E40}" dt="2024-08-27T06:14:02.576" v="90" actId="207"/>
          <pc:sldLayoutMkLst>
            <pc:docMk/>
            <pc:sldMasterMk cId="746531459" sldId="2147483757"/>
            <pc:sldLayoutMk cId="3691224781" sldId="2147483784"/>
          </pc:sldLayoutMkLst>
          <pc:spChg chg="mod">
            <ac:chgData name="Sally Murphy" userId="dc8129e8-3764-4b90-858b-69271ffb6ebe" providerId="ADAL" clId="{1A7E2F4F-CA6E-4CC4-A982-11A485900E40}" dt="2024-08-27T06:14:02.576" v="90" actId="207"/>
            <ac:spMkLst>
              <pc:docMk/>
              <pc:sldMasterMk cId="746531459" sldId="2147483757"/>
              <pc:sldLayoutMk cId="3691224781" sldId="2147483784"/>
              <ac:spMk id="9" creationId="{A964E8A9-F70A-4146-974B-8F61BF964486}"/>
            </ac:spMkLst>
          </pc:spChg>
          <pc:spChg chg="mod">
            <ac:chgData name="Sally Murphy" userId="dc8129e8-3764-4b90-858b-69271ffb6ebe" providerId="ADAL" clId="{1A7E2F4F-CA6E-4CC4-A982-11A485900E40}" dt="2024-08-27T06:13:37.387" v="86" actId="207"/>
            <ac:spMkLst>
              <pc:docMk/>
              <pc:sldMasterMk cId="746531459" sldId="2147483757"/>
              <pc:sldLayoutMk cId="3691224781" sldId="2147483784"/>
              <ac:spMk id="11" creationId="{A1C99DE8-695A-E94E-AB18-FA5994D734C2}"/>
            </ac:spMkLst>
          </pc:spChg>
          <pc:cxnChg chg="mod">
            <ac:chgData name="Sally Murphy" userId="dc8129e8-3764-4b90-858b-69271ffb6ebe" providerId="ADAL" clId="{1A7E2F4F-CA6E-4CC4-A982-11A485900E40}" dt="2024-08-27T06:13:57.506" v="89" actId="208"/>
            <ac:cxnSpMkLst>
              <pc:docMk/>
              <pc:sldMasterMk cId="746531459" sldId="2147483757"/>
              <pc:sldLayoutMk cId="3691224781" sldId="2147483784"/>
              <ac:cxnSpMk id="18" creationId="{7DDB4820-AC21-D145-9DFA-CC64BCC80C89}"/>
            </ac:cxnSpMkLst>
          </pc:cxnChg>
        </pc:sldLayoutChg>
        <pc:sldLayoutChg chg="modSp mod">
          <pc:chgData name="Sally Murphy" userId="dc8129e8-3764-4b90-858b-69271ffb6ebe" providerId="ADAL" clId="{1A7E2F4F-CA6E-4CC4-A982-11A485900E40}" dt="2024-08-27T06:12:08.815" v="59" actId="14100"/>
          <pc:sldLayoutMkLst>
            <pc:docMk/>
            <pc:sldMasterMk cId="746531459" sldId="2147483757"/>
            <pc:sldLayoutMk cId="3247862362" sldId="2147483786"/>
          </pc:sldLayoutMkLst>
          <pc:spChg chg="mod">
            <ac:chgData name="Sally Murphy" userId="dc8129e8-3764-4b90-858b-69271ffb6ebe" providerId="ADAL" clId="{1A7E2F4F-CA6E-4CC4-A982-11A485900E40}" dt="2024-08-27T06:11:50.077" v="55" actId="207"/>
            <ac:spMkLst>
              <pc:docMk/>
              <pc:sldMasterMk cId="746531459" sldId="2147483757"/>
              <pc:sldLayoutMk cId="3247862362" sldId="2147483786"/>
              <ac:spMk id="10" creationId="{537687FA-8903-8C4E-9FAE-8BA825B5FF39}"/>
            </ac:spMkLst>
          </pc:spChg>
          <pc:spChg chg="mod">
            <ac:chgData name="Sally Murphy" userId="dc8129e8-3764-4b90-858b-69271ffb6ebe" providerId="ADAL" clId="{1A7E2F4F-CA6E-4CC4-A982-11A485900E40}" dt="2024-08-27T06:11:39.674" v="54" actId="2085"/>
            <ac:spMkLst>
              <pc:docMk/>
              <pc:sldMasterMk cId="746531459" sldId="2147483757"/>
              <pc:sldLayoutMk cId="3247862362" sldId="2147483786"/>
              <ac:spMk id="11" creationId="{A1C99DE8-695A-E94E-AB18-FA5994D734C2}"/>
            </ac:spMkLst>
          </pc:spChg>
          <pc:spChg chg="mod">
            <ac:chgData name="Sally Murphy" userId="dc8129e8-3764-4b90-858b-69271ffb6ebe" providerId="ADAL" clId="{1A7E2F4F-CA6E-4CC4-A982-11A485900E40}" dt="2024-08-27T06:12:08.815" v="59" actId="14100"/>
            <ac:spMkLst>
              <pc:docMk/>
              <pc:sldMasterMk cId="746531459" sldId="2147483757"/>
              <pc:sldLayoutMk cId="3247862362" sldId="2147483786"/>
              <ac:spMk id="15" creationId="{EEACEA1C-E92F-6E43-9A30-A6A1ADBE0BED}"/>
            </ac:spMkLst>
          </pc:spChg>
          <pc:cxnChg chg="mod">
            <ac:chgData name="Sally Murphy" userId="dc8129e8-3764-4b90-858b-69271ffb6ebe" providerId="ADAL" clId="{1A7E2F4F-CA6E-4CC4-A982-11A485900E40}" dt="2024-08-27T06:12:01.271" v="58" actId="208"/>
            <ac:cxnSpMkLst>
              <pc:docMk/>
              <pc:sldMasterMk cId="746531459" sldId="2147483757"/>
              <pc:sldLayoutMk cId="3247862362" sldId="2147483786"/>
              <ac:cxnSpMk id="16" creationId="{A9999959-C804-0541-9D17-160A08F280B9}"/>
            </ac:cxnSpMkLst>
          </pc:cxnChg>
        </pc:sldLayoutChg>
        <pc:sldLayoutChg chg="modSp mod">
          <pc:chgData name="Sally Murphy" userId="dc8129e8-3764-4b90-858b-69271ffb6ebe" providerId="ADAL" clId="{1A7E2F4F-CA6E-4CC4-A982-11A485900E40}" dt="2024-08-27T06:15:08.866" v="94" actId="208"/>
          <pc:sldLayoutMkLst>
            <pc:docMk/>
            <pc:sldMasterMk cId="746531459" sldId="2147483757"/>
            <pc:sldLayoutMk cId="466543349" sldId="2147483866"/>
          </pc:sldLayoutMkLst>
          <pc:spChg chg="mod">
            <ac:chgData name="Sally Murphy" userId="dc8129e8-3764-4b90-858b-69271ffb6ebe" providerId="ADAL" clId="{1A7E2F4F-CA6E-4CC4-A982-11A485900E40}" dt="2024-08-27T06:15:03.729" v="93" actId="207"/>
            <ac:spMkLst>
              <pc:docMk/>
              <pc:sldMasterMk cId="746531459" sldId="2147483757"/>
              <pc:sldLayoutMk cId="466543349" sldId="2147483866"/>
              <ac:spMk id="9" creationId="{6782F49C-297E-5140-9598-28E9540BF86F}"/>
            </ac:spMkLst>
          </pc:spChg>
          <pc:spChg chg="mod">
            <ac:chgData name="Sally Murphy" userId="dc8129e8-3764-4b90-858b-69271ffb6ebe" providerId="ADAL" clId="{1A7E2F4F-CA6E-4CC4-A982-11A485900E40}" dt="2024-08-27T06:14:54.831" v="92" actId="207"/>
            <ac:spMkLst>
              <pc:docMk/>
              <pc:sldMasterMk cId="746531459" sldId="2147483757"/>
              <pc:sldLayoutMk cId="466543349" sldId="2147483866"/>
              <ac:spMk id="11" creationId="{A1C99DE8-695A-E94E-AB18-FA5994D734C2}"/>
            </ac:spMkLst>
          </pc:spChg>
          <pc:cxnChg chg="mod">
            <ac:chgData name="Sally Murphy" userId="dc8129e8-3764-4b90-858b-69271ffb6ebe" providerId="ADAL" clId="{1A7E2F4F-CA6E-4CC4-A982-11A485900E40}" dt="2024-08-27T06:15:08.866" v="94" actId="208"/>
            <ac:cxnSpMkLst>
              <pc:docMk/>
              <pc:sldMasterMk cId="746531459" sldId="2147483757"/>
              <pc:sldLayoutMk cId="466543349" sldId="2147483866"/>
              <ac:cxnSpMk id="18" creationId="{C8AE1625-AC35-5444-9D91-EDAF49446C5D}"/>
            </ac:cxnSpMkLst>
          </pc:cxnChg>
        </pc:sldLayoutChg>
        <pc:sldLayoutChg chg="addSp modSp mod">
          <pc:chgData name="Sally Murphy" userId="dc8129e8-3764-4b90-858b-69271ffb6ebe" providerId="ADAL" clId="{1A7E2F4F-CA6E-4CC4-A982-11A485900E40}" dt="2024-08-28T02:31:32.514" v="285" actId="207"/>
          <pc:sldLayoutMkLst>
            <pc:docMk/>
            <pc:sldMasterMk cId="746531459" sldId="2147483757"/>
            <pc:sldLayoutMk cId="2933843084" sldId="2147483867"/>
          </pc:sldLayoutMkLst>
          <pc:spChg chg="add mod">
            <ac:chgData name="Sally Murphy" userId="dc8129e8-3764-4b90-858b-69271ffb6ebe" providerId="ADAL" clId="{1A7E2F4F-CA6E-4CC4-A982-11A485900E40}" dt="2024-08-28T02:31:06.864" v="283" actId="14100"/>
            <ac:spMkLst>
              <pc:docMk/>
              <pc:sldMasterMk cId="746531459" sldId="2147483757"/>
              <pc:sldLayoutMk cId="2933843084" sldId="2147483867"/>
              <ac:spMk id="2" creationId="{C874254B-4AB8-84D1-E881-01868BC5F596}"/>
            </ac:spMkLst>
          </pc:spChg>
          <pc:spChg chg="mod">
            <ac:chgData name="Sally Murphy" userId="dc8129e8-3764-4b90-858b-69271ffb6ebe" providerId="ADAL" clId="{1A7E2F4F-CA6E-4CC4-A982-11A485900E40}" dt="2024-08-28T02:31:32.514" v="285" actId="207"/>
            <ac:spMkLst>
              <pc:docMk/>
              <pc:sldMasterMk cId="746531459" sldId="2147483757"/>
              <pc:sldLayoutMk cId="2933843084" sldId="2147483867"/>
              <ac:spMk id="8" creationId="{691065F9-7C50-854A-BCD1-F52A2880C08A}"/>
            </ac:spMkLst>
          </pc:spChg>
          <pc:spChg chg="mod">
            <ac:chgData name="Sally Murphy" userId="dc8129e8-3764-4b90-858b-69271ffb6ebe" providerId="ADAL" clId="{1A7E2F4F-CA6E-4CC4-A982-11A485900E40}" dt="2024-08-28T02:30:50.772" v="280" actId="14100"/>
            <ac:spMkLst>
              <pc:docMk/>
              <pc:sldMasterMk cId="746531459" sldId="2147483757"/>
              <pc:sldLayoutMk cId="2933843084" sldId="2147483867"/>
              <ac:spMk id="9" creationId="{C75A8353-0B25-3047-B90E-7EEA7F64C7C0}"/>
            </ac:spMkLst>
          </pc:spChg>
        </pc:sldLayoutChg>
        <pc:sldLayoutChg chg="modSp mod">
          <pc:chgData name="Sally Murphy" userId="dc8129e8-3764-4b90-858b-69271ffb6ebe" providerId="ADAL" clId="{1A7E2F4F-CA6E-4CC4-A982-11A485900E40}" dt="2024-08-28T02:31:25.748" v="284" actId="207"/>
          <pc:sldLayoutMkLst>
            <pc:docMk/>
            <pc:sldMasterMk cId="746531459" sldId="2147483757"/>
            <pc:sldLayoutMk cId="3992089386" sldId="2147483868"/>
          </pc:sldLayoutMkLst>
          <pc:spChg chg="mod">
            <ac:chgData name="Sally Murphy" userId="dc8129e8-3764-4b90-858b-69271ffb6ebe" providerId="ADAL" clId="{1A7E2F4F-CA6E-4CC4-A982-11A485900E40}" dt="2024-08-28T02:31:25.748" v="284" actId="207"/>
            <ac:spMkLst>
              <pc:docMk/>
              <pc:sldMasterMk cId="746531459" sldId="2147483757"/>
              <pc:sldLayoutMk cId="3992089386" sldId="2147483868"/>
              <ac:spMk id="7" creationId="{1F6343B1-1103-C843-8D41-C961B8DAE725}"/>
            </ac:spMkLst>
          </pc:spChg>
        </pc:sldLayoutChg>
        <pc:sldLayoutChg chg="modSp mod">
          <pc:chgData name="Sally Murphy" userId="dc8129e8-3764-4b90-858b-69271ffb6ebe" providerId="ADAL" clId="{1A7E2F4F-CA6E-4CC4-A982-11A485900E40}" dt="2024-08-28T02:31:57.834" v="288" actId="207"/>
          <pc:sldLayoutMkLst>
            <pc:docMk/>
            <pc:sldMasterMk cId="746531459" sldId="2147483757"/>
            <pc:sldLayoutMk cId="661794935" sldId="2147483869"/>
          </pc:sldLayoutMkLst>
          <pc:spChg chg="mod">
            <ac:chgData name="Sally Murphy" userId="dc8129e8-3764-4b90-858b-69271ffb6ebe" providerId="ADAL" clId="{1A7E2F4F-CA6E-4CC4-A982-11A485900E40}" dt="2024-08-28T02:31:44.831" v="286" actId="207"/>
            <ac:spMkLst>
              <pc:docMk/>
              <pc:sldMasterMk cId="746531459" sldId="2147483757"/>
              <pc:sldLayoutMk cId="661794935" sldId="2147483869"/>
              <ac:spMk id="7" creationId="{1F6343B1-1103-C843-8D41-C961B8DAE725}"/>
            </ac:spMkLst>
          </pc:spChg>
          <pc:spChg chg="mod">
            <ac:chgData name="Sally Murphy" userId="dc8129e8-3764-4b90-858b-69271ffb6ebe" providerId="ADAL" clId="{1A7E2F4F-CA6E-4CC4-A982-11A485900E40}" dt="2024-08-28T02:31:57.834" v="288" actId="207"/>
            <ac:spMkLst>
              <pc:docMk/>
              <pc:sldMasterMk cId="746531459" sldId="2147483757"/>
              <pc:sldLayoutMk cId="661794935" sldId="2147483869"/>
              <ac:spMk id="8" creationId="{691065F9-7C50-854A-BCD1-F52A2880C08A}"/>
            </ac:spMkLst>
          </pc:spChg>
        </pc:sldLayoutChg>
        <pc:sldLayoutChg chg="modSp mod">
          <pc:chgData name="Sally Murphy" userId="dc8129e8-3764-4b90-858b-69271ffb6ebe" providerId="ADAL" clId="{1A7E2F4F-CA6E-4CC4-A982-11A485900E40}" dt="2024-08-28T02:32:15.381" v="290" actId="207"/>
          <pc:sldLayoutMkLst>
            <pc:docMk/>
            <pc:sldMasterMk cId="746531459" sldId="2147483757"/>
            <pc:sldLayoutMk cId="2622538607" sldId="2147483870"/>
          </pc:sldLayoutMkLst>
          <pc:spChg chg="mod">
            <ac:chgData name="Sally Murphy" userId="dc8129e8-3764-4b90-858b-69271ffb6ebe" providerId="ADAL" clId="{1A7E2F4F-CA6E-4CC4-A982-11A485900E40}" dt="2024-08-28T02:32:09.764" v="289" actId="207"/>
            <ac:spMkLst>
              <pc:docMk/>
              <pc:sldMasterMk cId="746531459" sldId="2147483757"/>
              <pc:sldLayoutMk cId="2622538607" sldId="2147483870"/>
              <ac:spMk id="7" creationId="{1F6343B1-1103-C843-8D41-C961B8DAE725}"/>
            </ac:spMkLst>
          </pc:spChg>
          <pc:spChg chg="mod">
            <ac:chgData name="Sally Murphy" userId="dc8129e8-3764-4b90-858b-69271ffb6ebe" providerId="ADAL" clId="{1A7E2F4F-CA6E-4CC4-A982-11A485900E40}" dt="2024-08-28T02:32:15.381" v="290" actId="207"/>
            <ac:spMkLst>
              <pc:docMk/>
              <pc:sldMasterMk cId="746531459" sldId="2147483757"/>
              <pc:sldLayoutMk cId="2622538607" sldId="2147483870"/>
              <ac:spMk id="8" creationId="{691065F9-7C50-854A-BCD1-F52A2880C08A}"/>
            </ac:spMkLst>
          </pc:spChg>
        </pc:sldLayoutChg>
        <pc:sldLayoutChg chg="modSp mod">
          <pc:chgData name="Sally Murphy" userId="dc8129e8-3764-4b90-858b-69271ffb6ebe" providerId="ADAL" clId="{1A7E2F4F-CA6E-4CC4-A982-11A485900E40}" dt="2024-08-28T02:32:35.598" v="292" actId="207"/>
          <pc:sldLayoutMkLst>
            <pc:docMk/>
            <pc:sldMasterMk cId="746531459" sldId="2147483757"/>
            <pc:sldLayoutMk cId="3264593741" sldId="2147483871"/>
          </pc:sldLayoutMkLst>
          <pc:spChg chg="mod">
            <ac:chgData name="Sally Murphy" userId="dc8129e8-3764-4b90-858b-69271ffb6ebe" providerId="ADAL" clId="{1A7E2F4F-CA6E-4CC4-A982-11A485900E40}" dt="2024-08-28T02:32:31.449" v="291" actId="207"/>
            <ac:spMkLst>
              <pc:docMk/>
              <pc:sldMasterMk cId="746531459" sldId="2147483757"/>
              <pc:sldLayoutMk cId="3264593741" sldId="2147483871"/>
              <ac:spMk id="7" creationId="{1F6343B1-1103-C843-8D41-C961B8DAE725}"/>
            </ac:spMkLst>
          </pc:spChg>
          <pc:spChg chg="mod">
            <ac:chgData name="Sally Murphy" userId="dc8129e8-3764-4b90-858b-69271ffb6ebe" providerId="ADAL" clId="{1A7E2F4F-CA6E-4CC4-A982-11A485900E40}" dt="2024-08-28T02:32:35.598" v="292" actId="207"/>
            <ac:spMkLst>
              <pc:docMk/>
              <pc:sldMasterMk cId="746531459" sldId="2147483757"/>
              <pc:sldLayoutMk cId="3264593741" sldId="2147483871"/>
              <ac:spMk id="8" creationId="{691065F9-7C50-854A-BCD1-F52A2880C08A}"/>
            </ac:spMkLst>
          </pc:spChg>
        </pc:sldLayoutChg>
      </pc:sldMasterChg>
      <pc:sldMasterChg chg="modSldLayout">
        <pc:chgData name="Sally Murphy" userId="dc8129e8-3764-4b90-858b-69271ffb6ebe" providerId="ADAL" clId="{1A7E2F4F-CA6E-4CC4-A982-11A485900E40}" dt="2024-08-27T06:14:41.559" v="91"/>
        <pc:sldMasterMkLst>
          <pc:docMk/>
          <pc:sldMasterMk cId="192013621" sldId="2147483866"/>
        </pc:sldMasterMkLst>
        <pc:sldLayoutChg chg="setBg">
          <pc:chgData name="Sally Murphy" userId="dc8129e8-3764-4b90-858b-69271ffb6ebe" providerId="ADAL" clId="{1A7E2F4F-CA6E-4CC4-A982-11A485900E40}" dt="2024-08-27T06:14:41.559" v="91"/>
          <pc:sldLayoutMkLst>
            <pc:docMk/>
            <pc:sldMasterMk cId="192013621" sldId="2147483866"/>
            <pc:sldLayoutMk cId="892865839" sldId="2147483867"/>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4288482391" sldId="2147483868"/>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4134707265" sldId="2147483869"/>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3417334143" sldId="2147483870"/>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526805353" sldId="2147483871"/>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2711561226" sldId="2147483872"/>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398814532" sldId="2147483873"/>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1461644931" sldId="2147483874"/>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3799133238" sldId="2147483875"/>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1740471005" sldId="2147483876"/>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3681670830" sldId="2147483877"/>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1032580901" sldId="2147483878"/>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3165209115" sldId="2147483879"/>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1193874767" sldId="2147483880"/>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979243831" sldId="2147483881"/>
          </pc:sldLayoutMkLst>
        </pc:sldLayoutChg>
        <pc:sldLayoutChg chg="setBg">
          <pc:chgData name="Sally Murphy" userId="dc8129e8-3764-4b90-858b-69271ffb6ebe" providerId="ADAL" clId="{1A7E2F4F-CA6E-4CC4-A982-11A485900E40}" dt="2024-08-27T06:14:41.559" v="91"/>
          <pc:sldLayoutMkLst>
            <pc:docMk/>
            <pc:sldMasterMk cId="192013621" sldId="2147483866"/>
            <pc:sldLayoutMk cId="3416865546" sldId="2147483908"/>
          </pc:sldLayoutMkLst>
        </pc:sldLayoutChg>
      </pc:sldMasterChg>
      <pc:sldMasterChg chg="modSldLayout">
        <pc:chgData name="Sally Murphy" userId="dc8129e8-3764-4b90-858b-69271ffb6ebe" providerId="ADAL" clId="{1A7E2F4F-CA6E-4CC4-A982-11A485900E40}" dt="2024-08-27T06:11:01.962" v="52"/>
        <pc:sldMasterMkLst>
          <pc:docMk/>
          <pc:sldMasterMk cId="1809912849" sldId="2147483866"/>
        </pc:sldMasterMkLst>
        <pc:sldLayoutChg chg="setBg">
          <pc:chgData name="Sally Murphy" userId="dc8129e8-3764-4b90-858b-69271ffb6ebe" providerId="ADAL" clId="{1A7E2F4F-CA6E-4CC4-A982-11A485900E40}" dt="2024-08-27T06:11:01.962" v="52"/>
          <pc:sldLayoutMkLst>
            <pc:docMk/>
            <pc:sldMasterMk cId="1809912849" sldId="2147483866"/>
            <pc:sldLayoutMk cId="305346509" sldId="2147483867"/>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2213166245" sldId="2147483868"/>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1325940641" sldId="2147483869"/>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1097367492" sldId="2147483870"/>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3569213066" sldId="2147483871"/>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3910580866" sldId="2147483872"/>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1388442193" sldId="2147483873"/>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3263142636" sldId="2147483874"/>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1373256379" sldId="2147483875"/>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1102378278" sldId="2147483876"/>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3597414483" sldId="2147483877"/>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409486049" sldId="2147483878"/>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420323737" sldId="2147483879"/>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1505741250" sldId="2147483880"/>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1694819123" sldId="2147483881"/>
          </pc:sldLayoutMkLst>
        </pc:sldLayoutChg>
        <pc:sldLayoutChg chg="setBg">
          <pc:chgData name="Sally Murphy" userId="dc8129e8-3764-4b90-858b-69271ffb6ebe" providerId="ADAL" clId="{1A7E2F4F-CA6E-4CC4-A982-11A485900E40}" dt="2024-08-27T06:11:01.962" v="52"/>
          <pc:sldLayoutMkLst>
            <pc:docMk/>
            <pc:sldMasterMk cId="1809912849" sldId="2147483866"/>
            <pc:sldLayoutMk cId="647997432" sldId="214748390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latin typeface="Arial" panose="020B0604020202020204" pitchFamily="34" charset="0"/>
              </a:rPr>
              <a:t>9/5/2024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A3A601E1-AFEE-AA40-B9D6-E7C3110FECAB}" type="datetimeFigureOut">
              <a:rPr lang="en-US" smtClean="0"/>
              <a:pPr/>
              <a:t>9/5/2024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0689D6-08F4-9246-8340-6E1C330F9F5D}" type="slidenum">
              <a:rPr lang="en-US" smtClean="0"/>
              <a:pPr/>
              <a:t>‹#›</a:t>
            </a:fld>
            <a:endParaRPr lang="en-US" dirty="0"/>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133081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 </a:t>
            </a:r>
            <a:r>
              <a:rPr lang="en-US" b="0" dirty="0"/>
              <a:t>https://ourworldindata.org/global-education?insight=hundreds-of-millions-of-children-worldwide-do-not-go-to-school#key-insights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*pseudonym used</a:t>
            </a:r>
          </a:p>
          <a:p>
            <a:endParaRPr lang="en-AU" b="0" u="sng" dirty="0">
              <a:cs typeface="Calibri"/>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12</a:t>
            </a:fld>
            <a:endParaRPr lang="en-US"/>
          </a:p>
        </p:txBody>
      </p:sp>
    </p:spTree>
    <p:extLst>
      <p:ext uri="{BB962C8B-B14F-4D97-AF65-F5344CB8AC3E}">
        <p14:creationId xmlns:p14="http://schemas.microsoft.com/office/powerpoint/2010/main" val="185451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13</a:t>
            </a:fld>
            <a:endParaRPr lang="en-US"/>
          </a:p>
        </p:txBody>
      </p:sp>
    </p:spTree>
    <p:extLst>
      <p:ext uri="{BB962C8B-B14F-4D97-AF65-F5344CB8AC3E}">
        <p14:creationId xmlns:p14="http://schemas.microsoft.com/office/powerpoint/2010/main" val="506919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14</a:t>
            </a:fld>
            <a:endParaRPr lang="en-US"/>
          </a:p>
        </p:txBody>
      </p:sp>
    </p:spTree>
    <p:extLst>
      <p:ext uri="{BB962C8B-B14F-4D97-AF65-F5344CB8AC3E}">
        <p14:creationId xmlns:p14="http://schemas.microsoft.com/office/powerpoint/2010/main" val="2424145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CAFOD https://assets.ctfassets.net/vy3axnuecuwj/fa06e3e53c89b4489b0ad176a3620931376b6dbde31086ef68c8446192556184/c617eda08e9c42321dc0efa31161860e/Factsheet_Poverty_2018.pdf</a:t>
            </a:r>
          </a:p>
        </p:txBody>
      </p:sp>
      <p:sp>
        <p:nvSpPr>
          <p:cNvPr id="4" name="Slide Number Placeholder 3"/>
          <p:cNvSpPr>
            <a:spLocks noGrp="1"/>
          </p:cNvSpPr>
          <p:nvPr>
            <p:ph type="sldNum" sz="quarter" idx="5"/>
          </p:nvPr>
        </p:nvSpPr>
        <p:spPr/>
        <p:txBody>
          <a:bodyPr/>
          <a:lstStyle/>
          <a:p>
            <a:fld id="{490689D6-08F4-9246-8340-6E1C330F9F5D}" type="slidenum">
              <a:rPr lang="en-US" smtClean="0"/>
              <a:t>15</a:t>
            </a:fld>
            <a:endParaRPr lang="en-US"/>
          </a:p>
        </p:txBody>
      </p:sp>
    </p:spTree>
    <p:extLst>
      <p:ext uri="{BB962C8B-B14F-4D97-AF65-F5344CB8AC3E}">
        <p14:creationId xmlns:p14="http://schemas.microsoft.com/office/powerpoint/2010/main" val="209977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a:t>
            </a:r>
            <a:r>
              <a:rPr lang="en-AU"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CAFOD https://assets.ctfassets.net/vy3axnuecuwj/bd9eeb59abe0b6c1f2e5735bddede0f885e21ac7d21f5c2f91815d56fbd46ee8/518382e9134d0d9740afdbefca396cea/Factsheet_Poverty_2018.pdf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16</a:t>
            </a:fld>
            <a:endParaRPr lang="en-US"/>
          </a:p>
        </p:txBody>
      </p:sp>
    </p:spTree>
    <p:extLst>
      <p:ext uri="{BB962C8B-B14F-4D97-AF65-F5344CB8AC3E}">
        <p14:creationId xmlns:p14="http://schemas.microsoft.com/office/powerpoint/2010/main" val="3841616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a:t>
            </a:r>
            <a:r>
              <a:rPr lang="en-AU"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CAFOD https://assets.ctfassets.net/vy3axnuecuwj/bd9eeb59abe0b6c1f2e5735bddede0f885e21ac7d21f5c2f91815d56fbd46ee8/518382e9134d0d9740afdbefca396cea/Factsheet_Poverty_2018.pdf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Global Citizen https://www.globalcitizen.org/en/content/10-barriers-to-education-around-the-world-2/</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https://www.globalcitizen.org/en/content/poverty-education-satistics-facts/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17</a:t>
            </a:fld>
            <a:endParaRPr lang="en-US"/>
          </a:p>
        </p:txBody>
      </p:sp>
    </p:spTree>
    <p:extLst>
      <p:ext uri="{BB962C8B-B14F-4D97-AF65-F5344CB8AC3E}">
        <p14:creationId xmlns:p14="http://schemas.microsoft.com/office/powerpoint/2010/main" val="2532602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CAFOD https://assets.ctfassets.net/vy3axnuecuwj/bd9eeb59abe0b6c1f2e5735bddede0f885e21ac7d21f5c2f91815d56fbd46ee8/518382e9134d0d9740afdbefca396cea/Factsheet_Poverty_2018.pdf </a:t>
            </a:r>
          </a:p>
          <a:p>
            <a:endParaRPr lang="en-AU" dirty="0"/>
          </a:p>
          <a:p>
            <a:r>
              <a:rPr lang="en-AU" dirty="0"/>
              <a:t>UN Women https://www.unwomen.org/en/about-us/about-un-women</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18</a:t>
            </a:fld>
            <a:endParaRPr lang="en-US"/>
          </a:p>
        </p:txBody>
      </p:sp>
    </p:spTree>
    <p:extLst>
      <p:ext uri="{BB962C8B-B14F-4D97-AF65-F5344CB8AC3E}">
        <p14:creationId xmlns:p14="http://schemas.microsoft.com/office/powerpoint/2010/main" val="3202153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a:t>
            </a:r>
          </a:p>
          <a:p>
            <a:r>
              <a:rPr lang="en-AU" b="0" dirty="0"/>
              <a:t>World Bank </a:t>
            </a:r>
            <a:r>
              <a:rPr lang="en-AU" dirty="0"/>
              <a:t>https://www.worldbank.org/en/topic/health/brief/poverty-health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solidFill>
                  <a:srgbClr val="762000"/>
                </a:solidFill>
              </a:rPr>
              <a:t>https://www.worldbank.org/en/topic/poverty/overview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https://assets.ctfassets.net/vy3axnuecuwj/bd9eeb59abe0b6c1f2e5735bddede0f885e21ac7d21f5c2f91815d56fbd46ee8/518382e9134d0d9740afdbefca396cea/Factsheet_Poverty_2018.pdf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19</a:t>
            </a:fld>
            <a:endParaRPr lang="en-US"/>
          </a:p>
        </p:txBody>
      </p:sp>
    </p:spTree>
    <p:extLst>
      <p:ext uri="{BB962C8B-B14F-4D97-AF65-F5344CB8AC3E}">
        <p14:creationId xmlns:p14="http://schemas.microsoft.com/office/powerpoint/2010/main" val="1649109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a:t>
            </a:r>
            <a:r>
              <a:rPr lang="en-AU" dirty="0"/>
              <a:t>https://www.weforum.org/agenda/2023/01/climate-crisis-poor-davos2023/</a:t>
            </a:r>
          </a:p>
        </p:txBody>
      </p:sp>
      <p:sp>
        <p:nvSpPr>
          <p:cNvPr id="4" name="Slide Number Placeholder 3"/>
          <p:cNvSpPr>
            <a:spLocks noGrp="1"/>
          </p:cNvSpPr>
          <p:nvPr>
            <p:ph type="sldNum" sz="quarter" idx="5"/>
          </p:nvPr>
        </p:nvSpPr>
        <p:spPr/>
        <p:txBody>
          <a:bodyPr/>
          <a:lstStyle/>
          <a:p>
            <a:fld id="{490689D6-08F4-9246-8340-6E1C330F9F5D}" type="slidenum">
              <a:rPr lang="en-US" smtClean="0"/>
              <a:t>20</a:t>
            </a:fld>
            <a:endParaRPr lang="en-US"/>
          </a:p>
        </p:txBody>
      </p:sp>
    </p:spTree>
    <p:extLst>
      <p:ext uri="{BB962C8B-B14F-4D97-AF65-F5344CB8AC3E}">
        <p14:creationId xmlns:p14="http://schemas.microsoft.com/office/powerpoint/2010/main" val="1273713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Sources: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CAFOD https://assets.ctfassets.net/vy3axnuecuwj/bd9eeb59abe0b6c1f2e5735bddede0f885e21ac7d21f5c2f91815d56fbd46ee8/518382e9134d0d9740afdbefca396cea/Factsheet_Poverty_2018.pdf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ea typeface="+mn-ea"/>
                <a:cs typeface="+mn-cs"/>
              </a:rPr>
              <a:t>FAO http://www.fao.org/3/y4671e/y4671e06.htm#fnB31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rtl="0" fontAlgn="base"/>
            <a:endParaRPr lang="en-AU" sz="1200" b="0" i="1"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21</a:t>
            </a:fld>
            <a:endParaRPr lang="en-US"/>
          </a:p>
        </p:txBody>
      </p:sp>
    </p:spTree>
    <p:extLst>
      <p:ext uri="{BB962C8B-B14F-4D97-AF65-F5344CB8AC3E}">
        <p14:creationId xmlns:p14="http://schemas.microsoft.com/office/powerpoint/2010/main" val="183736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Photo L – R: </a:t>
            </a:r>
            <a:r>
              <a:rPr lang="en-US" sz="1200" dirty="0" err="1">
                <a:latin typeface="Arial" panose="020B0604020202020204" pitchFamily="34" charset="0"/>
                <a:cs typeface="Arial" panose="020B0604020202020204" pitchFamily="34" charset="0"/>
              </a:rPr>
              <a:t>Mrs</a:t>
            </a:r>
            <a:r>
              <a:rPr lang="en-US" sz="1200" dirty="0">
                <a:latin typeface="Arial" panose="020B0604020202020204" pitchFamily="34" charset="0"/>
                <a:cs typeface="Arial" panose="020B0604020202020204" pitchFamily="34" charset="0"/>
              </a:rPr>
              <a:t> Lan* helping children living with disabilities join community-based classrooms in Vietnam due to the support provided in the Empowerment of People with Disabilities program. Photo: Caritas Australia</a:t>
            </a:r>
            <a:endParaRPr lang="en-AU"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solidFill>
                  <a:srgbClr val="000000"/>
                </a:solidFill>
                <a:latin typeface="Arial" panose="020B0604020202020204" pitchFamily="34" charset="0"/>
                <a:cs typeface="Arial" panose="020B0604020202020204" pitchFamily="34" charset="0"/>
              </a:rPr>
              <a:t>Priscilla and her grandsons eat their breakfast porridge at home in north-western Zimbabwe. Photo: Richard Wainwright/Caritas Australia</a:t>
            </a:r>
            <a:endParaRPr lang="en-US" sz="1200" dirty="0">
              <a:solidFill>
                <a:srgbClr val="000000"/>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Calibri" panose="020F0502020204030204" pitchFamily="34" charset="0"/>
                <a:cs typeface="Arial" panose="020B0604020202020204" pitchFamily="34" charset="0"/>
              </a:rPr>
              <a:t>Janice poses for a picture with her daughters Henrietta (19) (left) and Tiffany (20) in the shop at </a:t>
            </a:r>
            <a:r>
              <a:rPr lang="en-AU" sz="1200" dirty="0" err="1">
                <a:effectLst/>
                <a:latin typeface="Arial" panose="020B0604020202020204" pitchFamily="34" charset="0"/>
                <a:ea typeface="Calibri" panose="020F0502020204030204" pitchFamily="34" charset="0"/>
                <a:cs typeface="Arial" panose="020B0604020202020204" pitchFamily="34" charset="0"/>
              </a:rPr>
              <a:t>Djilpin</a:t>
            </a:r>
            <a:r>
              <a:rPr lang="en-AU" sz="1200" dirty="0">
                <a:effectLst/>
                <a:latin typeface="Arial" panose="020B0604020202020204" pitchFamily="34" charset="0"/>
                <a:ea typeface="Calibri" panose="020F0502020204030204" pitchFamily="34" charset="0"/>
                <a:cs typeface="Arial" panose="020B0604020202020204" pitchFamily="34" charset="0"/>
              </a:rPr>
              <a:t> Arts in Beswick, Northern Territory, Australia. </a:t>
            </a:r>
            <a:r>
              <a:rPr lang="en-AU" sz="1200" b="0" i="0" dirty="0">
                <a:solidFill>
                  <a:srgbClr val="212124"/>
                </a:solidFill>
                <a:effectLst/>
                <a:latin typeface="Arial" panose="020B0604020202020204" pitchFamily="34" charset="0"/>
                <a:cs typeface="Arial" panose="020B0604020202020204" pitchFamily="34" charset="0"/>
              </a:rPr>
              <a:t>Photo: Richard Wainwright/Caritas Australia.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latin typeface="+mj-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0" i="0" dirty="0">
              <a:solidFill>
                <a:srgbClr val="212124"/>
              </a:solidFill>
              <a:effectLst/>
              <a:latin typeface="+mj-lt"/>
            </a:endParaRPr>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4</a:t>
            </a:fld>
            <a:endParaRPr lang="en-AU"/>
          </a:p>
        </p:txBody>
      </p:sp>
    </p:spTree>
    <p:extLst>
      <p:ext uri="{BB962C8B-B14F-4D97-AF65-F5344CB8AC3E}">
        <p14:creationId xmlns:p14="http://schemas.microsoft.com/office/powerpoint/2010/main" val="80132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a:t>
            </a:r>
            <a:r>
              <a:rPr lang="en-AU" dirty="0"/>
              <a:t>Adapted from </a:t>
            </a:r>
            <a:r>
              <a:rPr lang="en-AU" sz="1200" b="1" i="0" u="none" strike="noStrike" kern="1200" dirty="0">
                <a:solidFill>
                  <a:schemeClr val="tx1"/>
                </a:solidFill>
                <a:effectLst/>
                <a:ea typeface="+mn-ea"/>
                <a:cs typeface="+mn-cs"/>
              </a:rPr>
              <a:t>Can Anyone Hear Us?: Voices of the Poor (World Bank Publication) Paperback – March 1, 2000.</a:t>
            </a:r>
          </a:p>
          <a:p>
            <a:r>
              <a:rPr lang="en-AU" sz="1200" b="0" i="0" kern="1200" dirty="0">
                <a:solidFill>
                  <a:schemeClr val="tx1"/>
                </a:solidFill>
                <a:effectLst/>
                <a:ea typeface="+mn-ea"/>
                <a:cs typeface="+mn-cs"/>
              </a:rPr>
              <a:t>By Deepa Narayan, Raj Patel, Kai </a:t>
            </a:r>
            <a:r>
              <a:rPr lang="en-AU" sz="1200" b="0" i="0" kern="1200" dirty="0" err="1">
                <a:solidFill>
                  <a:schemeClr val="tx1"/>
                </a:solidFill>
                <a:effectLst/>
                <a:ea typeface="+mn-ea"/>
                <a:cs typeface="+mn-cs"/>
              </a:rPr>
              <a:t>Schafft</a:t>
            </a:r>
            <a:r>
              <a:rPr lang="en-AU" sz="1200" b="0" i="0" kern="1200" dirty="0">
                <a:solidFill>
                  <a:schemeClr val="tx1"/>
                </a:solidFill>
                <a:effectLst/>
                <a:ea typeface="+mn-ea"/>
                <a:cs typeface="+mn-cs"/>
              </a:rPr>
              <a:t>, Anne Rademacher and Sara Koch-Schulte.</a:t>
            </a:r>
          </a:p>
          <a:p>
            <a:r>
              <a:rPr lang="en-AU" sz="1200" b="0" i="0" kern="1200" dirty="0">
                <a:solidFill>
                  <a:schemeClr val="tx1"/>
                </a:solidFill>
                <a:effectLst/>
                <a:ea typeface="+mn-ea"/>
                <a:cs typeface="+mn-cs"/>
              </a:rPr>
              <a:t>    </a:t>
            </a:r>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5</a:t>
            </a:fld>
            <a:endParaRPr lang="en-US"/>
          </a:p>
        </p:txBody>
      </p:sp>
    </p:spTree>
    <p:extLst>
      <p:ext uri="{BB962C8B-B14F-4D97-AF65-F5344CB8AC3E}">
        <p14:creationId xmlns:p14="http://schemas.microsoft.com/office/powerpoint/2010/main" val="205782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6</a:t>
            </a:fld>
            <a:endParaRPr lang="en-US"/>
          </a:p>
        </p:txBody>
      </p:sp>
    </p:spTree>
    <p:extLst>
      <p:ext uri="{BB962C8B-B14F-4D97-AF65-F5344CB8AC3E}">
        <p14:creationId xmlns:p14="http://schemas.microsoft.com/office/powerpoint/2010/main" val="408346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ea typeface="+mn-ea"/>
                <a:cs typeface="+mn-cs"/>
              </a:rPr>
              <a:t>Source</a:t>
            </a:r>
            <a:r>
              <a:rPr lang="en-AU" sz="1200" b="1" i="0" kern="1200" dirty="0">
                <a:solidFill>
                  <a:schemeClr val="tx1"/>
                </a:solidFill>
                <a:effectLst/>
                <a:ea typeface="+mn-ea"/>
                <a:cs typeface="+mn-cs"/>
              </a:rPr>
              <a:t>:</a:t>
            </a:r>
            <a:r>
              <a:rPr lang="en-AU" sz="1200" b="0" i="0" kern="1200" dirty="0">
                <a:solidFill>
                  <a:schemeClr val="tx1"/>
                </a:solidFill>
                <a:effectLst/>
                <a:ea typeface="+mn-ea"/>
                <a:cs typeface="+mn-cs"/>
              </a:rPr>
              <a:t> https://www.who.int/publications/m/item/the-state-of-food-security-and-nutrition-in-the-world-2024</a:t>
            </a:r>
          </a:p>
          <a:p>
            <a:endParaRPr lang="en-AU" sz="1200" b="1" i="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7</a:t>
            </a:fld>
            <a:endParaRPr lang="en-US"/>
          </a:p>
        </p:txBody>
      </p:sp>
    </p:spTree>
    <p:extLst>
      <p:ext uri="{BB962C8B-B14F-4D97-AF65-F5344CB8AC3E}">
        <p14:creationId xmlns:p14="http://schemas.microsoft.com/office/powerpoint/2010/main" val="158225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Source: </a:t>
            </a:r>
            <a:r>
              <a:rPr lang="en-AU" dirty="0"/>
              <a:t>World Bank Poverty Overview https://www.worldbank.org/en/topic/poverty/overview</a:t>
            </a:r>
            <a:endParaRPr lang="en-US"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157385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panose="020B0604020202020204" pitchFamily="34" charset="0"/>
                <a:ea typeface="+mn-ea"/>
                <a:cs typeface="+mn-cs"/>
              </a:rPr>
              <a:t>*Safely managed drinking water and sanitation services: </a:t>
            </a:r>
            <a:r>
              <a:rPr lang="en-US" sz="1200" b="0" i="0" kern="1200" dirty="0">
                <a:solidFill>
                  <a:schemeClr val="tx1"/>
                </a:solidFill>
                <a:effectLst/>
                <a:latin typeface="Arial" panose="020B0604020202020204" pitchFamily="34" charset="0"/>
                <a:ea typeface="+mn-ea"/>
                <a:cs typeface="+mn-cs"/>
              </a:rPr>
              <a:t>Drinking water from sources located on premises, free from contamination and available when needed, and using hygienic toilets from which wastes are treated and disposed of safely. </a:t>
            </a:r>
          </a:p>
          <a:p>
            <a:endParaRPr lang="en-US" sz="1200" b="0" i="0" kern="1200" dirty="0">
              <a:solidFill>
                <a:schemeClr val="tx1"/>
              </a:solidFill>
              <a:effectLst/>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C4006E"/>
                </a:solidFill>
              </a:rPr>
              <a:t>Source: </a:t>
            </a:r>
            <a:r>
              <a:rPr lang="en-AU" dirty="0"/>
              <a:t>https://www.unwater.org/water-facts/wash-water-sanitation-and-hygiene</a:t>
            </a:r>
          </a:p>
          <a:p>
            <a:endParaRPr lang="en-AU" b="1" dirty="0"/>
          </a:p>
        </p:txBody>
      </p:sp>
      <p:sp>
        <p:nvSpPr>
          <p:cNvPr id="4" name="Slide Number Placeholder 3"/>
          <p:cNvSpPr>
            <a:spLocks noGrp="1"/>
          </p:cNvSpPr>
          <p:nvPr>
            <p:ph type="sldNum" sz="quarter" idx="5"/>
          </p:nvPr>
        </p:nvSpPr>
        <p:spPr/>
        <p:txBody>
          <a:bodyPr/>
          <a:lstStyle/>
          <a:p>
            <a:fld id="{490689D6-08F4-9246-8340-6E1C330F9F5D}" type="slidenum">
              <a:rPr lang="en-US" smtClean="0"/>
              <a:t>9</a:t>
            </a:fld>
            <a:endParaRPr lang="en-US"/>
          </a:p>
        </p:txBody>
      </p:sp>
    </p:spTree>
    <p:extLst>
      <p:ext uri="{BB962C8B-B14F-4D97-AF65-F5344CB8AC3E}">
        <p14:creationId xmlns:p14="http://schemas.microsoft.com/office/powerpoint/2010/main" val="295328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a:t>
            </a:r>
            <a:r>
              <a:rPr lang="en-AU" b="1" dirty="0"/>
              <a:t>:</a:t>
            </a:r>
            <a:r>
              <a:rPr lang="en-AU" dirty="0"/>
              <a:t> https://www.worldbank.org/en/topic/poverty/publication/global-trends-in-child-monetary-poverty-according-to-international-poverty-lines</a:t>
            </a:r>
          </a:p>
        </p:txBody>
      </p:sp>
      <p:sp>
        <p:nvSpPr>
          <p:cNvPr id="4" name="Slide Number Placeholder 3"/>
          <p:cNvSpPr>
            <a:spLocks noGrp="1"/>
          </p:cNvSpPr>
          <p:nvPr>
            <p:ph type="sldNum" sz="quarter" idx="5"/>
          </p:nvPr>
        </p:nvSpPr>
        <p:spPr/>
        <p:txBody>
          <a:bodyPr/>
          <a:lstStyle/>
          <a:p>
            <a:fld id="{490689D6-08F4-9246-8340-6E1C330F9F5D}" type="slidenum">
              <a:rPr lang="en-US" smtClean="0"/>
              <a:t>10</a:t>
            </a:fld>
            <a:endParaRPr lang="en-US"/>
          </a:p>
        </p:txBody>
      </p:sp>
    </p:spTree>
    <p:extLst>
      <p:ext uri="{BB962C8B-B14F-4D97-AF65-F5344CB8AC3E}">
        <p14:creationId xmlns:p14="http://schemas.microsoft.com/office/powerpoint/2010/main" val="76139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b="0"/>
              <a:t>Water Aid https</a:t>
            </a:r>
            <a:r>
              <a:rPr lang="en-US" b="0" dirty="0"/>
              <a:t>://www.wateraid.org/au/why-wateraid/facts-and-statistics </a:t>
            </a:r>
            <a:endParaRPr lang="en-AU" b="0" dirty="0"/>
          </a:p>
        </p:txBody>
      </p:sp>
      <p:sp>
        <p:nvSpPr>
          <p:cNvPr id="4" name="Slide Number Placeholder 3"/>
          <p:cNvSpPr>
            <a:spLocks noGrp="1"/>
          </p:cNvSpPr>
          <p:nvPr>
            <p:ph type="sldNum" sz="quarter" idx="5"/>
          </p:nvPr>
        </p:nvSpPr>
        <p:spPr/>
        <p:txBody>
          <a:bodyPr/>
          <a:lstStyle/>
          <a:p>
            <a:fld id="{490689D6-08F4-9246-8340-6E1C330F9F5D}" type="slidenum">
              <a:rPr lang="en-US" smtClean="0"/>
              <a:t>11</a:t>
            </a:fld>
            <a:endParaRPr lang="en-US"/>
          </a:p>
        </p:txBody>
      </p:sp>
    </p:spTree>
    <p:extLst>
      <p:ext uri="{BB962C8B-B14F-4D97-AF65-F5344CB8AC3E}">
        <p14:creationId xmlns:p14="http://schemas.microsoft.com/office/powerpoint/2010/main" val="82412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DF918A"/>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A967270C-4AD2-3848-B52F-626C968E72C5}"/>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81107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6794454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242728"/>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4557586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94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9736104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0818994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7" y="350908"/>
            <a:ext cx="10732778" cy="581303"/>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426567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7"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606519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49299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4589358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939710" y="1346621"/>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20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9445439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5"/>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
        <p:nvSpPr>
          <p:cNvPr id="4" name="Rectangle 3">
            <a:extLst>
              <a:ext uri="{FF2B5EF4-FFF2-40B4-BE49-F238E27FC236}">
                <a16:creationId xmlns:a16="http://schemas.microsoft.com/office/drawing/2014/main" id="{39CEFDC1-E79D-41CA-855B-A71091D2BEB5}"/>
              </a:ext>
            </a:extLst>
          </p:cNvPr>
          <p:cNvSpPr/>
          <p:nvPr userDrawn="1"/>
        </p:nvSpPr>
        <p:spPr>
          <a:xfrm>
            <a:off x="4718507" y="2256674"/>
            <a:ext cx="2754985" cy="707886"/>
          </a:xfrm>
          <a:prstGeom prst="rect">
            <a:avLst/>
          </a:prstGeom>
        </p:spPr>
        <p:txBody>
          <a:bodyPr wrap="none">
            <a:spAutoFit/>
          </a:bodyPr>
          <a:lstStyle/>
          <a:p>
            <a:pPr lvl="0"/>
            <a:r>
              <a:rPr lang="en-AU" sz="4000" b="1">
                <a:solidFill>
                  <a:schemeClr val="bg1"/>
                </a:solidFill>
              </a:rPr>
              <a:t>Thank You</a:t>
            </a:r>
          </a:p>
        </p:txBody>
      </p:sp>
    </p:spTree>
    <p:extLst>
      <p:ext uri="{BB962C8B-B14F-4D97-AF65-F5344CB8AC3E}">
        <p14:creationId xmlns:p14="http://schemas.microsoft.com/office/powerpoint/2010/main" val="23831682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86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25591593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2190552" cy="6855696"/>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sz="1632"/>
              <a:t> </a:t>
            </a:r>
            <a:endParaRPr sz="1632"/>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4553900" y="3905779"/>
            <a:ext cx="3084200" cy="41458"/>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sz="1632"/>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75946" y="552472"/>
            <a:ext cx="1238662" cy="1218485"/>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665178" y="2012486"/>
            <a:ext cx="8644447" cy="1278317"/>
          </a:xfrm>
          <a:prstGeom prst="rect">
            <a:avLst/>
          </a:prstGeom>
        </p:spPr>
        <p:txBody>
          <a:bodyPr/>
          <a:lstStyle>
            <a:lvl1pPr algn="ctr">
              <a:defRPr sz="3627" b="1">
                <a:solidFill>
                  <a:schemeClr val="bg1"/>
                </a:solidFill>
                <a:latin typeface="Roboto Slab" pitchFamily="2" charset="0"/>
                <a:ea typeface="Roboto Slab" pitchFamily="2" charset="0"/>
              </a:defRPr>
            </a:lvl1pPr>
            <a:lvl2pPr>
              <a:defRPr sz="4897">
                <a:latin typeface="Roboto Slab" pitchFamily="2" charset="0"/>
                <a:ea typeface="Roboto Slab" pitchFamily="2" charset="0"/>
              </a:defRPr>
            </a:lvl2pPr>
            <a:lvl3pPr>
              <a:defRPr sz="4897">
                <a:latin typeface="Roboto Slab" pitchFamily="2" charset="0"/>
                <a:ea typeface="Roboto Slab" pitchFamily="2" charset="0"/>
              </a:defRPr>
            </a:lvl3pPr>
            <a:lvl4pPr>
              <a:defRPr sz="4897">
                <a:latin typeface="Roboto Slab" pitchFamily="2" charset="0"/>
                <a:ea typeface="Roboto Slab" pitchFamily="2" charset="0"/>
              </a:defRPr>
            </a:lvl4pPr>
            <a:lvl5pPr>
              <a:defRPr sz="4897">
                <a:latin typeface="Roboto Slab" pitchFamily="2" charset="0"/>
                <a:ea typeface="Roboto Slab" pitchFamily="2" charset="0"/>
              </a:defRPr>
            </a:lvl5pPr>
          </a:lstStyle>
          <a:p>
            <a:pPr lvl="0"/>
            <a:r>
              <a:rPr lang="en-US"/>
              <a:t>TITLE OF YOUR </a:t>
            </a:r>
          </a:p>
          <a:p>
            <a:pPr lvl="0"/>
            <a:r>
              <a:rPr lang="en-US"/>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577406" y="4396376"/>
            <a:ext cx="6993748" cy="1278317"/>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a:t>This is the subtitle or the extra information</a:t>
            </a:r>
          </a:p>
          <a:p>
            <a:pPr lvl="0"/>
            <a:r>
              <a:rPr lang="en-US"/>
              <a:t>like name or contact</a:t>
            </a:r>
          </a:p>
        </p:txBody>
      </p:sp>
    </p:spTree>
    <p:extLst>
      <p:ext uri="{BB962C8B-B14F-4D97-AF65-F5344CB8AC3E}">
        <p14:creationId xmlns:p14="http://schemas.microsoft.com/office/powerpoint/2010/main" val="38194081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6065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0239-F937-4298-9C56-08A07988F6F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134D1EC-27EA-4DE2-A416-97E21AEE8F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8C7A03B-918E-47B8-8EE3-193D1E9B4F7D}"/>
              </a:ext>
            </a:extLst>
          </p:cNvPr>
          <p:cNvSpPr>
            <a:spLocks noGrp="1"/>
          </p:cNvSpPr>
          <p:nvPr>
            <p:ph type="dt" sz="half" idx="10"/>
          </p:nvPr>
        </p:nvSpPr>
        <p:spPr/>
        <p:txBody>
          <a:bodyPr/>
          <a:lstStyle/>
          <a:p>
            <a:fld id="{63A6A639-C0A9-4003-92E5-98FCEA38F8A3}" type="datetimeFigureOut">
              <a:rPr lang="en-AU" smtClean="0"/>
              <a:t>5/09/2024</a:t>
            </a:fld>
            <a:endParaRPr lang="en-AU"/>
          </a:p>
        </p:txBody>
      </p:sp>
      <p:sp>
        <p:nvSpPr>
          <p:cNvPr id="5" name="Footer Placeholder 4">
            <a:extLst>
              <a:ext uri="{FF2B5EF4-FFF2-40B4-BE49-F238E27FC236}">
                <a16:creationId xmlns:a16="http://schemas.microsoft.com/office/drawing/2014/main" id="{4C21AF5D-0B15-4AFA-B438-20E200F04E2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9CDCBF-4660-4057-98BE-DA7DCEA80575}"/>
              </a:ext>
            </a:extLst>
          </p:cNvPr>
          <p:cNvSpPr>
            <a:spLocks noGrp="1"/>
          </p:cNvSpPr>
          <p:nvPr>
            <p:ph type="sldNum" sz="quarter" idx="12"/>
          </p:nvPr>
        </p:nvSpPr>
        <p:spPr/>
        <p:txBody>
          <a:bodyPr/>
          <a:lstStyle/>
          <a:p>
            <a:fld id="{9BB1D9BE-1158-41A8-8A5F-D61EB3368FBB}" type="slidenum">
              <a:rPr lang="en-AU" smtClean="0"/>
              <a:t>‹#›</a:t>
            </a:fld>
            <a:endParaRPr lang="en-AU"/>
          </a:p>
        </p:txBody>
      </p:sp>
    </p:spTree>
    <p:extLst>
      <p:ext uri="{BB962C8B-B14F-4D97-AF65-F5344CB8AC3E}">
        <p14:creationId xmlns:p14="http://schemas.microsoft.com/office/powerpoint/2010/main" val="31718544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80BD-9FC0-4715-A181-18B731241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C71F479-4625-43A3-AACB-70932216E1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94EDB97-4F63-4F87-80DA-5F2FF157EB51}"/>
              </a:ext>
            </a:extLst>
          </p:cNvPr>
          <p:cNvSpPr>
            <a:spLocks noGrp="1"/>
          </p:cNvSpPr>
          <p:nvPr>
            <p:ph type="dt" sz="half" idx="10"/>
          </p:nvPr>
        </p:nvSpPr>
        <p:spPr/>
        <p:txBody>
          <a:bodyPr/>
          <a:lstStyle/>
          <a:p>
            <a:fld id="{63A6A639-C0A9-4003-92E5-98FCEA38F8A3}" type="datetimeFigureOut">
              <a:rPr lang="en-AU" smtClean="0"/>
              <a:t>5/09/2024</a:t>
            </a:fld>
            <a:endParaRPr lang="en-AU"/>
          </a:p>
        </p:txBody>
      </p:sp>
      <p:sp>
        <p:nvSpPr>
          <p:cNvPr id="5" name="Footer Placeholder 4">
            <a:extLst>
              <a:ext uri="{FF2B5EF4-FFF2-40B4-BE49-F238E27FC236}">
                <a16:creationId xmlns:a16="http://schemas.microsoft.com/office/drawing/2014/main" id="{866D3CB6-D04D-494E-8D00-0B44FFC3B15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B1A4742-3268-4E3D-9ED5-2654B7615A9F}"/>
              </a:ext>
            </a:extLst>
          </p:cNvPr>
          <p:cNvSpPr>
            <a:spLocks noGrp="1"/>
          </p:cNvSpPr>
          <p:nvPr>
            <p:ph type="sldNum" sz="quarter" idx="12"/>
          </p:nvPr>
        </p:nvSpPr>
        <p:spPr/>
        <p:txBody>
          <a:bodyPr/>
          <a:lstStyle/>
          <a:p>
            <a:fld id="{9BB1D9BE-1158-41A8-8A5F-D61EB3368FBB}" type="slidenum">
              <a:rPr lang="en-AU" smtClean="0"/>
              <a:t>‹#›</a:t>
            </a:fld>
            <a:endParaRPr lang="en-AU"/>
          </a:p>
        </p:txBody>
      </p:sp>
    </p:spTree>
    <p:extLst>
      <p:ext uri="{BB962C8B-B14F-4D97-AF65-F5344CB8AC3E}">
        <p14:creationId xmlns:p14="http://schemas.microsoft.com/office/powerpoint/2010/main" val="27044499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5_Title and Conten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FD4CBE5-4DCB-4A44-BE5E-2607C20751B1}"/>
              </a:ext>
            </a:extLst>
          </p:cNvPr>
          <p:cNvSpPr>
            <a:spLocks noGrp="1"/>
          </p:cNvSpPr>
          <p:nvPr>
            <p:ph type="body" sz="half" idx="2"/>
          </p:nvPr>
        </p:nvSpPr>
        <p:spPr>
          <a:xfrm>
            <a:off x="523875" y="1578054"/>
            <a:ext cx="11144250" cy="442269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7" name="Title 1">
            <a:extLst>
              <a:ext uri="{FF2B5EF4-FFF2-40B4-BE49-F238E27FC236}">
                <a16:creationId xmlns:a16="http://schemas.microsoft.com/office/drawing/2014/main" id="{D9238096-96B3-B943-89ED-70DA73287C44}"/>
              </a:ext>
            </a:extLst>
          </p:cNvPr>
          <p:cNvSpPr>
            <a:spLocks noGrp="1"/>
          </p:cNvSpPr>
          <p:nvPr>
            <p:ph type="title"/>
          </p:nvPr>
        </p:nvSpPr>
        <p:spPr>
          <a:xfrm>
            <a:off x="567530" y="535781"/>
            <a:ext cx="7385832" cy="562570"/>
          </a:xfrm>
          <a:prstGeom prst="rect">
            <a:avLst/>
          </a:prstGeom>
        </p:spPr>
        <p:txBody>
          <a:bodyPr/>
          <a:lstStyle>
            <a:lvl1pPr>
              <a:defRPr sz="2672" b="1">
                <a:solidFill>
                  <a:schemeClr val="tx1">
                    <a:lumMod val="75000"/>
                    <a:lumOff val="2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421814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9455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16494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D86075"/>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grpSp>
        <p:nvGrpSpPr>
          <p:cNvPr id="2" name="Group 1">
            <a:extLst>
              <a:ext uri="{FF2B5EF4-FFF2-40B4-BE49-F238E27FC236}">
                <a16:creationId xmlns:a16="http://schemas.microsoft.com/office/drawing/2014/main" id="{B4DE0702-4144-56BF-FE5F-245DF83838BC}"/>
              </a:ext>
            </a:extLst>
          </p:cNvPr>
          <p:cNvGrpSpPr>
            <a:grpSpLocks noChangeAspect="1"/>
          </p:cNvGrpSpPr>
          <p:nvPr userDrawn="1"/>
        </p:nvGrpSpPr>
        <p:grpSpPr>
          <a:xfrm>
            <a:off x="10416481" y="2924944"/>
            <a:ext cx="2160239" cy="2159987"/>
            <a:chOff x="948154" y="2050047"/>
            <a:chExt cx="216025" cy="216025"/>
          </a:xfrm>
          <a:solidFill>
            <a:schemeClr val="bg1">
              <a:alpha val="40000"/>
            </a:schemeClr>
          </a:solidFill>
        </p:grpSpPr>
        <p:sp>
          <p:nvSpPr>
            <p:cNvPr id="3" name="Freeform: Shape 6">
              <a:extLst>
                <a:ext uri="{FF2B5EF4-FFF2-40B4-BE49-F238E27FC236}">
                  <a16:creationId xmlns:a16="http://schemas.microsoft.com/office/drawing/2014/main" id="{861E1ECF-583B-9317-B26D-1CF2BED50DED}"/>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4" name="Group 3">
              <a:extLst>
                <a:ext uri="{FF2B5EF4-FFF2-40B4-BE49-F238E27FC236}">
                  <a16:creationId xmlns:a16="http://schemas.microsoft.com/office/drawing/2014/main" id="{9B1FD9CA-E44D-DA5C-4FC0-3890783571DB}"/>
                </a:ext>
              </a:extLst>
            </p:cNvPr>
            <p:cNvGrpSpPr/>
            <p:nvPr/>
          </p:nvGrpSpPr>
          <p:grpSpPr>
            <a:xfrm>
              <a:off x="958955" y="2060848"/>
              <a:ext cx="196444" cy="196444"/>
              <a:chOff x="519961" y="1999640"/>
              <a:chExt cx="196444" cy="196444"/>
            </a:xfrm>
            <a:grpFill/>
          </p:grpSpPr>
          <p:sp>
            <p:nvSpPr>
              <p:cNvPr id="5" name="Freeform: Shape 7">
                <a:extLst>
                  <a:ext uri="{FF2B5EF4-FFF2-40B4-BE49-F238E27FC236}">
                    <a16:creationId xmlns:a16="http://schemas.microsoft.com/office/drawing/2014/main" id="{91B528C8-8428-9017-BB27-BF1ED11DB781}"/>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6" name="Freeform: Shape 8">
                <a:extLst>
                  <a:ext uri="{FF2B5EF4-FFF2-40B4-BE49-F238E27FC236}">
                    <a16:creationId xmlns:a16="http://schemas.microsoft.com/office/drawing/2014/main" id="{2A9CFF62-FC55-2BEE-772E-0732B15E680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7" name="Freeform: Shape 9">
                <a:extLst>
                  <a:ext uri="{FF2B5EF4-FFF2-40B4-BE49-F238E27FC236}">
                    <a16:creationId xmlns:a16="http://schemas.microsoft.com/office/drawing/2014/main" id="{36223658-9412-77A1-4085-3A34532B0986}"/>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9" name="Freeform: Shape 10">
                <a:extLst>
                  <a:ext uri="{FF2B5EF4-FFF2-40B4-BE49-F238E27FC236}">
                    <a16:creationId xmlns:a16="http://schemas.microsoft.com/office/drawing/2014/main" id="{FB155EC3-BC1E-3F3E-0B1D-8FA5063EA742}"/>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06620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C3DDD7"/>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6589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43002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253262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20"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Rectangle 1">
            <a:extLst>
              <a:ext uri="{FF2B5EF4-FFF2-40B4-BE49-F238E27FC236}">
                <a16:creationId xmlns:a16="http://schemas.microsoft.com/office/drawing/2014/main" id="{1CAEB195-62B8-4053-845B-CEB82CD79541}"/>
              </a:ext>
            </a:extLst>
          </p:cNvPr>
          <p:cNvSpPr/>
          <p:nvPr userDrawn="1"/>
        </p:nvSpPr>
        <p:spPr>
          <a:xfrm>
            <a:off x="3215680" y="4797152"/>
            <a:ext cx="5184576"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016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350">
                <a:solidFill>
                  <a:srgbClr val="0C244C"/>
                </a:solidFill>
                <a:latin typeface="Arial"/>
                <a:cs typeface="Arial"/>
              </a:defRPr>
            </a:lvl3pPr>
            <a:lvl4pPr marL="324000" indent="-171450">
              <a:spcBef>
                <a:spcPts val="188"/>
              </a:spcBef>
              <a:buFont typeface="Arial"/>
              <a:buChar char="•"/>
              <a:defRPr sz="1350">
                <a:solidFill>
                  <a:srgbClr val="0C244C"/>
                </a:solidFill>
                <a:latin typeface="Arial"/>
                <a:cs typeface="Arial"/>
              </a:defRPr>
            </a:lvl4pPr>
            <a:lvl5pPr marL="445500" indent="-135000">
              <a:spcBef>
                <a:spcPts val="188"/>
              </a:spcBef>
              <a:buFont typeface="Arial"/>
              <a:buChar char="•"/>
              <a:defRPr sz="135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991948"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7386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41421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Round Diagonal Corner Rectangle 8">
            <a:extLst>
              <a:ext uri="{FF2B5EF4-FFF2-40B4-BE49-F238E27FC236}">
                <a16:creationId xmlns:a16="http://schemas.microsoft.com/office/drawing/2014/main" id="{B95DA3EC-004A-4445-AD27-45ABC57A49A9}"/>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8962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0859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92075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215757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4167217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DF918A"/>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385685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49156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76200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691224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67557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762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E5DBCB"/>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chemeClr val="bg2"/>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46654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chemeClr val="bg1">
                    <a:lumMod val="95000"/>
                  </a:schemeClr>
                </a:solidFill>
                <a:latin typeface="Arial"/>
                <a:cs typeface="Arial"/>
              </a:defRPr>
            </a:lvl1pPr>
            <a:lvl2pPr marL="0" indent="0">
              <a:spcBef>
                <a:spcPts val="188"/>
              </a:spcBef>
              <a:buFontTx/>
              <a:buNone/>
              <a:defRPr sz="1800" cap="all">
                <a:solidFill>
                  <a:schemeClr val="bg1">
                    <a:lumMod val="95000"/>
                  </a:schemeClr>
                </a:solidFill>
                <a:latin typeface="Arial"/>
                <a:cs typeface="Arial"/>
              </a:defRPr>
            </a:lvl2pPr>
            <a:lvl3pPr marL="0" indent="-135000">
              <a:spcBef>
                <a:spcPts val="188"/>
              </a:spcBef>
              <a:buFont typeface="Arial"/>
              <a:buChar char="•"/>
              <a:defRPr sz="1800">
                <a:solidFill>
                  <a:schemeClr val="bg1">
                    <a:lumMod val="95000"/>
                  </a:schemeClr>
                </a:solidFill>
                <a:latin typeface="Arial"/>
                <a:cs typeface="Arial"/>
              </a:defRPr>
            </a:lvl3pPr>
            <a:lvl4pPr marL="324000" indent="-171450">
              <a:spcBef>
                <a:spcPts val="188"/>
              </a:spcBef>
              <a:buFont typeface="Arial"/>
              <a:buChar char="•"/>
              <a:defRPr sz="1800">
                <a:solidFill>
                  <a:schemeClr val="bg1">
                    <a:lumMod val="95000"/>
                  </a:schemeClr>
                </a:solidFill>
                <a:latin typeface="Arial"/>
                <a:cs typeface="Arial"/>
              </a:defRPr>
            </a:lvl4pPr>
            <a:lvl5pPr marL="445500" indent="-135000">
              <a:spcBef>
                <a:spcPts val="188"/>
              </a:spcBef>
              <a:buFont typeface="Arial"/>
              <a:buChar char="•"/>
              <a:defRPr sz="1800">
                <a:solidFill>
                  <a:schemeClr val="bg1">
                    <a:lumMod val="95000"/>
                  </a:schemeClr>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EF355D99-04FC-9E43-8704-13C14E52B367}"/>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174168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335360" y="2177480"/>
            <a:ext cx="5328593"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chemeClr val="bg1"/>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247862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1613408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1765552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701731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3376501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D86075"/>
                </a:solidFill>
              </a:rPr>
              <a:t>Click to edit Master title style</a:t>
            </a:r>
            <a:endParaRPr lang="en-US" dirty="0">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1758005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105744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995414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2695121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63B1A4"/>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57671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dirty="0"/>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335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65830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52231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7517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35827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379628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dirty="0"/>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7" y="1601416"/>
            <a:ext cx="5976664"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Picture Placeholder 4">
            <a:extLst>
              <a:ext uri="{FF2B5EF4-FFF2-40B4-BE49-F238E27FC236}">
                <a16:creationId xmlns:a16="http://schemas.microsoft.com/office/drawing/2014/main" id="{C874254B-4AB8-84D1-E881-01868BC5F596}"/>
              </a:ext>
            </a:extLst>
          </p:cNvPr>
          <p:cNvSpPr>
            <a:spLocks noGrp="1"/>
          </p:cNvSpPr>
          <p:nvPr>
            <p:ph type="pic" sz="quarter" idx="14"/>
          </p:nvPr>
        </p:nvSpPr>
        <p:spPr>
          <a:xfrm>
            <a:off x="6816080" y="1598318"/>
            <a:ext cx="4828123" cy="4350961"/>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29338430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7" y="1601416"/>
            <a:ext cx="5976664"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Picture Placeholder 4">
            <a:extLst>
              <a:ext uri="{FF2B5EF4-FFF2-40B4-BE49-F238E27FC236}">
                <a16:creationId xmlns:a16="http://schemas.microsoft.com/office/drawing/2014/main" id="{C874254B-4AB8-84D1-E881-01868BC5F596}"/>
              </a:ext>
            </a:extLst>
          </p:cNvPr>
          <p:cNvSpPr>
            <a:spLocks noGrp="1"/>
          </p:cNvSpPr>
          <p:nvPr>
            <p:ph type="pic" sz="quarter" idx="14"/>
          </p:nvPr>
        </p:nvSpPr>
        <p:spPr>
          <a:xfrm>
            <a:off x="6816080" y="1598318"/>
            <a:ext cx="4828123" cy="4350961"/>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992089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762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dirty="0"/>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7" y="1601416"/>
            <a:ext cx="5976664"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Picture Placeholder 4">
            <a:extLst>
              <a:ext uri="{FF2B5EF4-FFF2-40B4-BE49-F238E27FC236}">
                <a16:creationId xmlns:a16="http://schemas.microsoft.com/office/drawing/2014/main" id="{C874254B-4AB8-84D1-E881-01868BC5F596}"/>
              </a:ext>
            </a:extLst>
          </p:cNvPr>
          <p:cNvSpPr>
            <a:spLocks noGrp="1"/>
          </p:cNvSpPr>
          <p:nvPr>
            <p:ph type="pic" sz="quarter" idx="14"/>
          </p:nvPr>
        </p:nvSpPr>
        <p:spPr>
          <a:xfrm>
            <a:off x="6816080" y="1598318"/>
            <a:ext cx="4828123" cy="4350961"/>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6617949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chemeClr val="accent1"/>
                </a:solidFill>
                <a:latin typeface="Arial"/>
                <a:cs typeface="Arial"/>
              </a:defRPr>
            </a:lvl1pPr>
          </a:lstStyle>
          <a:p>
            <a:r>
              <a:rPr lang="en-GB" dirty="0"/>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7" y="1601416"/>
            <a:ext cx="5976664"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Picture Placeholder 4">
            <a:extLst>
              <a:ext uri="{FF2B5EF4-FFF2-40B4-BE49-F238E27FC236}">
                <a16:creationId xmlns:a16="http://schemas.microsoft.com/office/drawing/2014/main" id="{C874254B-4AB8-84D1-E881-01868BC5F596}"/>
              </a:ext>
            </a:extLst>
          </p:cNvPr>
          <p:cNvSpPr>
            <a:spLocks noGrp="1"/>
          </p:cNvSpPr>
          <p:nvPr>
            <p:ph type="pic" sz="quarter" idx="14"/>
          </p:nvPr>
        </p:nvSpPr>
        <p:spPr>
          <a:xfrm>
            <a:off x="6816080" y="1598318"/>
            <a:ext cx="4828123" cy="4350961"/>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262253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dirty="0"/>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7" y="1601416"/>
            <a:ext cx="5976664"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Picture Placeholder 4">
            <a:extLst>
              <a:ext uri="{FF2B5EF4-FFF2-40B4-BE49-F238E27FC236}">
                <a16:creationId xmlns:a16="http://schemas.microsoft.com/office/drawing/2014/main" id="{C874254B-4AB8-84D1-E881-01868BC5F596}"/>
              </a:ext>
            </a:extLst>
          </p:cNvPr>
          <p:cNvSpPr>
            <a:spLocks noGrp="1"/>
          </p:cNvSpPr>
          <p:nvPr>
            <p:ph type="pic" sz="quarter" idx="14"/>
          </p:nvPr>
        </p:nvSpPr>
        <p:spPr>
          <a:xfrm>
            <a:off x="6816080" y="1598318"/>
            <a:ext cx="4828123" cy="4350961"/>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26459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452084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416507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1705550"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5239615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4" y="0"/>
            <a:ext cx="11705553"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1991866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4070183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485187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0714209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3165380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27434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282736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dirty="0"/>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5799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5814734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7384"/>
            <a:ext cx="12192000" cy="6336704"/>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251736" y="1336494"/>
            <a:ext cx="4071888" cy="49445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127448" y="2118083"/>
            <a:ext cx="4128459" cy="2952328"/>
          </a:xfrm>
          <a:prstGeom prst="rect">
            <a:avLst/>
          </a:prstGeom>
        </p:spPr>
        <p:txBody>
          <a:bodyPr>
            <a:noAutofit/>
          </a:bodyPr>
          <a:lstStyle>
            <a:lvl1pPr marL="0" indent="0" algn="l">
              <a:buFontTx/>
              <a:buNone/>
              <a:defRPr sz="1800" b="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42218406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1251736" y="1336494"/>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18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27506293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18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20537618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22883405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224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3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138687"/>
            <a:ext cx="11127797" cy="4810593"/>
          </a:xfrm>
          <a:prstGeom prst="rect">
            <a:avLst/>
          </a:prstGeom>
        </p:spPr>
        <p:txBody>
          <a:bodyPr/>
          <a:lstStyle>
            <a:lvl1pPr marL="0" indent="0">
              <a:buFontTx/>
              <a:buNone/>
              <a:defRPr sz="2000" cap="none" baseline="0">
                <a:solidFill>
                  <a:schemeClr val="tx1"/>
                </a:solidFill>
                <a:latin typeface="Arial"/>
                <a:cs typeface="Arial"/>
              </a:defRPr>
            </a:lvl1pPr>
            <a:lvl2pPr marL="0" indent="0">
              <a:spcBef>
                <a:spcPts val="188"/>
              </a:spcBef>
              <a:buFontTx/>
              <a:buNone/>
              <a:defRPr sz="2000" cap="all">
                <a:solidFill>
                  <a:schemeClr val="tx1"/>
                </a:solidFill>
                <a:latin typeface="Arial"/>
                <a:cs typeface="Arial"/>
              </a:defRPr>
            </a:lvl2pPr>
            <a:lvl3pPr marL="0" indent="-135000">
              <a:spcBef>
                <a:spcPts val="188"/>
              </a:spcBef>
              <a:buFont typeface="Arial"/>
              <a:buChar char="•"/>
              <a:defRPr sz="2000">
                <a:solidFill>
                  <a:schemeClr val="tx1"/>
                </a:solidFill>
                <a:latin typeface="Arial"/>
                <a:cs typeface="Arial"/>
              </a:defRPr>
            </a:lvl3pPr>
            <a:lvl4pPr marL="324000" indent="-171450">
              <a:spcBef>
                <a:spcPts val="188"/>
              </a:spcBef>
              <a:buFont typeface="Arial"/>
              <a:buChar char="•"/>
              <a:defRPr sz="2000">
                <a:solidFill>
                  <a:schemeClr val="tx1"/>
                </a:solidFill>
                <a:latin typeface="Arial"/>
                <a:cs typeface="Arial"/>
              </a:defRPr>
            </a:lvl4pPr>
            <a:lvl5pPr marL="445500" indent="-135000">
              <a:spcBef>
                <a:spcPts val="188"/>
              </a:spcBef>
              <a:buFont typeface="Arial"/>
              <a:buChar char="•"/>
              <a:defRPr sz="200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97155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33214"/>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313426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45_Title and Conten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FD4CBE5-4DCB-4A44-BE5E-2607C20751B1}"/>
              </a:ext>
            </a:extLst>
          </p:cNvPr>
          <p:cNvSpPr>
            <a:spLocks noGrp="1"/>
          </p:cNvSpPr>
          <p:nvPr>
            <p:ph type="body" sz="half" idx="2"/>
          </p:nvPr>
        </p:nvSpPr>
        <p:spPr>
          <a:xfrm>
            <a:off x="523875" y="1578055"/>
            <a:ext cx="11144250" cy="442269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34" indent="0">
              <a:buNone/>
              <a:defRPr sz="984"/>
            </a:lvl2pPr>
            <a:lvl3pPr marL="642869" indent="0">
              <a:buNone/>
              <a:defRPr sz="844"/>
            </a:lvl3pPr>
            <a:lvl4pPr marL="964303" indent="0">
              <a:buNone/>
              <a:defRPr sz="703"/>
            </a:lvl4pPr>
            <a:lvl5pPr marL="1285737" indent="0">
              <a:buNone/>
              <a:defRPr sz="703"/>
            </a:lvl5pPr>
            <a:lvl6pPr marL="1607172" indent="0">
              <a:buNone/>
              <a:defRPr sz="703"/>
            </a:lvl6pPr>
            <a:lvl7pPr marL="1928606" indent="0">
              <a:buNone/>
              <a:defRPr sz="703"/>
            </a:lvl7pPr>
            <a:lvl8pPr marL="2250040" indent="0">
              <a:buNone/>
              <a:defRPr sz="703"/>
            </a:lvl8pPr>
            <a:lvl9pPr marL="2571474" indent="0">
              <a:buNone/>
              <a:defRPr sz="703"/>
            </a:lvl9pPr>
          </a:lstStyle>
          <a:p>
            <a:pPr lvl="0"/>
            <a:r>
              <a:rPr lang="en-GB"/>
              <a:t>Click to edit Master text styles</a:t>
            </a:r>
          </a:p>
        </p:txBody>
      </p:sp>
      <p:sp>
        <p:nvSpPr>
          <p:cNvPr id="7" name="Title 1">
            <a:extLst>
              <a:ext uri="{FF2B5EF4-FFF2-40B4-BE49-F238E27FC236}">
                <a16:creationId xmlns:a16="http://schemas.microsoft.com/office/drawing/2014/main" id="{D9238096-96B3-B943-89ED-70DA73287C44}"/>
              </a:ext>
            </a:extLst>
          </p:cNvPr>
          <p:cNvSpPr>
            <a:spLocks noGrp="1"/>
          </p:cNvSpPr>
          <p:nvPr>
            <p:ph type="title"/>
          </p:nvPr>
        </p:nvSpPr>
        <p:spPr>
          <a:xfrm>
            <a:off x="567531" y="535781"/>
            <a:ext cx="7385832" cy="562570"/>
          </a:xfrm>
          <a:prstGeom prst="rect">
            <a:avLst/>
          </a:prstGeom>
        </p:spPr>
        <p:txBody>
          <a:bodyPr/>
          <a:lstStyle>
            <a:lvl1pPr>
              <a:defRPr sz="2671" b="1">
                <a:solidFill>
                  <a:schemeClr val="tx1">
                    <a:lumMod val="75000"/>
                    <a:lumOff val="2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9614407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rgbClr val="FFFFFF">
              <a:alpha val="60000"/>
            </a:srgb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1146"/>
            <a:ext cx="12192000" cy="4050000"/>
          </a:xfrm>
          <a:prstGeom prst="rect">
            <a:avLst/>
          </a:prstGeom>
        </p:spPr>
        <p:txBody>
          <a:bodyPr/>
          <a:lstStyle>
            <a:lvl1pPr marL="0" indent="0">
              <a:buNone/>
              <a:defRPr/>
            </a:lvl1pPr>
          </a:lstStyle>
          <a:p>
            <a:r>
              <a:rPr lang="en-GB"/>
              <a:t>Click icon to add picture</a:t>
            </a:r>
            <a:endParaRPr lang="en-US"/>
          </a:p>
        </p:txBody>
      </p:sp>
    </p:spTree>
    <p:extLst>
      <p:ext uri="{BB962C8B-B14F-4D97-AF65-F5344CB8AC3E}">
        <p14:creationId xmlns:p14="http://schemas.microsoft.com/office/powerpoint/2010/main" val="23183874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rgbClr val="0C244C"/>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1193705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C244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chemeClr val="bg2"/>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216767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11102206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390218"/>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624109"/>
            <a:ext cx="6087237" cy="533388"/>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10582928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304788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20259214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0716749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5262527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rgbClr val="FFFFFF">
              <a:alpha val="69804"/>
            </a:srgb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6811913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chemeClr val="tx1"/>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hasCustomPrompt="1"/>
          </p:nvPr>
        </p:nvSpPr>
        <p:spPr>
          <a:xfrm>
            <a:off x="408870" y="4149080"/>
            <a:ext cx="11164827" cy="1872208"/>
          </a:xfrm>
          <a:prstGeom prst="rect">
            <a:avLst/>
          </a:prstGeom>
        </p:spPr>
        <p:txBody>
          <a:bodyPr anchor="t"/>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1021777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39398"/>
            <a:ext cx="11164827" cy="1872208"/>
          </a:xfrm>
          <a:prstGeom prst="rect">
            <a:avLst/>
          </a:prstGeom>
        </p:spPr>
        <p:txBody>
          <a:bodyPr/>
          <a:lstStyle>
            <a:lvl1pPr marL="0" indent="0">
              <a:buFontTx/>
              <a:buNone/>
              <a:defRPr sz="2000" b="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23149917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5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chemeClr val="tx1"/>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35944"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48191"/>
            <a:ext cx="11164827" cy="1872208"/>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21586957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1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911424" y="1415000"/>
            <a:ext cx="10145037" cy="374219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2931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660347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97575E76-F89F-4F13-BF7E-95E66D29212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977297" y="1412777"/>
            <a:ext cx="10145037" cy="424847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91C47728-BB3F-4B12-8FF1-7A1EEFB7F214}"/>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5748175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E5DBCB">
            <a:alpha val="69804"/>
          </a:srgb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6" y="-191887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7" y="1484785"/>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2138191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1"/>
                </a:solidFill>
                <a:latin typeface="Arial"/>
                <a:cs typeface="Aria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0" y="1925458"/>
            <a:ext cx="5328592" cy="0"/>
          </a:xfrm>
          <a:prstGeom prst="line">
            <a:avLst/>
          </a:prstGeom>
          <a:ln w="5715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6817931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0" y="1916832"/>
            <a:ext cx="532859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595814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cxnSp>
        <p:nvCxnSpPr>
          <p:cNvPr id="3" name="Straight Connector 2">
            <a:extLst>
              <a:ext uri="{FF2B5EF4-FFF2-40B4-BE49-F238E27FC236}">
                <a16:creationId xmlns:a16="http://schemas.microsoft.com/office/drawing/2014/main" id="{83D3F451-B7BF-1947-8ABE-F07FC6772EF3}"/>
              </a:ext>
            </a:extLst>
          </p:cNvPr>
          <p:cNvCxnSpPr>
            <a:cxnSpLocks/>
          </p:cNvCxnSpPr>
          <p:nvPr/>
        </p:nvCxnSpPr>
        <p:spPr>
          <a:xfrm>
            <a:off x="0" y="1916832"/>
            <a:ext cx="56639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3464721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0" y="1916832"/>
            <a:ext cx="532859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2"/>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9410172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11041191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7612581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9351719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chemeClr val="tx1"/>
                </a:solidFill>
              </a:rPr>
              <a:t>Click to edit Master title style</a:t>
            </a:r>
            <a:endParaRPr lang="en-US">
              <a:solidFill>
                <a:schemeClr val="tx1"/>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127934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08871" y="3256100"/>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742315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0C244C"/>
                </a:solidFill>
              </a:rPr>
              <a:t>Click to edit Master title style</a:t>
            </a:r>
            <a:endParaRPr lang="en-US">
              <a:solidFill>
                <a:srgbClr val="0C244C"/>
              </a:solidFill>
            </a:endParaRPr>
          </a:p>
        </p:txBody>
      </p:sp>
    </p:spTree>
    <p:extLst>
      <p:ext uri="{BB962C8B-B14F-4D97-AF65-F5344CB8AC3E}">
        <p14:creationId xmlns:p14="http://schemas.microsoft.com/office/powerpoint/2010/main" val="31528655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04851"/>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45952"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59942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chemeClr val="tx2"/>
                </a:solidFill>
                <a:latin typeface="Arial"/>
                <a:cs typeface="Arial"/>
              </a:defRPr>
            </a:lvl1pPr>
            <a:lvl2pPr marL="0" indent="0">
              <a:spcBef>
                <a:spcPts val="188"/>
              </a:spcBef>
              <a:buFontTx/>
              <a:buNone/>
              <a:defRPr sz="2000" b="0" cap="all">
                <a:solidFill>
                  <a:srgbClr val="004851"/>
                </a:solidFill>
                <a:latin typeface="Arial"/>
                <a:cs typeface="Arial"/>
              </a:defRPr>
            </a:lvl2pPr>
            <a:lvl3pPr marL="0" indent="-135000">
              <a:spcBef>
                <a:spcPts val="188"/>
              </a:spcBef>
              <a:buFont typeface="Arial"/>
              <a:buChar char="•"/>
              <a:defRPr sz="2000">
                <a:solidFill>
                  <a:schemeClr val="tx2"/>
                </a:solidFill>
                <a:latin typeface="Arial"/>
                <a:cs typeface="Arial"/>
              </a:defRPr>
            </a:lvl3pPr>
            <a:lvl4pPr marL="324000" indent="-171450">
              <a:spcBef>
                <a:spcPts val="188"/>
              </a:spcBef>
              <a:buFont typeface="Arial"/>
              <a:buChar char="•"/>
              <a:defRPr sz="2000">
                <a:solidFill>
                  <a:schemeClr val="tx2"/>
                </a:solidFill>
                <a:latin typeface="Arial"/>
                <a:cs typeface="Arial"/>
              </a:defRPr>
            </a:lvl4pPr>
            <a:lvl5pPr marL="445500" indent="-135000">
              <a:spcBef>
                <a:spcPts val="188"/>
              </a:spcBef>
              <a:buFont typeface="Arial"/>
              <a:buChar char="•"/>
              <a:defRPr sz="2000">
                <a:solidFill>
                  <a:schemeClr val="tx2"/>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0" y="0"/>
            <a:ext cx="11644206" cy="1268760"/>
          </a:xfrm>
          <a:prstGeom prst="round2DiagRect">
            <a:avLst>
              <a:gd name="adj1" fmla="val 42510"/>
              <a:gd name="adj2" fmla="val 0"/>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866035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243062"/>
            <a:ext cx="10801200" cy="792088"/>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91574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945127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90872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669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052736"/>
            <a:ext cx="11127797" cy="489654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702125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5190947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138687"/>
            <a:ext cx="11127797" cy="4810593"/>
          </a:xfrm>
          <a:prstGeom prst="rect">
            <a:avLst/>
          </a:prstGeom>
        </p:spPr>
        <p:txBody>
          <a:bodyPr/>
          <a:lstStyle>
            <a:lvl1pPr marL="0" indent="0">
              <a:buFontTx/>
              <a:buNone/>
              <a:defRPr sz="2000" cap="none" baseline="0">
                <a:solidFill>
                  <a:schemeClr val="tx1"/>
                </a:solidFill>
                <a:latin typeface="Arial"/>
                <a:cs typeface="Arial"/>
              </a:defRPr>
            </a:lvl1pPr>
            <a:lvl2pPr marL="0" indent="0">
              <a:spcBef>
                <a:spcPts val="188"/>
              </a:spcBef>
              <a:buFontTx/>
              <a:buNone/>
              <a:defRPr sz="2000" cap="all">
                <a:solidFill>
                  <a:schemeClr val="tx1"/>
                </a:solidFill>
                <a:latin typeface="Arial"/>
                <a:cs typeface="Arial"/>
              </a:defRPr>
            </a:lvl2pPr>
            <a:lvl3pPr marL="0" indent="-135000">
              <a:spcBef>
                <a:spcPts val="188"/>
              </a:spcBef>
              <a:buFont typeface="Arial"/>
              <a:buChar char="•"/>
              <a:defRPr sz="2000">
                <a:solidFill>
                  <a:schemeClr val="tx1"/>
                </a:solidFill>
                <a:latin typeface="Arial"/>
                <a:cs typeface="Arial"/>
              </a:defRPr>
            </a:lvl3pPr>
            <a:lvl4pPr marL="324000" indent="-171450">
              <a:spcBef>
                <a:spcPts val="188"/>
              </a:spcBef>
              <a:buFont typeface="Arial"/>
              <a:buChar char="•"/>
              <a:defRPr sz="2000">
                <a:solidFill>
                  <a:schemeClr val="tx1"/>
                </a:solidFill>
                <a:latin typeface="Arial"/>
                <a:cs typeface="Arial"/>
              </a:defRPr>
            </a:lvl4pPr>
            <a:lvl5pPr marL="445500" indent="-135000">
              <a:spcBef>
                <a:spcPts val="188"/>
              </a:spcBef>
              <a:buFont typeface="Arial"/>
              <a:buChar char="•"/>
              <a:defRPr sz="200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97155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33214"/>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2076392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4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1418635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243160"/>
            <a:ext cx="10801200" cy="792088"/>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60418834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2.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slideLayout" Target="../slideLayouts/slideLayout105.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slideLayout" Target="../slideLayouts/slideLayout108.xml"/><Relationship Id="rId47" Type="http://schemas.openxmlformats.org/officeDocument/2006/relationships/slideLayout" Target="../slideLayouts/slideLayout113.xml"/><Relationship Id="rId50" Type="http://schemas.openxmlformats.org/officeDocument/2006/relationships/image" Target="../media/image1.emf"/><Relationship Id="rId7" Type="http://schemas.openxmlformats.org/officeDocument/2006/relationships/slideLayout" Target="../slideLayouts/slideLayout7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9" Type="http://schemas.openxmlformats.org/officeDocument/2006/relationships/slideLayout" Target="../slideLayouts/slideLayout95.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slideLayout" Target="../slideLayouts/slideLayout106.xml"/><Relationship Id="rId45" Type="http://schemas.openxmlformats.org/officeDocument/2006/relationships/slideLayout" Target="../slideLayouts/slideLayout111.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49" Type="http://schemas.openxmlformats.org/officeDocument/2006/relationships/theme" Target="../theme/theme2.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4" Type="http://schemas.openxmlformats.org/officeDocument/2006/relationships/slideLayout" Target="../slideLayouts/slideLayout110.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43" Type="http://schemas.openxmlformats.org/officeDocument/2006/relationships/slideLayout" Target="../slideLayouts/slideLayout109.xml"/><Relationship Id="rId48" Type="http://schemas.openxmlformats.org/officeDocument/2006/relationships/slideLayout" Target="../slideLayouts/slideLayout114.xml"/><Relationship Id="rId8" Type="http://schemas.openxmlformats.org/officeDocument/2006/relationships/slideLayout" Target="../slideLayouts/slideLayout74.xml"/><Relationship Id="rId51" Type="http://schemas.openxmlformats.org/officeDocument/2006/relationships/image" Target="../media/image4.png"/><Relationship Id="rId3" Type="http://schemas.openxmlformats.org/officeDocument/2006/relationships/slideLayout" Target="../slideLayouts/slideLayout69.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46" Type="http://schemas.openxmlformats.org/officeDocument/2006/relationships/slideLayout" Target="../slideLayouts/slideLayout112.xml"/><Relationship Id="rId20" Type="http://schemas.openxmlformats.org/officeDocument/2006/relationships/slideLayout" Target="../slideLayouts/slideLayout86.xml"/><Relationship Id="rId41" Type="http://schemas.openxmlformats.org/officeDocument/2006/relationships/slideLayout" Target="../slideLayouts/slideLayout107.xml"/><Relationship Id="rId1" Type="http://schemas.openxmlformats.org/officeDocument/2006/relationships/slideLayout" Target="../slideLayouts/slideLayout67.xml"/><Relationship Id="rId6"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68"/>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69"/>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758" r:id="rId1"/>
    <p:sldLayoutId id="2147483765" r:id="rId2"/>
    <p:sldLayoutId id="2147483759" r:id="rId3"/>
    <p:sldLayoutId id="2147483766" r:id="rId4"/>
    <p:sldLayoutId id="2147483760" r:id="rId5"/>
    <p:sldLayoutId id="2147483761" r:id="rId6"/>
    <p:sldLayoutId id="2147483762" r:id="rId7"/>
    <p:sldLayoutId id="2147483763" r:id="rId8"/>
    <p:sldLayoutId id="2147483764"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866" r:id="rId29"/>
    <p:sldLayoutId id="2147483786" r:id="rId30"/>
    <p:sldLayoutId id="2147483787" r:id="rId31"/>
    <p:sldLayoutId id="2147483788" r:id="rId32"/>
    <p:sldLayoutId id="2147483789" r:id="rId33"/>
    <p:sldLayoutId id="2147483790" r:id="rId34"/>
    <p:sldLayoutId id="2147483791" r:id="rId35"/>
    <p:sldLayoutId id="2147483792" r:id="rId36"/>
    <p:sldLayoutId id="2147483793" r:id="rId37"/>
    <p:sldLayoutId id="2147483794" r:id="rId38"/>
    <p:sldLayoutId id="2147483795" r:id="rId39"/>
    <p:sldLayoutId id="2147483796" r:id="rId40"/>
    <p:sldLayoutId id="2147483797" r:id="rId41"/>
    <p:sldLayoutId id="2147483798" r:id="rId42"/>
    <p:sldLayoutId id="2147483799" r:id="rId43"/>
    <p:sldLayoutId id="2147483800" r:id="rId44"/>
    <p:sldLayoutId id="2147483867" r:id="rId45"/>
    <p:sldLayoutId id="2147483868" r:id="rId46"/>
    <p:sldLayoutId id="2147483869" r:id="rId47"/>
    <p:sldLayoutId id="2147483870" r:id="rId48"/>
    <p:sldLayoutId id="2147483871" r:id="rId49"/>
    <p:sldLayoutId id="2147483801" r:id="rId50"/>
    <p:sldLayoutId id="2147483802" r:id="rId51"/>
    <p:sldLayoutId id="2147483803" r:id="rId52"/>
    <p:sldLayoutId id="2147483804" r:id="rId53"/>
    <p:sldLayoutId id="2147483805" r:id="rId54"/>
    <p:sldLayoutId id="2147483806" r:id="rId55"/>
    <p:sldLayoutId id="2147483807" r:id="rId56"/>
    <p:sldLayoutId id="2147483808" r:id="rId57"/>
    <p:sldLayoutId id="2147483809" r:id="rId58"/>
    <p:sldLayoutId id="2147483810" r:id="rId59"/>
    <p:sldLayoutId id="2147483811" r:id="rId60"/>
    <p:sldLayoutId id="2147483812" r:id="rId61"/>
    <p:sldLayoutId id="2147483813" r:id="rId62"/>
    <p:sldLayoutId id="2147483814" r:id="rId63"/>
    <p:sldLayoutId id="2147483815" r:id="rId64"/>
    <p:sldLayoutId id="2147483865" r:id="rId65"/>
    <p:sldLayoutId id="2147483872" r:id="rId6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50"/>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6" name="Picture 5">
            <a:extLst>
              <a:ext uri="{FF2B5EF4-FFF2-40B4-BE49-F238E27FC236}">
                <a16:creationId xmlns:a16="http://schemas.microsoft.com/office/drawing/2014/main" id="{5BF299E0-5B36-43CD-8CC1-284A09C69FA1}"/>
              </a:ext>
            </a:extLst>
          </p:cNvPr>
          <p:cNvPicPr>
            <a:picLocks noChangeAspect="1"/>
          </p:cNvPicPr>
          <p:nvPr userDrawn="1"/>
        </p:nvPicPr>
        <p:blipFill>
          <a:blip r:embed="rId51" cstate="print">
            <a:extLst>
              <a:ext uri="{28A0092B-C50C-407E-A947-70E740481C1C}">
                <a14:useLocalDpi xmlns:a14="http://schemas.microsoft.com/office/drawing/2010/main"/>
              </a:ext>
            </a:extLst>
          </a:blip>
          <a:stretch>
            <a:fillRect/>
          </a:stretch>
        </p:blipFill>
        <p:spPr>
          <a:xfrm>
            <a:off x="10720029" y="6350859"/>
            <a:ext cx="1138684" cy="339406"/>
          </a:xfrm>
          <a:prstGeom prst="rect">
            <a:avLst/>
          </a:prstGeom>
        </p:spPr>
      </p:pic>
    </p:spTree>
    <p:extLst>
      <p:ext uri="{BB962C8B-B14F-4D97-AF65-F5344CB8AC3E}">
        <p14:creationId xmlns:p14="http://schemas.microsoft.com/office/powerpoint/2010/main" val="315083121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 id="2147483848" r:id="rId32"/>
    <p:sldLayoutId id="2147483849" r:id="rId33"/>
    <p:sldLayoutId id="2147483850" r:id="rId34"/>
    <p:sldLayoutId id="2147483851" r:id="rId35"/>
    <p:sldLayoutId id="2147483852" r:id="rId36"/>
    <p:sldLayoutId id="2147483853" r:id="rId37"/>
    <p:sldLayoutId id="2147483854" r:id="rId38"/>
    <p:sldLayoutId id="2147483855" r:id="rId39"/>
    <p:sldLayoutId id="2147483856" r:id="rId40"/>
    <p:sldLayoutId id="2147483857" r:id="rId41"/>
    <p:sldLayoutId id="2147483858" r:id="rId42"/>
    <p:sldLayoutId id="2147483859" r:id="rId43"/>
    <p:sldLayoutId id="2147483860" r:id="rId44"/>
    <p:sldLayoutId id="2147483861" r:id="rId45"/>
    <p:sldLayoutId id="2147483862" r:id="rId46"/>
    <p:sldLayoutId id="2147483863" r:id="rId47"/>
    <p:sldLayoutId id="2147483864" r:id="rId4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itas.org.au/resources/school-resources/" TargetMode="External"/><Relationship Id="rId2" Type="http://schemas.openxmlformats.org/officeDocument/2006/relationships/hyperlink" Target="https://www.caritas.org.au/copyright-policy/" TargetMode="External"/><Relationship Id="rId1" Type="http://schemas.openxmlformats.org/officeDocument/2006/relationships/slideLayout" Target="../slideLayouts/slideLayout65.xml"/><Relationship Id="rId5" Type="http://schemas.openxmlformats.org/officeDocument/2006/relationships/image" Target="../media/image7.jpeg"/><Relationship Id="rId4" Type="http://schemas.openxmlformats.org/officeDocument/2006/relationships/hyperlink" Target="http://www.caritas.org.au/sign-up/educa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33.jpeg"/><Relationship Id="rId5" Type="http://schemas.openxmlformats.org/officeDocument/2006/relationships/image" Target="../media/image32.sv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9.xml"/><Relationship Id="rId18" Type="http://schemas.openxmlformats.org/officeDocument/2006/relationships/image" Target="../media/image40.svg"/><Relationship Id="rId3" Type="http://schemas.openxmlformats.org/officeDocument/2006/relationships/image" Target="../media/image13.jpeg"/><Relationship Id="rId21" Type="http://schemas.openxmlformats.org/officeDocument/2006/relationships/image" Target="../media/image42.svg"/><Relationship Id="rId7" Type="http://schemas.openxmlformats.org/officeDocument/2006/relationships/slide" Target="slide11.xml"/><Relationship Id="rId12" Type="http://schemas.openxmlformats.org/officeDocument/2006/relationships/image" Target="../media/image38.svg"/><Relationship Id="rId17" Type="http://schemas.openxmlformats.org/officeDocument/2006/relationships/image" Target="../media/image39.png"/><Relationship Id="rId2" Type="http://schemas.openxmlformats.org/officeDocument/2006/relationships/notesSlide" Target="../notesSlides/notesSlide11.xml"/><Relationship Id="rId16" Type="http://schemas.openxmlformats.org/officeDocument/2006/relationships/slide" Target="slide10.xml"/><Relationship Id="rId20" Type="http://schemas.openxmlformats.org/officeDocument/2006/relationships/image" Target="../media/image41.png"/><Relationship Id="rId1" Type="http://schemas.openxmlformats.org/officeDocument/2006/relationships/slideLayout" Target="../slideLayouts/slideLayout64.xml"/><Relationship Id="rId6" Type="http://schemas.openxmlformats.org/officeDocument/2006/relationships/image" Target="../media/image36.svg"/><Relationship Id="rId11" Type="http://schemas.openxmlformats.org/officeDocument/2006/relationships/image" Target="../media/image20.png"/><Relationship Id="rId5" Type="http://schemas.openxmlformats.org/officeDocument/2006/relationships/image" Target="../media/image35.png"/><Relationship Id="rId15" Type="http://schemas.openxmlformats.org/officeDocument/2006/relationships/slide" Target="slide15.xml"/><Relationship Id="rId10" Type="http://schemas.openxmlformats.org/officeDocument/2006/relationships/slide" Target="slide12.xml"/><Relationship Id="rId19" Type="http://schemas.openxmlformats.org/officeDocument/2006/relationships/slide" Target="slide14.xml"/><Relationship Id="rId4" Type="http://schemas.openxmlformats.org/officeDocument/2006/relationships/slide" Target="slide21.xml"/><Relationship Id="rId9" Type="http://schemas.openxmlformats.org/officeDocument/2006/relationships/image" Target="../media/image37.sv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9.svg"/><Relationship Id="rId18" Type="http://schemas.openxmlformats.org/officeDocument/2006/relationships/image" Target="../media/image52.png"/><Relationship Id="rId3" Type="http://schemas.openxmlformats.org/officeDocument/2006/relationships/image" Target="../media/image43.jpeg"/><Relationship Id="rId21" Type="http://schemas.openxmlformats.org/officeDocument/2006/relationships/image" Target="../media/image54.png"/><Relationship Id="rId7" Type="http://schemas.openxmlformats.org/officeDocument/2006/relationships/slide" Target="slide15.xml"/><Relationship Id="rId12" Type="http://schemas.openxmlformats.org/officeDocument/2006/relationships/image" Target="../media/image48.png"/><Relationship Id="rId17" Type="http://schemas.openxmlformats.org/officeDocument/2006/relationships/slide" Target="slide20.xml"/><Relationship Id="rId25" Type="http://schemas.openxmlformats.org/officeDocument/2006/relationships/image" Target="../media/image57.svg"/><Relationship Id="rId2" Type="http://schemas.openxmlformats.org/officeDocument/2006/relationships/notesSlide" Target="../notesSlides/notesSlide12.xml"/><Relationship Id="rId16" Type="http://schemas.openxmlformats.org/officeDocument/2006/relationships/image" Target="../media/image51.svg"/><Relationship Id="rId20" Type="http://schemas.openxmlformats.org/officeDocument/2006/relationships/slide" Target="slide21.xml"/><Relationship Id="rId1" Type="http://schemas.openxmlformats.org/officeDocument/2006/relationships/slideLayout" Target="../slideLayouts/slideLayout64.xml"/><Relationship Id="rId6" Type="http://schemas.openxmlformats.org/officeDocument/2006/relationships/image" Target="../media/image45.svg"/><Relationship Id="rId11" Type="http://schemas.openxmlformats.org/officeDocument/2006/relationships/slide" Target="slide17.xml"/><Relationship Id="rId24" Type="http://schemas.openxmlformats.org/officeDocument/2006/relationships/image" Target="../media/image56.png"/><Relationship Id="rId5" Type="http://schemas.openxmlformats.org/officeDocument/2006/relationships/image" Target="../media/image44.png"/><Relationship Id="rId15" Type="http://schemas.openxmlformats.org/officeDocument/2006/relationships/image" Target="../media/image50.png"/><Relationship Id="rId23" Type="http://schemas.openxmlformats.org/officeDocument/2006/relationships/slide" Target="slide19.xml"/><Relationship Id="rId10" Type="http://schemas.openxmlformats.org/officeDocument/2006/relationships/slide" Target="slide22.xml"/><Relationship Id="rId19" Type="http://schemas.openxmlformats.org/officeDocument/2006/relationships/image" Target="../media/image53.svg"/><Relationship Id="rId4" Type="http://schemas.openxmlformats.org/officeDocument/2006/relationships/slide" Target="slide16.xml"/><Relationship Id="rId9" Type="http://schemas.openxmlformats.org/officeDocument/2006/relationships/image" Target="../media/image47.svg"/><Relationship Id="rId14" Type="http://schemas.openxmlformats.org/officeDocument/2006/relationships/slide" Target="slide18.xml"/><Relationship Id="rId22" Type="http://schemas.openxmlformats.org/officeDocument/2006/relationships/image" Target="../media/image55.sv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9.svg"/><Relationship Id="rId2" Type="http://schemas.openxmlformats.org/officeDocument/2006/relationships/notesSlide" Target="../notesSlides/notesSlide13.xml"/><Relationship Id="rId1" Type="http://schemas.openxmlformats.org/officeDocument/2006/relationships/slideLayout" Target="../slideLayouts/slideLayout45.xml"/><Relationship Id="rId6" Type="http://schemas.openxmlformats.org/officeDocument/2006/relationships/image" Target="../media/image58.png"/><Relationship Id="rId5" Type="http://schemas.openxmlformats.org/officeDocument/2006/relationships/slide" Target="slide14.xml"/><Relationship Id="rId4" Type="http://schemas.openxmlformats.org/officeDocument/2006/relationships/image" Target="../media/image47.sv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9.svg"/><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image" Target="../media/image58.png"/><Relationship Id="rId5" Type="http://schemas.openxmlformats.org/officeDocument/2006/relationships/slide" Target="slide14.xml"/><Relationship Id="rId4" Type="http://schemas.openxmlformats.org/officeDocument/2006/relationships/image" Target="../media/image45.sv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9.svg"/><Relationship Id="rId2" Type="http://schemas.openxmlformats.org/officeDocument/2006/relationships/notesSlide" Target="../notesSlides/notesSlide15.xml"/><Relationship Id="rId1" Type="http://schemas.openxmlformats.org/officeDocument/2006/relationships/slideLayout" Target="../slideLayouts/slideLayout47.xml"/><Relationship Id="rId6" Type="http://schemas.openxmlformats.org/officeDocument/2006/relationships/image" Target="../media/image58.png"/><Relationship Id="rId5" Type="http://schemas.openxmlformats.org/officeDocument/2006/relationships/slide" Target="slide14.xml"/><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9.svg"/><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image" Target="../media/image58.png"/><Relationship Id="rId5" Type="http://schemas.openxmlformats.org/officeDocument/2006/relationships/slide" Target="slide14.xml"/><Relationship Id="rId4" Type="http://schemas.openxmlformats.org/officeDocument/2006/relationships/image" Target="../media/image51.sv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svg"/><Relationship Id="rId2" Type="http://schemas.openxmlformats.org/officeDocument/2006/relationships/notesSlide" Target="../notesSlides/notesSlide17.xml"/><Relationship Id="rId1" Type="http://schemas.openxmlformats.org/officeDocument/2006/relationships/slideLayout" Target="../slideLayouts/slideLayout49.xml"/><Relationship Id="rId6" Type="http://schemas.openxmlformats.org/officeDocument/2006/relationships/image" Target="../media/image58.png"/><Relationship Id="rId5" Type="http://schemas.openxmlformats.org/officeDocument/2006/relationships/slide" Target="slide14.xml"/><Relationship Id="rId4" Type="http://schemas.openxmlformats.org/officeDocument/2006/relationships/image" Target="../media/image57.svg"/></Relationships>
</file>

<file path=ppt/slides/_rels/slide2.xml.rels><?xml version="1.0" encoding="UTF-8" standalone="yes"?>
<Relationships xmlns="http://schemas.openxmlformats.org/package/2006/relationships"><Relationship Id="rId3" Type="http://schemas.openxmlformats.org/officeDocument/2006/relationships/hyperlink" Target="mailto:education@caritas.org.au" TargetMode="External"/><Relationship Id="rId2" Type="http://schemas.openxmlformats.org/officeDocument/2006/relationships/hyperlink" Target="https://www.caritas.org.au/complaints/" TargetMode="External"/><Relationship Id="rId1" Type="http://schemas.openxmlformats.org/officeDocument/2006/relationships/slideLayout" Target="../slideLayouts/slideLayout65.xml"/><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9.svg"/><Relationship Id="rId2" Type="http://schemas.openxmlformats.org/officeDocument/2006/relationships/notesSlide" Target="../notesSlides/notesSlide18.xml"/><Relationship Id="rId1" Type="http://schemas.openxmlformats.org/officeDocument/2006/relationships/slideLayout" Target="../slideLayouts/slideLayout45.xml"/><Relationship Id="rId6" Type="http://schemas.openxmlformats.org/officeDocument/2006/relationships/image" Target="../media/image58.png"/><Relationship Id="rId5" Type="http://schemas.openxmlformats.org/officeDocument/2006/relationships/slide" Target="slide14.xml"/><Relationship Id="rId4" Type="http://schemas.openxmlformats.org/officeDocument/2006/relationships/image" Target="../media/image53.sv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55.svg"/><Relationship Id="rId2" Type="http://schemas.openxmlformats.org/officeDocument/2006/relationships/notesSlide" Target="../notesSlides/notesSlide19.xml"/><Relationship Id="rId1" Type="http://schemas.openxmlformats.org/officeDocument/2006/relationships/slideLayout" Target="../slideLayouts/slideLayout46.xml"/><Relationship Id="rId6" Type="http://schemas.openxmlformats.org/officeDocument/2006/relationships/image" Target="../media/image54.png"/><Relationship Id="rId5" Type="http://schemas.openxmlformats.org/officeDocument/2006/relationships/image" Target="../media/image59.sv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19.svg"/><Relationship Id="rId18" Type="http://schemas.openxmlformats.org/officeDocument/2006/relationships/image" Target="../media/image22.png"/><Relationship Id="rId3" Type="http://schemas.openxmlformats.org/officeDocument/2006/relationships/image" Target="../media/image13.jpeg"/><Relationship Id="rId21" Type="http://schemas.openxmlformats.org/officeDocument/2006/relationships/image" Target="../media/image24.svg"/><Relationship Id="rId7" Type="http://schemas.openxmlformats.org/officeDocument/2006/relationships/slide" Target="slide8.xml"/><Relationship Id="rId12" Type="http://schemas.openxmlformats.org/officeDocument/2006/relationships/image" Target="../media/image18.png"/><Relationship Id="rId17" Type="http://schemas.openxmlformats.org/officeDocument/2006/relationships/slide" Target="slide9.xml"/><Relationship Id="rId2" Type="http://schemas.openxmlformats.org/officeDocument/2006/relationships/notesSlide" Target="../notesSlides/notesSlide4.xml"/><Relationship Id="rId16" Type="http://schemas.openxmlformats.org/officeDocument/2006/relationships/image" Target="../media/image21.svg"/><Relationship Id="rId20" Type="http://schemas.openxmlformats.org/officeDocument/2006/relationships/image" Target="../media/image23.png"/><Relationship Id="rId1" Type="http://schemas.openxmlformats.org/officeDocument/2006/relationships/slideLayout" Target="../slideLayouts/slideLayout64.xml"/><Relationship Id="rId6" Type="http://schemas.openxmlformats.org/officeDocument/2006/relationships/image" Target="../media/image15.svg"/><Relationship Id="rId11" Type="http://schemas.openxmlformats.org/officeDocument/2006/relationships/slide" Target="slide11.xml"/><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image" Target="../media/image17.svg"/><Relationship Id="rId19" Type="http://schemas.openxmlformats.org/officeDocument/2006/relationships/slide" Target="slide13.xml"/><Relationship Id="rId4" Type="http://schemas.openxmlformats.org/officeDocument/2006/relationships/slide" Target="slide7.xml"/><Relationship Id="rId9" Type="http://schemas.openxmlformats.org/officeDocument/2006/relationships/image" Target="../media/image16.png"/><Relationship Id="rId14" Type="http://schemas.openxmlformats.org/officeDocument/2006/relationships/slide" Target="slide1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27.jpeg"/><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BAD57-7427-9655-71F0-104C6C8DD74C}"/>
              </a:ext>
            </a:extLst>
          </p:cNvPr>
          <p:cNvSpPr>
            <a:spLocks noGrp="1"/>
          </p:cNvSpPr>
          <p:nvPr>
            <p:ph type="title"/>
          </p:nvPr>
        </p:nvSpPr>
        <p:spPr/>
        <p:txBody>
          <a:bodyPr/>
          <a:lstStyle/>
          <a:p>
            <a:r>
              <a:rPr lang="en-US" dirty="0"/>
              <a:t>Teacher Information</a:t>
            </a:r>
          </a:p>
        </p:txBody>
      </p:sp>
      <p:sp>
        <p:nvSpPr>
          <p:cNvPr id="7" name="Rectangle 6">
            <a:extLst>
              <a:ext uri="{FF2B5EF4-FFF2-40B4-BE49-F238E27FC236}">
                <a16:creationId xmlns:a16="http://schemas.microsoft.com/office/drawing/2014/main" id="{5A6103F2-7FA9-426A-BE30-8F7F6D544371}"/>
              </a:ext>
            </a:extLst>
          </p:cNvPr>
          <p:cNvSpPr/>
          <p:nvPr/>
        </p:nvSpPr>
        <p:spPr>
          <a:xfrm>
            <a:off x="335360" y="1137303"/>
            <a:ext cx="11204713" cy="1477328"/>
          </a:xfrm>
          <a:prstGeom prst="rect">
            <a:avLst/>
          </a:prstGeom>
        </p:spPr>
        <p:txBody>
          <a:bodyPr wrap="square">
            <a:spAutoFit/>
          </a:bodyPr>
          <a:lstStyle/>
          <a:p>
            <a:pPr>
              <a:lnSpc>
                <a:spcPct val="100000"/>
              </a:lnSpc>
              <a:spcBef>
                <a:spcPts val="0"/>
              </a:spcBef>
              <a:spcAft>
                <a:spcPts val="1200"/>
              </a:spcAft>
            </a:pPr>
            <a:r>
              <a:rPr lang="en-AU" sz="1200" dirty="0">
                <a:ea typeface="Roboto Light"/>
              </a:rPr>
              <a:t>This resource is intended as a source of information for teaching and learning about issues surrounding poverty across several curriculum areas and units. </a:t>
            </a:r>
          </a:p>
          <a:p>
            <a:pPr>
              <a:lnSpc>
                <a:spcPct val="100000"/>
              </a:lnSpc>
              <a:spcBef>
                <a:spcPts val="0"/>
              </a:spcBef>
              <a:spcAft>
                <a:spcPts val="1200"/>
              </a:spcAft>
            </a:pPr>
            <a:r>
              <a:rPr lang="en-AU" sz="1200" dirty="0">
                <a:ea typeface="Roboto Light"/>
              </a:rPr>
              <a:t>Please refer to the ‘Notes’ section of this presentation for additional information and source references. </a:t>
            </a:r>
          </a:p>
          <a:p>
            <a:pPr>
              <a:lnSpc>
                <a:spcPct val="100000"/>
              </a:lnSpc>
              <a:spcBef>
                <a:spcPts val="0"/>
              </a:spcBef>
              <a:spcAft>
                <a:spcPts val="1200"/>
              </a:spcAft>
            </a:pPr>
            <a:r>
              <a:rPr lang="en-AU" sz="1200" dirty="0">
                <a:ea typeface="Roboto Light"/>
              </a:rPr>
              <a:t>It is our hope that you will take part/all of these slides and use them in a way that best suits your purposes. As such, the slides are editable so that the content, case studies and tools included in this resource are flexible for teachers and students to use in classroom instruction, independent student research or presentations. </a:t>
            </a:r>
            <a:endParaRPr lang="en-AU" sz="1200" dirty="0">
              <a:latin typeface="Arial" panose="020B0604020202020204" pitchFamily="34" charset="0"/>
              <a:ea typeface="Roboto Light" panose="02000000000000000000" pitchFamily="2" charset="0"/>
            </a:endParaRPr>
          </a:p>
          <a:p>
            <a:pPr>
              <a:lnSpc>
                <a:spcPct val="100000"/>
              </a:lnSpc>
              <a:spcBef>
                <a:spcPts val="0"/>
              </a:spcBef>
              <a:spcAft>
                <a:spcPts val="1200"/>
              </a:spcAft>
            </a:pPr>
            <a:r>
              <a:rPr lang="en-AU" sz="1200" dirty="0">
                <a:ea typeface="Roboto Light"/>
              </a:rPr>
              <a:t>If you do edit this resource, please ensure content and photos from this resources remain with the appropriate credit to Caritas Australia and the photographers. </a:t>
            </a:r>
            <a:endParaRPr lang="en-AU" sz="1200" dirty="0">
              <a:solidFill>
                <a:srgbClr val="0C244C"/>
              </a:solidFill>
              <a:ea typeface="Roboto Light"/>
            </a:endParaRPr>
          </a:p>
        </p:txBody>
      </p:sp>
      <p:sp>
        <p:nvSpPr>
          <p:cNvPr id="8" name="Text Placeholder 2">
            <a:extLst>
              <a:ext uri="{FF2B5EF4-FFF2-40B4-BE49-F238E27FC236}">
                <a16:creationId xmlns:a16="http://schemas.microsoft.com/office/drawing/2014/main" id="{CCC769E5-3609-4EFB-A585-B64D5547FE56}"/>
              </a:ext>
            </a:extLst>
          </p:cNvPr>
          <p:cNvSpPr txBox="1">
            <a:spLocks/>
          </p:cNvSpPr>
          <p:nvPr/>
        </p:nvSpPr>
        <p:spPr>
          <a:xfrm>
            <a:off x="335361" y="4749771"/>
            <a:ext cx="11359681" cy="1584175"/>
          </a:xfrm>
          <a:prstGeom prst="rect">
            <a:avLst/>
          </a:prstGeom>
        </p:spPr>
        <p:txBody>
          <a:bodyPr lIns="82918" tIns="41459" rIns="82918" bIns="41459"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buFont typeface="Arial" panose="020B0604020202020204" pitchFamily="34" charset="0"/>
              <a:buNone/>
            </a:pPr>
            <a:r>
              <a:rPr lang="en-AU" sz="1000" b="1" dirty="0"/>
              <a:t>Copyright Policy: </a:t>
            </a:r>
            <a:r>
              <a:rPr lang="en-AU" sz="1000" dirty="0"/>
              <a:t>Material within our resources come from a variety of sources and authors, including Caritas Australia staff, volunteers, overseas partners and news organisations. These resources and the information, names, images, pictures, logos are provided “as is”, without warranty. Any mistakes brought to the attention of Caritas Australia will be corrected as soon as possible. To review the full Caritas Australia Copyright Policy, please visit: </a:t>
            </a:r>
            <a:r>
              <a:rPr lang="en-AU" sz="1000" u="sng" dirty="0">
                <a:hlinkClick r:id="rId2"/>
              </a:rPr>
              <a:t>Caritas Australia</a:t>
            </a:r>
            <a:r>
              <a:rPr lang="en-AU" sz="1000" dirty="0"/>
              <a:t>​</a:t>
            </a:r>
            <a:r>
              <a:rPr lang="en-US" sz="1000" dirty="0"/>
              <a:t>​</a:t>
            </a:r>
          </a:p>
          <a:p>
            <a:pPr marL="0" indent="0" fontAlgn="base">
              <a:buFont typeface="Arial" panose="020B0604020202020204" pitchFamily="34" charset="0"/>
              <a:buNone/>
            </a:pPr>
            <a:r>
              <a:rPr lang="en-US" sz="1000" b="1" dirty="0"/>
              <a:t>Links to external sites: </a:t>
            </a:r>
            <a:r>
              <a:rPr lang="en-US" sz="1000" dirty="0"/>
              <a:t>This site contains links to external web sites. Caritas Australia takes no responsibility for the content of such sites, nor do links to such sites imply endorsement of the views expressed therein. External links are provided for informational purposes only.</a:t>
            </a:r>
          </a:p>
        </p:txBody>
      </p:sp>
      <p:sp>
        <p:nvSpPr>
          <p:cNvPr id="10" name="Rectangle 9">
            <a:extLst>
              <a:ext uri="{FF2B5EF4-FFF2-40B4-BE49-F238E27FC236}">
                <a16:creationId xmlns:a16="http://schemas.microsoft.com/office/drawing/2014/main" id="{166F5EEA-EF8C-480C-8FEB-1B7426EF5250}"/>
              </a:ext>
            </a:extLst>
          </p:cNvPr>
          <p:cNvSpPr/>
          <p:nvPr/>
        </p:nvSpPr>
        <p:spPr>
          <a:xfrm>
            <a:off x="335360" y="2888250"/>
            <a:ext cx="11359682" cy="461665"/>
          </a:xfrm>
          <a:prstGeom prst="rect">
            <a:avLst/>
          </a:prstGeom>
        </p:spPr>
        <p:txBody>
          <a:bodyPr wrap="square">
            <a:spAutoFit/>
          </a:bodyPr>
          <a:lstStyle/>
          <a:p>
            <a:r>
              <a:rPr lang="en-AU" sz="1200" kern="0" dirty="0">
                <a:ea typeface="Roboto Light"/>
              </a:rPr>
              <a:t>For more school resources, please visit: </a:t>
            </a:r>
            <a:r>
              <a:rPr lang="en-AU" sz="1200" kern="0" dirty="0">
                <a:ea typeface="Roboto Light"/>
                <a:hlinkClick r:id="rId3"/>
              </a:rPr>
              <a:t>caritas.org.au/resources/school-resources/</a:t>
            </a:r>
            <a:endParaRPr lang="en-AU" sz="1200" b="1" kern="0" dirty="0">
              <a:latin typeface="Arial" panose="020B0604020202020204" pitchFamily="34" charset="0"/>
              <a:ea typeface="Roboto Light"/>
            </a:endParaRPr>
          </a:p>
          <a:p>
            <a:pPr>
              <a:defRPr/>
            </a:pPr>
            <a:r>
              <a:rPr lang="en-AU" sz="1200" kern="0" dirty="0">
                <a:ea typeface="Roboto Light"/>
              </a:rPr>
              <a:t>Stay up to date with events and resources! Subscribe to </a:t>
            </a:r>
            <a:r>
              <a:rPr lang="en-AU" sz="1200" kern="0" dirty="0">
                <a:ea typeface="Roboto Light"/>
                <a:hlinkClick r:id="rId4"/>
              </a:rPr>
              <a:t>Caritas Australia’s Education e-newsletter</a:t>
            </a:r>
            <a:r>
              <a:rPr lang="en-AU" sz="1200" kern="0" dirty="0">
                <a:ea typeface="Roboto Light"/>
              </a:rPr>
              <a:t> </a:t>
            </a:r>
          </a:p>
        </p:txBody>
      </p:sp>
      <p:sp>
        <p:nvSpPr>
          <p:cNvPr id="11" name="TextBox 10">
            <a:extLst>
              <a:ext uri="{FF2B5EF4-FFF2-40B4-BE49-F238E27FC236}">
                <a16:creationId xmlns:a16="http://schemas.microsoft.com/office/drawing/2014/main" id="{140E57B5-2372-4C5C-909B-52F1B7202C10}"/>
              </a:ext>
            </a:extLst>
          </p:cNvPr>
          <p:cNvSpPr txBox="1"/>
          <p:nvPr/>
        </p:nvSpPr>
        <p:spPr>
          <a:xfrm>
            <a:off x="335360" y="5877339"/>
            <a:ext cx="5287618" cy="276999"/>
          </a:xfrm>
          <a:prstGeom prst="rect">
            <a:avLst/>
          </a:prstGeom>
          <a:noFill/>
        </p:spPr>
        <p:txBody>
          <a:bodyPr wrap="square" rtlCol="0">
            <a:spAutoFit/>
          </a:bodyPr>
          <a:lstStyle/>
          <a:p>
            <a:r>
              <a:rPr lang="en-AU" sz="1200" dirty="0"/>
              <a:t>Updated August 2024</a:t>
            </a:r>
          </a:p>
        </p:txBody>
      </p:sp>
      <p:pic>
        <p:nvPicPr>
          <p:cNvPr id="4" name="Picture 3" descr="A close up of a text&#10;&#10;Description automatically generated">
            <a:extLst>
              <a:ext uri="{FF2B5EF4-FFF2-40B4-BE49-F238E27FC236}">
                <a16:creationId xmlns:a16="http://schemas.microsoft.com/office/drawing/2014/main" id="{010F1543-0A57-0767-F965-CF288BD3C9B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870" y="3677099"/>
            <a:ext cx="7123176" cy="893064"/>
          </a:xfrm>
          <a:prstGeom prst="rect">
            <a:avLst/>
          </a:prstGeom>
        </p:spPr>
      </p:pic>
    </p:spTree>
    <p:extLst>
      <p:ext uri="{BB962C8B-B14F-4D97-AF65-F5344CB8AC3E}">
        <p14:creationId xmlns:p14="http://schemas.microsoft.com/office/powerpoint/2010/main" val="403905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BD2CCD-7AEA-49AD-BA50-59B33F1B0310}"/>
              </a:ext>
            </a:extLst>
          </p:cNvPr>
          <p:cNvSpPr>
            <a:spLocks noGrp="1"/>
          </p:cNvSpPr>
          <p:nvPr>
            <p:ph type="body" sz="quarter" idx="11"/>
          </p:nvPr>
        </p:nvSpPr>
        <p:spPr>
          <a:xfrm>
            <a:off x="6647387" y="5373216"/>
            <a:ext cx="4959786" cy="360040"/>
          </a:xfrm>
        </p:spPr>
        <p:txBody>
          <a:bodyPr/>
          <a:lstStyle/>
          <a:p>
            <a:r>
              <a:rPr lang="en-US" sz="1200" dirty="0">
                <a:solidFill>
                  <a:srgbClr val="414042"/>
                </a:solidFill>
              </a:rPr>
              <a:t>Northern Kenya are experiencing extreme drought after three failed rain seasons, therefore, causing shortage of water for people and their livestock. Photo: Thom Flint/CAFOD</a:t>
            </a:r>
            <a:endParaRPr lang="en-AU" sz="1200" dirty="0">
              <a:solidFill>
                <a:srgbClr val="414042"/>
              </a:solidFill>
            </a:endParaRPr>
          </a:p>
        </p:txBody>
      </p:sp>
      <p:sp>
        <p:nvSpPr>
          <p:cNvPr id="4" name="Text Placeholder 3">
            <a:extLst>
              <a:ext uri="{FF2B5EF4-FFF2-40B4-BE49-F238E27FC236}">
                <a16:creationId xmlns:a16="http://schemas.microsoft.com/office/drawing/2014/main" id="{8212B982-223F-4051-A13F-B9A7BABEB572}"/>
              </a:ext>
            </a:extLst>
          </p:cNvPr>
          <p:cNvSpPr>
            <a:spLocks noGrp="1"/>
          </p:cNvSpPr>
          <p:nvPr>
            <p:ph type="body" sz="quarter" idx="13"/>
          </p:nvPr>
        </p:nvSpPr>
        <p:spPr>
          <a:xfrm>
            <a:off x="334874" y="2177480"/>
            <a:ext cx="5184574" cy="3771800"/>
          </a:xfrm>
        </p:spPr>
        <p:txBody>
          <a:bodyPr lIns="91440" tIns="45720" rIns="91440" bIns="45720" anchor="t"/>
          <a:lstStyle/>
          <a:p>
            <a:pPr>
              <a:lnSpc>
                <a:spcPct val="100000"/>
              </a:lnSpc>
            </a:pPr>
            <a:r>
              <a:rPr lang="en-AU" sz="3600" b="1" dirty="0">
                <a:latin typeface="Arial" panose="020B0604020202020204" pitchFamily="34" charset="0"/>
                <a:ea typeface="Roboto"/>
              </a:rPr>
              <a:t>333 million</a:t>
            </a:r>
          </a:p>
          <a:p>
            <a:pPr>
              <a:lnSpc>
                <a:spcPct val="100000"/>
              </a:lnSpc>
              <a:spcBef>
                <a:spcPts val="800"/>
              </a:spcBef>
            </a:pPr>
            <a:r>
              <a:rPr lang="en-AU" sz="2800" dirty="0">
                <a:solidFill>
                  <a:srgbClr val="762000"/>
                </a:solidFill>
                <a:latin typeface="Arial" panose="020B0604020202020204" pitchFamily="34" charset="0"/>
                <a:ea typeface="Roboto" pitchFamily="2" charset="0"/>
              </a:rPr>
              <a:t>children are living in poverty.</a:t>
            </a:r>
            <a:endParaRPr lang="en-AU" sz="2800" dirty="0">
              <a:solidFill>
                <a:srgbClr val="762000"/>
              </a:solidFill>
              <a:latin typeface="Arial" panose="020B0604020202020204" pitchFamily="34" charset="0"/>
              <a:ea typeface="Roboto" pitchFamily="2" charset="0"/>
              <a:cs typeface="Arial" panose="020B0604020202020204" pitchFamily="34" charset="0"/>
            </a:endParaRPr>
          </a:p>
          <a:p>
            <a:endParaRPr lang="en-AU" sz="2800" dirty="0"/>
          </a:p>
        </p:txBody>
      </p:sp>
      <p:sp>
        <p:nvSpPr>
          <p:cNvPr id="5" name="Title 4">
            <a:extLst>
              <a:ext uri="{FF2B5EF4-FFF2-40B4-BE49-F238E27FC236}">
                <a16:creationId xmlns:a16="http://schemas.microsoft.com/office/drawing/2014/main" id="{745060E4-52B7-41C2-9D67-3B087A86BF66}"/>
              </a:ext>
            </a:extLst>
          </p:cNvPr>
          <p:cNvSpPr>
            <a:spLocks noGrp="1"/>
          </p:cNvSpPr>
          <p:nvPr>
            <p:ph type="title"/>
          </p:nvPr>
        </p:nvSpPr>
        <p:spPr/>
        <p:txBody>
          <a:bodyPr/>
          <a:lstStyle/>
          <a:p>
            <a:r>
              <a:rPr lang="en-AU" cap="none" dirty="0"/>
              <a:t>Age</a:t>
            </a:r>
          </a:p>
        </p:txBody>
      </p:sp>
      <p:pic>
        <p:nvPicPr>
          <p:cNvPr id="7" name="Picture Placeholder 6" descr="A women crouching next to her two sons as they play in the dry soil and rocks outside of their home. ">
            <a:extLst>
              <a:ext uri="{FF2B5EF4-FFF2-40B4-BE49-F238E27FC236}">
                <a16:creationId xmlns:a16="http://schemas.microsoft.com/office/drawing/2014/main" id="{FF7D5E1E-8A68-D523-2644-B709EFC9D17B}"/>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6647386" y="476672"/>
            <a:ext cx="4959787" cy="4889086"/>
          </a:xfrm>
        </p:spPr>
      </p:pic>
      <p:pic>
        <p:nvPicPr>
          <p:cNvPr id="2" name="Graphic 1" descr="Line arrow Straight">
            <a:hlinkClick r:id="rId4" action="ppaction://hlinksldjump"/>
            <a:extLst>
              <a:ext uri="{FF2B5EF4-FFF2-40B4-BE49-F238E27FC236}">
                <a16:creationId xmlns:a16="http://schemas.microsoft.com/office/drawing/2014/main" id="{F739269A-C075-8B68-9BE1-582BD8982A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1280576" y="5661248"/>
            <a:ext cx="648072" cy="648072"/>
          </a:xfrm>
          <a:prstGeom prst="rect">
            <a:avLst/>
          </a:prstGeom>
        </p:spPr>
      </p:pic>
    </p:spTree>
    <p:extLst>
      <p:ext uri="{BB962C8B-B14F-4D97-AF65-F5344CB8AC3E}">
        <p14:creationId xmlns:p14="http://schemas.microsoft.com/office/powerpoint/2010/main" val="3003299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121EEE-3456-41E1-8901-5FEF1FF57314}"/>
              </a:ext>
            </a:extLst>
          </p:cNvPr>
          <p:cNvSpPr>
            <a:spLocks noGrp="1"/>
          </p:cNvSpPr>
          <p:nvPr>
            <p:ph type="body" sz="quarter" idx="11"/>
          </p:nvPr>
        </p:nvSpPr>
        <p:spPr>
          <a:xfrm>
            <a:off x="6647386" y="5157192"/>
            <a:ext cx="4959785" cy="440101"/>
          </a:xfrm>
        </p:spPr>
        <p:txBody>
          <a:bodyPr/>
          <a:lstStyle/>
          <a:p>
            <a:r>
              <a:rPr lang="en-US" sz="1200" dirty="0">
                <a:solidFill>
                  <a:srgbClr val="414042"/>
                </a:solidFill>
              </a:rPr>
              <a:t>Due to conflict between groups in Democratic Republic of Congo, there are thousands of displaced people who are experiencing a lack of shelter, food, essential non-food items, hygiene facilities and other basic equipment needed for security. Photo: </a:t>
            </a:r>
            <a:r>
              <a:rPr lang="en-US" sz="1200" b="0" i="0" dirty="0" err="1">
                <a:solidFill>
                  <a:srgbClr val="414042"/>
                </a:solidFill>
                <a:effectLst/>
              </a:rPr>
              <a:t>Bitita</a:t>
            </a:r>
            <a:r>
              <a:rPr lang="en-US" sz="1200" b="0" i="0" dirty="0">
                <a:solidFill>
                  <a:srgbClr val="414042"/>
                </a:solidFill>
                <a:effectLst/>
              </a:rPr>
              <a:t> Dany/</a:t>
            </a:r>
            <a:r>
              <a:rPr lang="en-US" sz="1200" dirty="0">
                <a:solidFill>
                  <a:srgbClr val="414042"/>
                </a:solidFill>
              </a:rPr>
              <a:t>Caritas Goma</a:t>
            </a:r>
            <a:endParaRPr lang="en-AU" sz="1200" dirty="0">
              <a:solidFill>
                <a:srgbClr val="414042"/>
              </a:solidFill>
            </a:endParaRPr>
          </a:p>
        </p:txBody>
      </p:sp>
      <p:sp>
        <p:nvSpPr>
          <p:cNvPr id="4" name="Text Placeholder 3">
            <a:extLst>
              <a:ext uri="{FF2B5EF4-FFF2-40B4-BE49-F238E27FC236}">
                <a16:creationId xmlns:a16="http://schemas.microsoft.com/office/drawing/2014/main" id="{57CDB115-134B-4F56-B068-074EF99D6654}"/>
              </a:ext>
            </a:extLst>
          </p:cNvPr>
          <p:cNvSpPr>
            <a:spLocks noGrp="1"/>
          </p:cNvSpPr>
          <p:nvPr>
            <p:ph type="body" sz="quarter" idx="10"/>
          </p:nvPr>
        </p:nvSpPr>
        <p:spPr/>
        <p:txBody>
          <a:bodyPr lIns="91440" tIns="45720" rIns="91440" bIns="45720" anchor="t"/>
          <a:lstStyle/>
          <a:p>
            <a:pPr defTabSz="457200">
              <a:spcBef>
                <a:spcPts val="0"/>
              </a:spcBef>
            </a:pPr>
            <a:r>
              <a:rPr lang="en-AU" sz="3600" b="1" dirty="0">
                <a:latin typeface="Arial" panose="020B0604020202020204" pitchFamily="34" charset="0"/>
                <a:ea typeface="Roboto"/>
              </a:rPr>
              <a:t>1.5 billion</a:t>
            </a:r>
          </a:p>
          <a:p>
            <a:pPr defTabSz="457200">
              <a:spcBef>
                <a:spcPts val="800"/>
              </a:spcBef>
            </a:pPr>
            <a:r>
              <a:rPr lang="en-AU" sz="2800" dirty="0">
                <a:solidFill>
                  <a:schemeClr val="accent6"/>
                </a:solidFill>
                <a:latin typeface="Arial" panose="020B0604020202020204" pitchFamily="34" charset="0"/>
                <a:ea typeface="Roboto" pitchFamily="2" charset="0"/>
              </a:rPr>
              <a:t>people do not have access to a decent toilet.</a:t>
            </a:r>
          </a:p>
          <a:p>
            <a:endParaRPr lang="en-AU" sz="2800" dirty="0"/>
          </a:p>
        </p:txBody>
      </p:sp>
      <p:sp>
        <p:nvSpPr>
          <p:cNvPr id="5" name="Title 4">
            <a:extLst>
              <a:ext uri="{FF2B5EF4-FFF2-40B4-BE49-F238E27FC236}">
                <a16:creationId xmlns:a16="http://schemas.microsoft.com/office/drawing/2014/main" id="{F3E4BB55-79D0-43A7-BBDA-E78F7EBA231F}"/>
              </a:ext>
            </a:extLst>
          </p:cNvPr>
          <p:cNvSpPr>
            <a:spLocks noGrp="1"/>
          </p:cNvSpPr>
          <p:nvPr>
            <p:ph type="title"/>
          </p:nvPr>
        </p:nvSpPr>
        <p:spPr/>
        <p:txBody>
          <a:bodyPr/>
          <a:lstStyle/>
          <a:p>
            <a:r>
              <a:rPr lang="en-AU" cap="none" dirty="0"/>
              <a:t>Sanitation</a:t>
            </a:r>
          </a:p>
        </p:txBody>
      </p:sp>
      <p:pic>
        <p:nvPicPr>
          <p:cNvPr id="6" name="Graphic 5" descr="Line arrow Straight">
            <a:hlinkClick r:id="rId3" action="ppaction://hlinksldjump"/>
            <a:extLst>
              <a:ext uri="{FF2B5EF4-FFF2-40B4-BE49-F238E27FC236}">
                <a16:creationId xmlns:a16="http://schemas.microsoft.com/office/drawing/2014/main" id="{6A1DA1EC-7362-45D0-8956-537D137A3D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1280576" y="5589240"/>
            <a:ext cx="648000" cy="648000"/>
          </a:xfrm>
          <a:prstGeom prst="rect">
            <a:avLst/>
          </a:prstGeom>
        </p:spPr>
      </p:pic>
      <p:pic>
        <p:nvPicPr>
          <p:cNvPr id="7" name="Picture Placeholder 6" descr="A women sitting in front of a tent surrounding by uneven soil. ">
            <a:extLst>
              <a:ext uri="{FF2B5EF4-FFF2-40B4-BE49-F238E27FC236}">
                <a16:creationId xmlns:a16="http://schemas.microsoft.com/office/drawing/2014/main" id="{DDC8CD55-C8D6-2939-C720-B3A7771E2BD5}"/>
              </a:ext>
            </a:extLst>
          </p:cNvPr>
          <p:cNvPicPr>
            <a:picLocks noGrp="1" noChangeAspect="1"/>
          </p:cNvPicPr>
          <p:nvPr>
            <p:ph type="pic" sz="quarter" idx="12"/>
          </p:nvPr>
        </p:nvPicPr>
        <p:blipFill rotWithShape="1">
          <a:blip r:embed="rId6" cstate="print">
            <a:extLst>
              <a:ext uri="{28A0092B-C50C-407E-A947-70E740481C1C}">
                <a14:useLocalDpi xmlns:a14="http://schemas.microsoft.com/office/drawing/2010/main"/>
              </a:ext>
            </a:extLst>
          </a:blip>
          <a:srcRect/>
          <a:stretch/>
        </p:blipFill>
        <p:spPr>
          <a:xfrm>
            <a:off x="6647386" y="260648"/>
            <a:ext cx="4959787" cy="4889086"/>
          </a:xfrm>
        </p:spPr>
      </p:pic>
    </p:spTree>
    <p:extLst>
      <p:ext uri="{BB962C8B-B14F-4D97-AF65-F5344CB8AC3E}">
        <p14:creationId xmlns:p14="http://schemas.microsoft.com/office/powerpoint/2010/main" val="1174361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0A0CE-9AAE-4B3E-BB4C-1CEC2316C768}"/>
              </a:ext>
            </a:extLst>
          </p:cNvPr>
          <p:cNvSpPr>
            <a:spLocks noGrp="1"/>
          </p:cNvSpPr>
          <p:nvPr>
            <p:ph type="body" sz="quarter" idx="11"/>
          </p:nvPr>
        </p:nvSpPr>
        <p:spPr>
          <a:xfrm>
            <a:off x="6647386" y="5373216"/>
            <a:ext cx="4959785" cy="432048"/>
          </a:xfrm>
        </p:spPr>
        <p:txBody>
          <a:bodyPr lIns="91440" tIns="45720" rIns="91440" bIns="45720" anchor="t"/>
          <a:lstStyle/>
          <a:p>
            <a:r>
              <a:rPr lang="en-US" sz="1200" dirty="0" err="1">
                <a:solidFill>
                  <a:srgbClr val="414042"/>
                </a:solidFill>
              </a:rPr>
              <a:t>Mrs</a:t>
            </a:r>
            <a:r>
              <a:rPr lang="en-US" sz="1200" dirty="0">
                <a:solidFill>
                  <a:srgbClr val="414042"/>
                </a:solidFill>
              </a:rPr>
              <a:t> Lan* helping children living with disabilities join community-based classrooms in Vietnam due to the support provided in the Empowerment of People with Disabilities program. Photo: Caritas Australia</a:t>
            </a:r>
            <a:endParaRPr lang="en-AU" sz="1200" dirty="0">
              <a:solidFill>
                <a:srgbClr val="414042"/>
              </a:solidFill>
            </a:endParaRPr>
          </a:p>
        </p:txBody>
      </p:sp>
      <p:sp>
        <p:nvSpPr>
          <p:cNvPr id="3" name="Text Placeholder 2">
            <a:extLst>
              <a:ext uri="{FF2B5EF4-FFF2-40B4-BE49-F238E27FC236}">
                <a16:creationId xmlns:a16="http://schemas.microsoft.com/office/drawing/2014/main" id="{D2D75F96-80EF-4627-8B4B-8C13200F81CE}"/>
              </a:ext>
            </a:extLst>
          </p:cNvPr>
          <p:cNvSpPr>
            <a:spLocks noGrp="1"/>
          </p:cNvSpPr>
          <p:nvPr>
            <p:ph type="body" sz="quarter" idx="13"/>
          </p:nvPr>
        </p:nvSpPr>
        <p:spPr>
          <a:xfrm>
            <a:off x="335360" y="2177480"/>
            <a:ext cx="5328593" cy="3771800"/>
          </a:xfrm>
        </p:spPr>
        <p:txBody>
          <a:bodyPr/>
          <a:lstStyle/>
          <a:p>
            <a:pPr defTabSz="457200">
              <a:lnSpc>
                <a:spcPct val="100000"/>
              </a:lnSpc>
              <a:spcBef>
                <a:spcPts val="0"/>
              </a:spcBef>
            </a:pPr>
            <a:r>
              <a:rPr lang="en-AU" sz="3600" b="1" dirty="0">
                <a:solidFill>
                  <a:srgbClr val="0C244C"/>
                </a:solidFill>
                <a:latin typeface="Arial" panose="020B0604020202020204" pitchFamily="34" charset="0"/>
                <a:ea typeface="Roboto"/>
              </a:rPr>
              <a:t>244 million</a:t>
            </a:r>
          </a:p>
          <a:p>
            <a:pPr defTabSz="457200">
              <a:lnSpc>
                <a:spcPct val="100000"/>
              </a:lnSpc>
              <a:spcBef>
                <a:spcPts val="800"/>
              </a:spcBef>
            </a:pPr>
            <a:r>
              <a:rPr lang="en-US" sz="2800" dirty="0">
                <a:solidFill>
                  <a:schemeClr val="accent5">
                    <a:lumMod val="20000"/>
                    <a:lumOff val="80000"/>
                  </a:schemeClr>
                </a:solidFill>
                <a:latin typeface="Arial" panose="020B0604020202020204" pitchFamily="34" charset="0"/>
                <a:ea typeface="Roboto" pitchFamily="2" charset="0"/>
              </a:rPr>
              <a:t>children are missing out on primary and secondary education</a:t>
            </a:r>
            <a:r>
              <a:rPr lang="en-AU" sz="2800" dirty="0">
                <a:solidFill>
                  <a:schemeClr val="accent5">
                    <a:lumMod val="20000"/>
                    <a:lumOff val="80000"/>
                  </a:schemeClr>
                </a:solidFill>
                <a:latin typeface="Arial" panose="020B0604020202020204" pitchFamily="34" charset="0"/>
                <a:ea typeface="Roboto" pitchFamily="2" charset="0"/>
              </a:rPr>
              <a:t>.</a:t>
            </a:r>
            <a:endParaRPr lang="en-AU" sz="2800" dirty="0">
              <a:solidFill>
                <a:schemeClr val="accent5">
                  <a:lumMod val="20000"/>
                  <a:lumOff val="80000"/>
                </a:schemeClr>
              </a:solidFill>
              <a:latin typeface="Arial" panose="020B0604020202020204" pitchFamily="34" charset="0"/>
              <a:ea typeface="Roboto" pitchFamily="2" charset="0"/>
              <a:cs typeface="Arial" panose="020B0604020202020204" pitchFamily="34" charset="0"/>
            </a:endParaRPr>
          </a:p>
          <a:p>
            <a:endParaRPr lang="en-AU" dirty="0"/>
          </a:p>
          <a:p>
            <a:endParaRPr lang="en-AU" dirty="0"/>
          </a:p>
        </p:txBody>
      </p:sp>
      <p:sp>
        <p:nvSpPr>
          <p:cNvPr id="5" name="Title 4">
            <a:extLst>
              <a:ext uri="{FF2B5EF4-FFF2-40B4-BE49-F238E27FC236}">
                <a16:creationId xmlns:a16="http://schemas.microsoft.com/office/drawing/2014/main" id="{E7F5F35B-018B-4D51-9C2E-A02B26C00C8A}"/>
              </a:ext>
            </a:extLst>
          </p:cNvPr>
          <p:cNvSpPr>
            <a:spLocks noGrp="1"/>
          </p:cNvSpPr>
          <p:nvPr>
            <p:ph type="title"/>
          </p:nvPr>
        </p:nvSpPr>
        <p:spPr/>
        <p:txBody>
          <a:bodyPr/>
          <a:lstStyle/>
          <a:p>
            <a:r>
              <a:rPr lang="en-AU" cap="none" dirty="0">
                <a:solidFill>
                  <a:srgbClr val="0C244C"/>
                </a:solidFill>
              </a:rPr>
              <a:t>Education</a:t>
            </a:r>
          </a:p>
        </p:txBody>
      </p:sp>
      <p:pic>
        <p:nvPicPr>
          <p:cNvPr id="26" name="Picture Placeholder 25" descr="A group of children sitting at desks in rows. Children are working away while an adult helps a child in the background.">
            <a:extLst>
              <a:ext uri="{FF2B5EF4-FFF2-40B4-BE49-F238E27FC236}">
                <a16:creationId xmlns:a16="http://schemas.microsoft.com/office/drawing/2014/main" id="{5284ABF1-7B8A-58B0-7A1F-1DD618F4D9FC}"/>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a:xfrm>
            <a:off x="6647386" y="476672"/>
            <a:ext cx="4959787" cy="4889086"/>
          </a:xfrm>
        </p:spPr>
      </p:pic>
      <p:pic>
        <p:nvPicPr>
          <p:cNvPr id="7" name="Graphic 6" descr="Line arrow Straight">
            <a:hlinkClick r:id="rId4" action="ppaction://hlinksldjump"/>
            <a:extLst>
              <a:ext uri="{FF2B5EF4-FFF2-40B4-BE49-F238E27FC236}">
                <a16:creationId xmlns:a16="http://schemas.microsoft.com/office/drawing/2014/main" id="{42F265FD-1021-4FCC-4580-F1CD304A21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1280576" y="5661248"/>
            <a:ext cx="648072" cy="648072"/>
          </a:xfrm>
          <a:prstGeom prst="rect">
            <a:avLst/>
          </a:prstGeom>
        </p:spPr>
      </p:pic>
    </p:spTree>
    <p:extLst>
      <p:ext uri="{BB962C8B-B14F-4D97-AF65-F5344CB8AC3E}">
        <p14:creationId xmlns:p14="http://schemas.microsoft.com/office/powerpoint/2010/main" val="3194589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85440893-0F3D-4D56-B5CC-B0A261080F0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 y="-52495"/>
            <a:ext cx="12192000" cy="691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200367AE-36DD-450C-B497-B665D6BF7B66}"/>
              </a:ext>
            </a:extLst>
          </p:cNvPr>
          <p:cNvSpPr/>
          <p:nvPr/>
        </p:nvSpPr>
        <p:spPr>
          <a:xfrm>
            <a:off x="3226720" y="2960235"/>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21" descr="Table setting">
            <a:hlinkClick r:id="rId4" action="ppaction://hlinksldjump" tooltip="Hunger"/>
            <a:extLst>
              <a:ext uri="{FF2B5EF4-FFF2-40B4-BE49-F238E27FC236}">
                <a16:creationId xmlns:a16="http://schemas.microsoft.com/office/drawing/2014/main" id="{F962E360-F2ED-4457-B2A4-30134DE49A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7808" y="2914659"/>
            <a:ext cx="954107" cy="954107"/>
          </a:xfrm>
          <a:prstGeom prst="rect">
            <a:avLst/>
          </a:prstGeom>
        </p:spPr>
      </p:pic>
      <p:sp>
        <p:nvSpPr>
          <p:cNvPr id="17" name="Rectangle: Rounded Corners 16">
            <a:extLst>
              <a:ext uri="{FF2B5EF4-FFF2-40B4-BE49-F238E27FC236}">
                <a16:creationId xmlns:a16="http://schemas.microsoft.com/office/drawing/2014/main" id="{85F0A4A3-F841-4BA8-8021-7DD61AFF970F}"/>
              </a:ext>
            </a:extLst>
          </p:cNvPr>
          <p:cNvSpPr/>
          <p:nvPr/>
        </p:nvSpPr>
        <p:spPr>
          <a:xfrm>
            <a:off x="5221694" y="844941"/>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Rounded Corners 20">
            <a:extLst>
              <a:ext uri="{FF2B5EF4-FFF2-40B4-BE49-F238E27FC236}">
                <a16:creationId xmlns:a16="http://schemas.microsoft.com/office/drawing/2014/main" id="{216F5B07-E2C0-4FD8-BB40-F7DE33AD9505}"/>
              </a:ext>
            </a:extLst>
          </p:cNvPr>
          <p:cNvSpPr/>
          <p:nvPr/>
        </p:nvSpPr>
        <p:spPr>
          <a:xfrm>
            <a:off x="7896200" y="1794470"/>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Rounded Corners 22">
            <a:extLst>
              <a:ext uri="{FF2B5EF4-FFF2-40B4-BE49-F238E27FC236}">
                <a16:creationId xmlns:a16="http://schemas.microsoft.com/office/drawing/2014/main" id="{03380034-E6CD-444A-80C0-F57B0F0415E4}"/>
              </a:ext>
            </a:extLst>
          </p:cNvPr>
          <p:cNvSpPr/>
          <p:nvPr/>
        </p:nvSpPr>
        <p:spPr>
          <a:xfrm>
            <a:off x="8484341" y="2960235"/>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23" descr="Toilet">
            <a:hlinkClick r:id="rId7" action="ppaction://hlinksldjump" tooltip="Sanitation"/>
            <a:extLst>
              <a:ext uri="{FF2B5EF4-FFF2-40B4-BE49-F238E27FC236}">
                <a16:creationId xmlns:a16="http://schemas.microsoft.com/office/drawing/2014/main" id="{5DAD2A38-48DD-40A7-AE23-80262E6DA9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15232" y="3068960"/>
            <a:ext cx="714500" cy="714500"/>
          </a:xfrm>
          <a:prstGeom prst="rect">
            <a:avLst/>
          </a:prstGeom>
        </p:spPr>
      </p:pic>
      <p:pic>
        <p:nvPicPr>
          <p:cNvPr id="26" name="Graphic 25" descr="Classroom">
            <a:hlinkClick r:id="rId10" action="ppaction://hlinksldjump" tooltip="Education"/>
            <a:extLst>
              <a:ext uri="{FF2B5EF4-FFF2-40B4-BE49-F238E27FC236}">
                <a16:creationId xmlns:a16="http://schemas.microsoft.com/office/drawing/2014/main" id="{ECFDCE05-1C4B-4BA9-85FF-D53815633F2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39058" y="1899288"/>
            <a:ext cx="690565" cy="690565"/>
          </a:xfrm>
          <a:prstGeom prst="rect">
            <a:avLst/>
          </a:prstGeom>
        </p:spPr>
      </p:pic>
      <p:pic>
        <p:nvPicPr>
          <p:cNvPr id="7" name="Picture 6">
            <a:hlinkClick r:id="rId13" action="ppaction://hlinksldjump"/>
            <a:extLst>
              <a:ext uri="{FF2B5EF4-FFF2-40B4-BE49-F238E27FC236}">
                <a16:creationId xmlns:a16="http://schemas.microsoft.com/office/drawing/2014/main" id="{A8145318-4E1E-462B-9556-9313CD6FD818}"/>
              </a:ext>
            </a:extLst>
          </p:cNvPr>
          <p:cNvPicPr>
            <a:picLocks noChangeAspect="1"/>
          </p:cNvPicPr>
          <p:nvPr/>
        </p:nvPicPr>
        <p:blipFill>
          <a:blip r:embed="rId14"/>
          <a:stretch>
            <a:fillRect/>
          </a:stretch>
        </p:blipFill>
        <p:spPr>
          <a:xfrm>
            <a:off x="5593408" y="989205"/>
            <a:ext cx="432854" cy="573074"/>
          </a:xfrm>
          <a:prstGeom prst="rect">
            <a:avLst/>
          </a:prstGeom>
        </p:spPr>
      </p:pic>
      <p:sp>
        <p:nvSpPr>
          <p:cNvPr id="18" name="Rectangle: Rounded Corners 17">
            <a:hlinkClick r:id="rId15" action="ppaction://hlinksldjump"/>
            <a:extLst>
              <a:ext uri="{FF2B5EF4-FFF2-40B4-BE49-F238E27FC236}">
                <a16:creationId xmlns:a16="http://schemas.microsoft.com/office/drawing/2014/main" id="{5D33B43D-4BE6-405B-9FD2-36621953DBC1}"/>
              </a:ext>
            </a:extLst>
          </p:cNvPr>
          <p:cNvSpPr/>
          <p:nvPr/>
        </p:nvSpPr>
        <p:spPr>
          <a:xfrm>
            <a:off x="3814861" y="1752659"/>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Rectangle: Rounded Corners 24">
            <a:extLst>
              <a:ext uri="{FF2B5EF4-FFF2-40B4-BE49-F238E27FC236}">
                <a16:creationId xmlns:a16="http://schemas.microsoft.com/office/drawing/2014/main" id="{DDE2F820-31F3-4337-98FA-D99666400768}"/>
              </a:ext>
            </a:extLst>
          </p:cNvPr>
          <p:cNvSpPr/>
          <p:nvPr/>
        </p:nvSpPr>
        <p:spPr>
          <a:xfrm>
            <a:off x="6719918" y="844941"/>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7" name="Graphic 26" descr="Children">
            <a:hlinkClick r:id="rId16" action="ppaction://hlinksldjump" tooltip="Age "/>
            <a:extLst>
              <a:ext uri="{FF2B5EF4-FFF2-40B4-BE49-F238E27FC236}">
                <a16:creationId xmlns:a16="http://schemas.microsoft.com/office/drawing/2014/main" id="{8BDCE2D0-E1CD-4583-ADB6-63ED8BBAD45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881758" y="888904"/>
            <a:ext cx="861603" cy="861603"/>
          </a:xfrm>
          <a:prstGeom prst="rect">
            <a:avLst/>
          </a:prstGeom>
        </p:spPr>
      </p:pic>
      <p:grpSp>
        <p:nvGrpSpPr>
          <p:cNvPr id="28" name="Group 27">
            <a:extLst>
              <a:ext uri="{FF2B5EF4-FFF2-40B4-BE49-F238E27FC236}">
                <a16:creationId xmlns:a16="http://schemas.microsoft.com/office/drawing/2014/main" id="{F2628027-AD81-4E61-9786-735E0FED27BC}"/>
              </a:ext>
            </a:extLst>
          </p:cNvPr>
          <p:cNvGrpSpPr/>
          <p:nvPr/>
        </p:nvGrpSpPr>
        <p:grpSpPr>
          <a:xfrm>
            <a:off x="4142201" y="1922659"/>
            <a:ext cx="521601" cy="521601"/>
            <a:chOff x="2807575" y="4824466"/>
            <a:chExt cx="292675" cy="292675"/>
          </a:xfrm>
          <a:solidFill>
            <a:schemeClr val="accent5"/>
          </a:solidFill>
        </p:grpSpPr>
        <p:sp>
          <p:nvSpPr>
            <p:cNvPr id="29" name="Freeform: Shape 28">
              <a:extLst>
                <a:ext uri="{FF2B5EF4-FFF2-40B4-BE49-F238E27FC236}">
                  <a16:creationId xmlns:a16="http://schemas.microsoft.com/office/drawing/2014/main" id="{B4C2A2DD-42D1-499B-B6D7-1B1EAFE7D912}"/>
                </a:ext>
              </a:extLst>
            </p:cNvPr>
            <p:cNvSpPr/>
            <p:nvPr/>
          </p:nvSpPr>
          <p:spPr>
            <a:xfrm>
              <a:off x="2910818" y="4871318"/>
              <a:ext cx="69857" cy="95150"/>
            </a:xfrm>
            <a:custGeom>
              <a:avLst/>
              <a:gdLst>
                <a:gd name="connsiteX0" fmla="*/ 19457 w 69856"/>
                <a:gd name="connsiteY0" fmla="*/ 95577 h 95149"/>
                <a:gd name="connsiteX1" fmla="*/ 31826 w 69856"/>
                <a:gd name="connsiteY1" fmla="*/ 78847 h 95149"/>
                <a:gd name="connsiteX2" fmla="*/ 20987 w 69856"/>
                <a:gd name="connsiteY2" fmla="*/ 60781 h 95149"/>
                <a:gd name="connsiteX3" fmla="*/ 46713 w 69856"/>
                <a:gd name="connsiteY3" fmla="*/ 39908 h 95149"/>
                <a:gd name="connsiteX4" fmla="*/ 59637 w 69856"/>
                <a:gd name="connsiteY4" fmla="*/ 41233 h 95149"/>
                <a:gd name="connsiteX5" fmla="*/ 70477 w 69856"/>
                <a:gd name="connsiteY5" fmla="*/ 26551 h 95149"/>
                <a:gd name="connsiteX6" fmla="*/ 51796 w 69856"/>
                <a:gd name="connsiteY6" fmla="*/ 23648 h 95149"/>
                <a:gd name="connsiteX7" fmla="*/ 51796 w 69856"/>
                <a:gd name="connsiteY7" fmla="*/ 114 h 95149"/>
                <a:gd name="connsiteX8" fmla="*/ 36753 w 69856"/>
                <a:gd name="connsiteY8" fmla="*/ 114 h 95149"/>
                <a:gd name="connsiteX9" fmla="*/ 36753 w 69856"/>
                <a:gd name="connsiteY9" fmla="*/ 24624 h 95149"/>
                <a:gd name="connsiteX10" fmla="*/ 114 w 69856"/>
                <a:gd name="connsiteY10" fmla="*/ 63684 h 95149"/>
                <a:gd name="connsiteX11" fmla="*/ 19457 w 69856"/>
                <a:gd name="connsiteY11" fmla="*/ 95577 h 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856" h="95149">
                  <a:moveTo>
                    <a:pt x="19457" y="95577"/>
                  </a:moveTo>
                  <a:lnTo>
                    <a:pt x="31826" y="78847"/>
                  </a:lnTo>
                  <a:cubicBezTo>
                    <a:pt x="24371" y="73849"/>
                    <a:pt x="20987" y="68489"/>
                    <a:pt x="20987" y="60781"/>
                  </a:cubicBezTo>
                  <a:cubicBezTo>
                    <a:pt x="20987" y="51073"/>
                    <a:pt x="28033" y="39908"/>
                    <a:pt x="46713" y="39908"/>
                  </a:cubicBezTo>
                  <a:cubicBezTo>
                    <a:pt x="51056" y="39894"/>
                    <a:pt x="55387" y="40338"/>
                    <a:pt x="59637" y="41233"/>
                  </a:cubicBezTo>
                  <a:lnTo>
                    <a:pt x="70477" y="26551"/>
                  </a:lnTo>
                  <a:cubicBezTo>
                    <a:pt x="64401" y="24782"/>
                    <a:pt x="58122" y="23807"/>
                    <a:pt x="51796" y="23648"/>
                  </a:cubicBezTo>
                  <a:lnTo>
                    <a:pt x="51796" y="114"/>
                  </a:lnTo>
                  <a:lnTo>
                    <a:pt x="36753" y="114"/>
                  </a:lnTo>
                  <a:lnTo>
                    <a:pt x="36753" y="24624"/>
                  </a:lnTo>
                  <a:cubicBezTo>
                    <a:pt x="14423" y="28237"/>
                    <a:pt x="114" y="43546"/>
                    <a:pt x="114" y="63684"/>
                  </a:cubicBezTo>
                  <a:cubicBezTo>
                    <a:pt x="138" y="78004"/>
                    <a:pt x="7184" y="87748"/>
                    <a:pt x="19457" y="95577"/>
                  </a:cubicBezTo>
                  <a:close/>
                </a:path>
              </a:pathLst>
            </a:custGeom>
            <a:grpFill/>
            <a:ln w="1203"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BF364A66-C8C9-483E-B299-BD2BD50E4D1A}"/>
                </a:ext>
              </a:extLst>
            </p:cNvPr>
            <p:cNvSpPr/>
            <p:nvPr/>
          </p:nvSpPr>
          <p:spPr>
            <a:xfrm>
              <a:off x="2927295" y="4970081"/>
              <a:ext cx="72266" cy="99967"/>
            </a:xfrm>
            <a:custGeom>
              <a:avLst/>
              <a:gdLst>
                <a:gd name="connsiteX0" fmla="*/ 54398 w 72265"/>
                <a:gd name="connsiteY0" fmla="*/ 114 h 99967"/>
                <a:gd name="connsiteX1" fmla="*/ 41896 w 72265"/>
                <a:gd name="connsiteY1" fmla="*/ 16976 h 99967"/>
                <a:gd name="connsiteX2" fmla="*/ 51122 w 72265"/>
                <a:gd name="connsiteY2" fmla="*/ 35717 h 99967"/>
                <a:gd name="connsiteX3" fmla="*/ 22215 w 72265"/>
                <a:gd name="connsiteY3" fmla="*/ 59504 h 99967"/>
                <a:gd name="connsiteX4" fmla="*/ 11171 w 72265"/>
                <a:gd name="connsiteY4" fmla="*/ 58493 h 99967"/>
                <a:gd name="connsiteX5" fmla="*/ 114 w 72265"/>
                <a:gd name="connsiteY5" fmla="*/ 73452 h 99967"/>
                <a:gd name="connsiteX6" fmla="*/ 18578 w 72265"/>
                <a:gd name="connsiteY6" fmla="*/ 76005 h 99967"/>
                <a:gd name="connsiteX7" fmla="*/ 18578 w 72265"/>
                <a:gd name="connsiteY7" fmla="*/ 100515 h 99967"/>
                <a:gd name="connsiteX8" fmla="*/ 33838 w 72265"/>
                <a:gd name="connsiteY8" fmla="*/ 100515 h 99967"/>
                <a:gd name="connsiteX9" fmla="*/ 33838 w 72265"/>
                <a:gd name="connsiteY9" fmla="*/ 75222 h 99967"/>
                <a:gd name="connsiteX10" fmla="*/ 72187 w 72265"/>
                <a:gd name="connsiteY10" fmla="*/ 33971 h 99967"/>
                <a:gd name="connsiteX11" fmla="*/ 54398 w 72265"/>
                <a:gd name="connsiteY11" fmla="*/ 114 h 9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265" h="99967">
                  <a:moveTo>
                    <a:pt x="54398" y="114"/>
                  </a:moveTo>
                  <a:lnTo>
                    <a:pt x="41896" y="16976"/>
                  </a:lnTo>
                  <a:cubicBezTo>
                    <a:pt x="47918" y="22059"/>
                    <a:pt x="51122" y="28045"/>
                    <a:pt x="51122" y="35717"/>
                  </a:cubicBezTo>
                  <a:cubicBezTo>
                    <a:pt x="51122" y="49556"/>
                    <a:pt x="39475" y="59504"/>
                    <a:pt x="22215" y="59504"/>
                  </a:cubicBezTo>
                  <a:cubicBezTo>
                    <a:pt x="18511" y="59494"/>
                    <a:pt x="14815" y="59156"/>
                    <a:pt x="11171" y="58493"/>
                  </a:cubicBezTo>
                  <a:lnTo>
                    <a:pt x="114" y="73452"/>
                  </a:lnTo>
                  <a:cubicBezTo>
                    <a:pt x="6149" y="75017"/>
                    <a:pt x="12345" y="75874"/>
                    <a:pt x="18578" y="76005"/>
                  </a:cubicBezTo>
                  <a:lnTo>
                    <a:pt x="18578" y="100515"/>
                  </a:lnTo>
                  <a:lnTo>
                    <a:pt x="33838" y="100515"/>
                  </a:lnTo>
                  <a:lnTo>
                    <a:pt x="33838" y="75222"/>
                  </a:lnTo>
                  <a:cubicBezTo>
                    <a:pt x="58842" y="71091"/>
                    <a:pt x="72187" y="53133"/>
                    <a:pt x="72187" y="33971"/>
                  </a:cubicBezTo>
                  <a:cubicBezTo>
                    <a:pt x="72235" y="19180"/>
                    <a:pt x="66261" y="8605"/>
                    <a:pt x="54398" y="114"/>
                  </a:cubicBezTo>
                  <a:close/>
                </a:path>
              </a:pathLst>
            </a:custGeom>
            <a:grpFill/>
            <a:ln w="1203"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B6B4952F-6734-4ECD-A837-5743CFB3A39D}"/>
                </a:ext>
              </a:extLst>
            </p:cNvPr>
            <p:cNvSpPr/>
            <p:nvPr/>
          </p:nvSpPr>
          <p:spPr>
            <a:xfrm>
              <a:off x="2807575" y="4824466"/>
              <a:ext cx="292675" cy="292675"/>
            </a:xfrm>
            <a:custGeom>
              <a:avLst/>
              <a:gdLst>
                <a:gd name="connsiteX0" fmla="*/ 146572 w 292675"/>
                <a:gd name="connsiteY0" fmla="*/ 114 h 292675"/>
                <a:gd name="connsiteX1" fmla="*/ 114 w 292675"/>
                <a:gd name="connsiteY1" fmla="*/ 146560 h 292675"/>
                <a:gd name="connsiteX2" fmla="*/ 146572 w 292675"/>
                <a:gd name="connsiteY2" fmla="*/ 293018 h 292675"/>
                <a:gd name="connsiteX3" fmla="*/ 293019 w 292675"/>
                <a:gd name="connsiteY3" fmla="*/ 146560 h 292675"/>
                <a:gd name="connsiteX4" fmla="*/ 146572 w 292675"/>
                <a:gd name="connsiteY4" fmla="*/ 114 h 292675"/>
                <a:gd name="connsiteX5" fmla="*/ 22517 w 292675"/>
                <a:gd name="connsiteY5" fmla="*/ 146560 h 292675"/>
                <a:gd name="connsiteX6" fmla="*/ 146572 w 292675"/>
                <a:gd name="connsiteY6" fmla="*/ 22504 h 292675"/>
                <a:gd name="connsiteX7" fmla="*/ 208504 w 292675"/>
                <a:gd name="connsiteY7" fmla="*/ 39113 h 292675"/>
                <a:gd name="connsiteX8" fmla="*/ 62022 w 292675"/>
                <a:gd name="connsiteY8" fmla="*/ 237241 h 292675"/>
                <a:gd name="connsiteX9" fmla="*/ 22529 w 292675"/>
                <a:gd name="connsiteY9" fmla="*/ 146560 h 292675"/>
                <a:gd name="connsiteX10" fmla="*/ 146572 w 292675"/>
                <a:gd name="connsiteY10" fmla="*/ 270616 h 292675"/>
                <a:gd name="connsiteX11" fmla="*/ 84641 w 292675"/>
                <a:gd name="connsiteY11" fmla="*/ 254019 h 292675"/>
                <a:gd name="connsiteX12" fmla="*/ 231123 w 292675"/>
                <a:gd name="connsiteY12" fmla="*/ 55903 h 292675"/>
                <a:gd name="connsiteX13" fmla="*/ 270616 w 292675"/>
                <a:gd name="connsiteY13" fmla="*/ 146572 h 292675"/>
                <a:gd name="connsiteX14" fmla="*/ 146572 w 292675"/>
                <a:gd name="connsiteY14" fmla="*/ 270604 h 29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675" h="292675">
                  <a:moveTo>
                    <a:pt x="146572" y="114"/>
                  </a:moveTo>
                  <a:cubicBezTo>
                    <a:pt x="65726" y="200"/>
                    <a:pt x="207" y="65714"/>
                    <a:pt x="114" y="146560"/>
                  </a:cubicBezTo>
                  <a:cubicBezTo>
                    <a:pt x="207" y="227408"/>
                    <a:pt x="65724" y="292925"/>
                    <a:pt x="146572" y="293018"/>
                  </a:cubicBezTo>
                  <a:cubicBezTo>
                    <a:pt x="227419" y="292925"/>
                    <a:pt x="292932" y="227406"/>
                    <a:pt x="293019" y="146560"/>
                  </a:cubicBezTo>
                  <a:cubicBezTo>
                    <a:pt x="292932" y="65716"/>
                    <a:pt x="227417" y="200"/>
                    <a:pt x="146572" y="114"/>
                  </a:cubicBezTo>
                  <a:close/>
                  <a:moveTo>
                    <a:pt x="22517" y="146560"/>
                  </a:moveTo>
                  <a:cubicBezTo>
                    <a:pt x="22589" y="78076"/>
                    <a:pt x="78089" y="22577"/>
                    <a:pt x="146572" y="22504"/>
                  </a:cubicBezTo>
                  <a:cubicBezTo>
                    <a:pt x="168320" y="22477"/>
                    <a:pt x="189688" y="28208"/>
                    <a:pt x="208504" y="39113"/>
                  </a:cubicBezTo>
                  <a:lnTo>
                    <a:pt x="62022" y="237241"/>
                  </a:lnTo>
                  <a:cubicBezTo>
                    <a:pt x="36823" y="213819"/>
                    <a:pt x="22514" y="180963"/>
                    <a:pt x="22529" y="146560"/>
                  </a:cubicBezTo>
                  <a:close/>
                  <a:moveTo>
                    <a:pt x="146572" y="270616"/>
                  </a:moveTo>
                  <a:cubicBezTo>
                    <a:pt x="124826" y="270643"/>
                    <a:pt x="103459" y="264917"/>
                    <a:pt x="84641" y="254019"/>
                  </a:cubicBezTo>
                  <a:lnTo>
                    <a:pt x="231123" y="55903"/>
                  </a:lnTo>
                  <a:cubicBezTo>
                    <a:pt x="256320" y="79321"/>
                    <a:pt x="270629" y="112173"/>
                    <a:pt x="270616" y="146572"/>
                  </a:cubicBezTo>
                  <a:cubicBezTo>
                    <a:pt x="270530" y="215042"/>
                    <a:pt x="215042" y="270524"/>
                    <a:pt x="146572" y="270604"/>
                  </a:cubicBezTo>
                  <a:close/>
                </a:path>
              </a:pathLst>
            </a:custGeom>
            <a:grpFill/>
            <a:ln w="1203" cap="flat">
              <a:noFill/>
              <a:prstDash val="solid"/>
              <a:miter/>
            </a:ln>
          </p:spPr>
          <p:txBody>
            <a:bodyPr rtlCol="0" anchor="ctr"/>
            <a:lstStyle/>
            <a:p>
              <a:endParaRPr lang="en-AU"/>
            </a:p>
          </p:txBody>
        </p:sp>
      </p:grpSp>
      <p:sp>
        <p:nvSpPr>
          <p:cNvPr id="19" name="TextBox 18">
            <a:extLst>
              <a:ext uri="{FF2B5EF4-FFF2-40B4-BE49-F238E27FC236}">
                <a16:creationId xmlns:a16="http://schemas.microsoft.com/office/drawing/2014/main" id="{AA301AB0-8467-4B7A-B5F0-E97D04175497}"/>
              </a:ext>
            </a:extLst>
          </p:cNvPr>
          <p:cNvSpPr txBox="1"/>
          <p:nvPr/>
        </p:nvSpPr>
        <p:spPr>
          <a:xfrm>
            <a:off x="479376" y="4495965"/>
            <a:ext cx="4968552" cy="1384995"/>
          </a:xfrm>
          <a:prstGeom prst="rect">
            <a:avLst/>
          </a:prstGeom>
          <a:noFill/>
        </p:spPr>
        <p:txBody>
          <a:bodyPr wrap="square" lIns="91440" tIns="45720" rIns="91440" bIns="45720" rtlCol="0" anchor="t">
            <a:spAutoFit/>
          </a:bodyPr>
          <a:lstStyle/>
          <a:p>
            <a:r>
              <a:rPr lang="en-AU" sz="2800" b="1" dirty="0">
                <a:solidFill>
                  <a:schemeClr val="bg1"/>
                </a:solidFill>
                <a:latin typeface="Arial" panose="020B0604020202020204" pitchFamily="34" charset="0"/>
                <a:ea typeface="Roboto"/>
              </a:rPr>
              <a:t>Let’s dig deeper to find some of the root causes of poverty…</a:t>
            </a:r>
          </a:p>
        </p:txBody>
      </p:sp>
      <p:pic>
        <p:nvPicPr>
          <p:cNvPr id="20" name="Graphic 19" descr="Line arrow Straight">
            <a:hlinkClick r:id="rId19" action="ppaction://hlinksldjump"/>
            <a:extLst>
              <a:ext uri="{FF2B5EF4-FFF2-40B4-BE49-F238E27FC236}">
                <a16:creationId xmlns:a16="http://schemas.microsoft.com/office/drawing/2014/main" id="{FEEF7A3F-482B-4CB3-A49E-A162A67ACA0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5400000" flipH="1">
            <a:off x="2567608" y="5589240"/>
            <a:ext cx="914400" cy="914400"/>
          </a:xfrm>
          <a:prstGeom prst="rect">
            <a:avLst/>
          </a:prstGeom>
        </p:spPr>
      </p:pic>
    </p:spTree>
    <p:extLst>
      <p:ext uri="{BB962C8B-B14F-4D97-AF65-F5344CB8AC3E}">
        <p14:creationId xmlns:p14="http://schemas.microsoft.com/office/powerpoint/2010/main" val="211399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E5AE7B5-B6FD-43FF-B192-B0C5E89AE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a:extLst>
              <a:ext uri="{FF2B5EF4-FFF2-40B4-BE49-F238E27FC236}">
                <a16:creationId xmlns:a16="http://schemas.microsoft.com/office/drawing/2014/main" id="{83E526E0-533D-B7FA-B224-C275DFE61408}"/>
              </a:ext>
            </a:extLst>
          </p:cNvPr>
          <p:cNvGrpSpPr/>
          <p:nvPr/>
        </p:nvGrpSpPr>
        <p:grpSpPr>
          <a:xfrm>
            <a:off x="3147173" y="2924944"/>
            <a:ext cx="2069717" cy="414589"/>
            <a:chOff x="3147173" y="2924944"/>
            <a:chExt cx="2069717" cy="414589"/>
          </a:xfrm>
        </p:grpSpPr>
        <p:pic>
          <p:nvPicPr>
            <p:cNvPr id="11" name="Graphic 10">
              <a:hlinkClick r:id="rId4" action="ppaction://hlinksldjump"/>
              <a:extLst>
                <a:ext uri="{FF2B5EF4-FFF2-40B4-BE49-F238E27FC236}">
                  <a16:creationId xmlns:a16="http://schemas.microsoft.com/office/drawing/2014/main" id="{26A7DAD3-569C-4CE5-95F2-0F68A753DA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47173" y="2924944"/>
              <a:ext cx="414589" cy="414589"/>
            </a:xfrm>
            <a:prstGeom prst="rect">
              <a:avLst/>
            </a:prstGeom>
          </p:spPr>
        </p:pic>
        <p:sp>
          <p:nvSpPr>
            <p:cNvPr id="5" name="TextBox 4">
              <a:hlinkClick r:id="rId4" action="ppaction://hlinksldjump"/>
              <a:extLst>
                <a:ext uri="{FF2B5EF4-FFF2-40B4-BE49-F238E27FC236}">
                  <a16:creationId xmlns:a16="http://schemas.microsoft.com/office/drawing/2014/main" id="{735632EB-6B43-43C3-A2C4-FBDA86802B11}"/>
                </a:ext>
              </a:extLst>
            </p:cNvPr>
            <p:cNvSpPr txBox="1"/>
            <p:nvPr/>
          </p:nvSpPr>
          <p:spPr>
            <a:xfrm>
              <a:off x="3560707" y="2944816"/>
              <a:ext cx="1656183" cy="369332"/>
            </a:xfrm>
            <a:prstGeom prst="rect">
              <a:avLst/>
            </a:prstGeom>
            <a:noFill/>
          </p:spPr>
          <p:txBody>
            <a:bodyPr wrap="square" rtlCol="0">
              <a:spAutoFit/>
            </a:bodyPr>
            <a:lstStyle/>
            <a:p>
              <a:r>
                <a:rPr lang="en-US" b="1" dirty="0">
                  <a:solidFill>
                    <a:schemeClr val="accent2"/>
                  </a:solidFill>
                </a:rPr>
                <a:t>CONFLICT</a:t>
              </a:r>
              <a:endParaRPr lang="en-AU" b="1" dirty="0">
                <a:solidFill>
                  <a:schemeClr val="accent2"/>
                </a:solidFill>
              </a:endParaRPr>
            </a:p>
          </p:txBody>
        </p:sp>
      </p:grpSp>
      <p:grpSp>
        <p:nvGrpSpPr>
          <p:cNvPr id="29" name="Group 28">
            <a:extLst>
              <a:ext uri="{FF2B5EF4-FFF2-40B4-BE49-F238E27FC236}">
                <a16:creationId xmlns:a16="http://schemas.microsoft.com/office/drawing/2014/main" id="{CB3AED51-ECBD-E7F0-AE00-140F625FBC39}"/>
              </a:ext>
            </a:extLst>
          </p:cNvPr>
          <p:cNvGrpSpPr/>
          <p:nvPr/>
        </p:nvGrpSpPr>
        <p:grpSpPr>
          <a:xfrm>
            <a:off x="3060152" y="1724744"/>
            <a:ext cx="2108395" cy="500555"/>
            <a:chOff x="3060152" y="1724744"/>
            <a:chExt cx="2108395" cy="500555"/>
          </a:xfrm>
        </p:grpSpPr>
        <p:pic>
          <p:nvPicPr>
            <p:cNvPr id="3" name="Graphic 2" descr="Dollar">
              <a:hlinkClick r:id="rId7" action="ppaction://hlinksldjump" tooltip="Debt"/>
              <a:extLst>
                <a:ext uri="{FF2B5EF4-FFF2-40B4-BE49-F238E27FC236}">
                  <a16:creationId xmlns:a16="http://schemas.microsoft.com/office/drawing/2014/main" id="{11E9959D-5489-4676-9897-68CDFAD1D5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60152" y="1724744"/>
              <a:ext cx="500555" cy="500555"/>
            </a:xfrm>
            <a:prstGeom prst="rect">
              <a:avLst/>
            </a:prstGeom>
          </p:spPr>
        </p:pic>
        <p:sp>
          <p:nvSpPr>
            <p:cNvPr id="12" name="TextBox 11">
              <a:hlinkClick r:id="rId7" action="ppaction://hlinksldjump"/>
              <a:extLst>
                <a:ext uri="{FF2B5EF4-FFF2-40B4-BE49-F238E27FC236}">
                  <a16:creationId xmlns:a16="http://schemas.microsoft.com/office/drawing/2014/main" id="{A6368E96-53F4-41F1-A2F0-9742F62CE3E2}"/>
                </a:ext>
              </a:extLst>
            </p:cNvPr>
            <p:cNvSpPr txBox="1"/>
            <p:nvPr/>
          </p:nvSpPr>
          <p:spPr>
            <a:xfrm>
              <a:off x="3512364" y="1773302"/>
              <a:ext cx="1656183" cy="369332"/>
            </a:xfrm>
            <a:prstGeom prst="rect">
              <a:avLst/>
            </a:prstGeom>
            <a:noFill/>
          </p:spPr>
          <p:txBody>
            <a:bodyPr wrap="square" rtlCol="0">
              <a:spAutoFit/>
            </a:bodyPr>
            <a:lstStyle/>
            <a:p>
              <a:r>
                <a:rPr lang="en-US" b="1" dirty="0">
                  <a:solidFill>
                    <a:schemeClr val="accent2"/>
                  </a:solidFill>
                </a:rPr>
                <a:t>DEBT</a:t>
              </a:r>
              <a:endParaRPr lang="en-AU" b="1" dirty="0">
                <a:solidFill>
                  <a:schemeClr val="accent2"/>
                </a:solidFill>
              </a:endParaRPr>
            </a:p>
          </p:txBody>
        </p:sp>
      </p:grpSp>
      <p:sp>
        <p:nvSpPr>
          <p:cNvPr id="52" name="Round Diagonal Corner Rectangle 7">
            <a:extLst>
              <a:ext uri="{FF2B5EF4-FFF2-40B4-BE49-F238E27FC236}">
                <a16:creationId xmlns:a16="http://schemas.microsoft.com/office/drawing/2014/main" id="{2C985E7C-8532-4FD1-983B-B4C4DDC95E92}"/>
              </a:ext>
            </a:extLst>
          </p:cNvPr>
          <p:cNvSpPr/>
          <p:nvPr/>
        </p:nvSpPr>
        <p:spPr>
          <a:xfrm flipH="1">
            <a:off x="4414248" y="923977"/>
            <a:ext cx="4079779" cy="54868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2" name="Rectangle 1">
            <a:extLst>
              <a:ext uri="{FF2B5EF4-FFF2-40B4-BE49-F238E27FC236}">
                <a16:creationId xmlns:a16="http://schemas.microsoft.com/office/drawing/2014/main" id="{6E01F9BC-4FCF-435B-8B09-8B8AC186FABB}"/>
              </a:ext>
            </a:extLst>
          </p:cNvPr>
          <p:cNvSpPr/>
          <p:nvPr/>
        </p:nvSpPr>
        <p:spPr>
          <a:xfrm>
            <a:off x="4832712" y="1010903"/>
            <a:ext cx="3390672" cy="369332"/>
          </a:xfrm>
          <a:prstGeom prst="rect">
            <a:avLst/>
          </a:prstGeom>
        </p:spPr>
        <p:txBody>
          <a:bodyPr wrap="none">
            <a:spAutoFit/>
          </a:bodyPr>
          <a:lstStyle/>
          <a:p>
            <a:r>
              <a:rPr lang="en-AU" b="1" dirty="0"/>
              <a:t>Click each icon to learn more</a:t>
            </a:r>
          </a:p>
        </p:txBody>
      </p:sp>
      <p:sp>
        <p:nvSpPr>
          <p:cNvPr id="8" name="TextBox 7">
            <a:hlinkClick r:id="rId10" action="ppaction://hlinksldjump"/>
            <a:extLst>
              <a:ext uri="{FF2B5EF4-FFF2-40B4-BE49-F238E27FC236}">
                <a16:creationId xmlns:a16="http://schemas.microsoft.com/office/drawing/2014/main" id="{B486BD56-CC0C-46F3-BB0D-C2B082E2A454}"/>
              </a:ext>
            </a:extLst>
          </p:cNvPr>
          <p:cNvSpPr txBox="1"/>
          <p:nvPr/>
        </p:nvSpPr>
        <p:spPr>
          <a:xfrm>
            <a:off x="10704512" y="6237312"/>
            <a:ext cx="1368152" cy="461665"/>
          </a:xfrm>
          <a:prstGeom prst="rect">
            <a:avLst/>
          </a:prstGeom>
          <a:noFill/>
        </p:spPr>
        <p:txBody>
          <a:bodyPr wrap="square" rtlCol="0">
            <a:spAutoFit/>
          </a:bodyPr>
          <a:lstStyle/>
          <a:p>
            <a:pPr algn="ctr"/>
            <a:r>
              <a:rPr lang="en-US" sz="2400" b="1" dirty="0">
                <a:solidFill>
                  <a:schemeClr val="accent6"/>
                </a:solidFill>
              </a:rPr>
              <a:t>FINISH</a:t>
            </a:r>
            <a:endParaRPr lang="en-AU" sz="2400" b="1" dirty="0">
              <a:solidFill>
                <a:schemeClr val="accent6"/>
              </a:solidFill>
            </a:endParaRPr>
          </a:p>
        </p:txBody>
      </p:sp>
      <p:grpSp>
        <p:nvGrpSpPr>
          <p:cNvPr id="31" name="Group 30">
            <a:extLst>
              <a:ext uri="{FF2B5EF4-FFF2-40B4-BE49-F238E27FC236}">
                <a16:creationId xmlns:a16="http://schemas.microsoft.com/office/drawing/2014/main" id="{4ADC53AD-1738-DF8C-D97B-7CAEB0772997}"/>
              </a:ext>
            </a:extLst>
          </p:cNvPr>
          <p:cNvGrpSpPr/>
          <p:nvPr/>
        </p:nvGrpSpPr>
        <p:grpSpPr>
          <a:xfrm>
            <a:off x="3822494" y="4052423"/>
            <a:ext cx="2705554" cy="646331"/>
            <a:chOff x="3822494" y="4052423"/>
            <a:chExt cx="2705554" cy="646331"/>
          </a:xfrm>
        </p:grpSpPr>
        <p:sp>
          <p:nvSpPr>
            <p:cNvPr id="14" name="TextBox 13">
              <a:hlinkClick r:id="rId11" action="ppaction://hlinksldjump"/>
              <a:extLst>
                <a:ext uri="{FF2B5EF4-FFF2-40B4-BE49-F238E27FC236}">
                  <a16:creationId xmlns:a16="http://schemas.microsoft.com/office/drawing/2014/main" id="{C79774BA-E54E-4A14-B826-4D0053426F7F}"/>
                </a:ext>
              </a:extLst>
            </p:cNvPr>
            <p:cNvSpPr txBox="1"/>
            <p:nvPr/>
          </p:nvSpPr>
          <p:spPr>
            <a:xfrm>
              <a:off x="4180933" y="4052423"/>
              <a:ext cx="2347115" cy="646331"/>
            </a:xfrm>
            <a:prstGeom prst="rect">
              <a:avLst/>
            </a:prstGeom>
            <a:noFill/>
          </p:spPr>
          <p:txBody>
            <a:bodyPr wrap="square" rtlCol="0">
              <a:spAutoFit/>
            </a:bodyPr>
            <a:lstStyle/>
            <a:p>
              <a:r>
                <a:rPr lang="en-US" b="1" dirty="0">
                  <a:solidFill>
                    <a:schemeClr val="accent2"/>
                  </a:solidFill>
                </a:rPr>
                <a:t>LACK OF EDUCATION</a:t>
              </a:r>
              <a:endParaRPr lang="en-AU" b="1" dirty="0">
                <a:solidFill>
                  <a:schemeClr val="accent2"/>
                </a:solidFill>
              </a:endParaRPr>
            </a:p>
          </p:txBody>
        </p:sp>
        <p:pic>
          <p:nvPicPr>
            <p:cNvPr id="25" name="Graphic 24">
              <a:hlinkClick r:id="rId11" action="ppaction://hlinksldjump"/>
              <a:extLst>
                <a:ext uri="{FF2B5EF4-FFF2-40B4-BE49-F238E27FC236}">
                  <a16:creationId xmlns:a16="http://schemas.microsoft.com/office/drawing/2014/main" id="{2B7D0969-0B08-5B14-1355-B0F5B99FD62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22494" y="4154199"/>
              <a:ext cx="358439" cy="442777"/>
            </a:xfrm>
            <a:prstGeom prst="rect">
              <a:avLst/>
            </a:prstGeom>
          </p:spPr>
        </p:pic>
      </p:grpSp>
      <p:grpSp>
        <p:nvGrpSpPr>
          <p:cNvPr id="32" name="Group 31">
            <a:extLst>
              <a:ext uri="{FF2B5EF4-FFF2-40B4-BE49-F238E27FC236}">
                <a16:creationId xmlns:a16="http://schemas.microsoft.com/office/drawing/2014/main" id="{8F6089EE-07E3-5B8A-0791-0F4F165F39FD}"/>
              </a:ext>
            </a:extLst>
          </p:cNvPr>
          <p:cNvGrpSpPr/>
          <p:nvPr/>
        </p:nvGrpSpPr>
        <p:grpSpPr>
          <a:xfrm>
            <a:off x="5735960" y="4863531"/>
            <a:ext cx="1584176" cy="1308333"/>
            <a:chOff x="5735960" y="4863531"/>
            <a:chExt cx="1584176" cy="1308333"/>
          </a:xfrm>
        </p:grpSpPr>
        <p:sp>
          <p:nvSpPr>
            <p:cNvPr id="16" name="TextBox 15">
              <a:hlinkClick r:id="rId14" action="ppaction://hlinksldjump"/>
              <a:extLst>
                <a:ext uri="{FF2B5EF4-FFF2-40B4-BE49-F238E27FC236}">
                  <a16:creationId xmlns:a16="http://schemas.microsoft.com/office/drawing/2014/main" id="{5346FFE1-11FB-4EAA-B3D5-F32AF5653F2B}"/>
                </a:ext>
              </a:extLst>
            </p:cNvPr>
            <p:cNvSpPr txBox="1"/>
            <p:nvPr/>
          </p:nvSpPr>
          <p:spPr>
            <a:xfrm>
              <a:off x="5735960" y="5525533"/>
              <a:ext cx="1584176" cy="646331"/>
            </a:xfrm>
            <a:prstGeom prst="rect">
              <a:avLst/>
            </a:prstGeom>
            <a:noFill/>
          </p:spPr>
          <p:txBody>
            <a:bodyPr wrap="square" rtlCol="0">
              <a:spAutoFit/>
            </a:bodyPr>
            <a:lstStyle/>
            <a:p>
              <a:pPr algn="ctr"/>
              <a:r>
                <a:rPr lang="en-US" b="1" dirty="0">
                  <a:solidFill>
                    <a:schemeClr val="accent2"/>
                  </a:solidFill>
                </a:rPr>
                <a:t>GENDER INEQUALITY</a:t>
              </a:r>
              <a:endParaRPr lang="en-AU" b="1" dirty="0">
                <a:solidFill>
                  <a:schemeClr val="accent2"/>
                </a:solidFill>
              </a:endParaRPr>
            </a:p>
          </p:txBody>
        </p:sp>
        <p:pic>
          <p:nvPicPr>
            <p:cNvPr id="26" name="Graphic 25">
              <a:hlinkClick r:id="rId14" action="ppaction://hlinksldjump"/>
              <a:extLst>
                <a:ext uri="{FF2B5EF4-FFF2-40B4-BE49-F238E27FC236}">
                  <a16:creationId xmlns:a16="http://schemas.microsoft.com/office/drawing/2014/main" id="{EA70DBC5-F49B-8A34-AF86-34FC2DCF95A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87260" y="4863531"/>
              <a:ext cx="317097" cy="585410"/>
            </a:xfrm>
            <a:prstGeom prst="rect">
              <a:avLst/>
            </a:prstGeom>
          </p:spPr>
        </p:pic>
      </p:grpSp>
      <p:grpSp>
        <p:nvGrpSpPr>
          <p:cNvPr id="35" name="Group 34">
            <a:extLst>
              <a:ext uri="{FF2B5EF4-FFF2-40B4-BE49-F238E27FC236}">
                <a16:creationId xmlns:a16="http://schemas.microsoft.com/office/drawing/2014/main" id="{43F353DB-86A3-0201-488F-91FC3E8A4D13}"/>
              </a:ext>
            </a:extLst>
          </p:cNvPr>
          <p:cNvGrpSpPr/>
          <p:nvPr/>
        </p:nvGrpSpPr>
        <p:grpSpPr>
          <a:xfrm>
            <a:off x="8688288" y="3028306"/>
            <a:ext cx="2830016" cy="646331"/>
            <a:chOff x="8688288" y="3028306"/>
            <a:chExt cx="2830016" cy="646331"/>
          </a:xfrm>
        </p:grpSpPr>
        <p:sp>
          <p:nvSpPr>
            <p:cNvPr id="18" name="TextBox 17">
              <a:hlinkClick r:id="rId17" action="ppaction://hlinksldjump"/>
              <a:extLst>
                <a:ext uri="{FF2B5EF4-FFF2-40B4-BE49-F238E27FC236}">
                  <a16:creationId xmlns:a16="http://schemas.microsoft.com/office/drawing/2014/main" id="{8A615C72-38BB-4047-A539-CA94C83DB987}"/>
                </a:ext>
              </a:extLst>
            </p:cNvPr>
            <p:cNvSpPr txBox="1"/>
            <p:nvPr/>
          </p:nvSpPr>
          <p:spPr>
            <a:xfrm>
              <a:off x="9336360" y="3028306"/>
              <a:ext cx="2181944" cy="646331"/>
            </a:xfrm>
            <a:prstGeom prst="rect">
              <a:avLst/>
            </a:prstGeom>
            <a:noFill/>
          </p:spPr>
          <p:txBody>
            <a:bodyPr wrap="square" rtlCol="0">
              <a:spAutoFit/>
            </a:bodyPr>
            <a:lstStyle/>
            <a:p>
              <a:r>
                <a:rPr lang="en-US" b="1" dirty="0">
                  <a:solidFill>
                    <a:schemeClr val="accent2"/>
                  </a:solidFill>
                </a:rPr>
                <a:t>ENVIRONMENTAL FACTORS</a:t>
              </a:r>
              <a:endParaRPr lang="en-AU" b="1" dirty="0">
                <a:solidFill>
                  <a:schemeClr val="accent2"/>
                </a:solidFill>
              </a:endParaRPr>
            </a:p>
          </p:txBody>
        </p:sp>
        <p:pic>
          <p:nvPicPr>
            <p:cNvPr id="27" name="Graphic 26">
              <a:hlinkClick r:id="rId17" action="ppaction://hlinksldjump"/>
              <a:extLst>
                <a:ext uri="{FF2B5EF4-FFF2-40B4-BE49-F238E27FC236}">
                  <a16:creationId xmlns:a16="http://schemas.microsoft.com/office/drawing/2014/main" id="{2DF4DB3B-63A3-871B-CC68-4992C4C33F9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688288" y="3091678"/>
              <a:ext cx="548680" cy="548680"/>
            </a:xfrm>
            <a:prstGeom prst="rect">
              <a:avLst/>
            </a:prstGeom>
          </p:spPr>
        </p:pic>
      </p:grpSp>
      <p:grpSp>
        <p:nvGrpSpPr>
          <p:cNvPr id="36" name="Group 35">
            <a:extLst>
              <a:ext uri="{FF2B5EF4-FFF2-40B4-BE49-F238E27FC236}">
                <a16:creationId xmlns:a16="http://schemas.microsoft.com/office/drawing/2014/main" id="{CD330192-E694-1BA3-6B00-8BB352F3BFF5}"/>
              </a:ext>
            </a:extLst>
          </p:cNvPr>
          <p:cNvGrpSpPr/>
          <p:nvPr/>
        </p:nvGrpSpPr>
        <p:grpSpPr>
          <a:xfrm>
            <a:off x="8535200" y="1814383"/>
            <a:ext cx="3006050" cy="646331"/>
            <a:chOff x="8535200" y="1814383"/>
            <a:chExt cx="3006050" cy="646331"/>
          </a:xfrm>
        </p:grpSpPr>
        <p:sp>
          <p:nvSpPr>
            <p:cNvPr id="51" name="TextBox 50">
              <a:hlinkClick r:id="rId20" action="ppaction://hlinksldjump"/>
              <a:extLst>
                <a:ext uri="{FF2B5EF4-FFF2-40B4-BE49-F238E27FC236}">
                  <a16:creationId xmlns:a16="http://schemas.microsoft.com/office/drawing/2014/main" id="{882BFE2B-0006-4C8F-863A-32A7341CE20E}"/>
                </a:ext>
              </a:extLst>
            </p:cNvPr>
            <p:cNvSpPr txBox="1"/>
            <p:nvPr/>
          </p:nvSpPr>
          <p:spPr>
            <a:xfrm>
              <a:off x="9359306" y="1814383"/>
              <a:ext cx="2181944" cy="646331"/>
            </a:xfrm>
            <a:prstGeom prst="rect">
              <a:avLst/>
            </a:prstGeom>
            <a:noFill/>
          </p:spPr>
          <p:txBody>
            <a:bodyPr wrap="square" rtlCol="0">
              <a:spAutoFit/>
            </a:bodyPr>
            <a:lstStyle/>
            <a:p>
              <a:r>
                <a:rPr lang="en-US" b="1" dirty="0">
                  <a:solidFill>
                    <a:schemeClr val="accent2"/>
                  </a:solidFill>
                </a:rPr>
                <a:t>FOOD INSECURITY</a:t>
              </a:r>
              <a:endParaRPr lang="en-AU" b="1" dirty="0">
                <a:solidFill>
                  <a:schemeClr val="accent2"/>
                </a:solidFill>
              </a:endParaRPr>
            </a:p>
          </p:txBody>
        </p:sp>
        <p:pic>
          <p:nvPicPr>
            <p:cNvPr id="28" name="Graphic 27">
              <a:hlinkClick r:id="rId20" action="ppaction://hlinksldjump"/>
              <a:extLst>
                <a:ext uri="{FF2B5EF4-FFF2-40B4-BE49-F238E27FC236}">
                  <a16:creationId xmlns:a16="http://schemas.microsoft.com/office/drawing/2014/main" id="{7D85808A-274B-0DF2-56DC-5D2FBF7CECC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535200" y="1904191"/>
              <a:ext cx="701768" cy="548681"/>
            </a:xfrm>
            <a:prstGeom prst="rect">
              <a:avLst/>
            </a:prstGeom>
          </p:spPr>
        </p:pic>
      </p:grpSp>
      <p:grpSp>
        <p:nvGrpSpPr>
          <p:cNvPr id="34" name="Group 33">
            <a:extLst>
              <a:ext uri="{FF2B5EF4-FFF2-40B4-BE49-F238E27FC236}">
                <a16:creationId xmlns:a16="http://schemas.microsoft.com/office/drawing/2014/main" id="{0D5BF269-3D51-75B1-6A34-79D1CE2BA4EA}"/>
              </a:ext>
            </a:extLst>
          </p:cNvPr>
          <p:cNvGrpSpPr/>
          <p:nvPr/>
        </p:nvGrpSpPr>
        <p:grpSpPr>
          <a:xfrm>
            <a:off x="8198054" y="4428330"/>
            <a:ext cx="2434450" cy="571420"/>
            <a:chOff x="8198054" y="4428330"/>
            <a:chExt cx="2434450" cy="571420"/>
          </a:xfrm>
        </p:grpSpPr>
        <p:sp>
          <p:nvSpPr>
            <p:cNvPr id="17" name="TextBox 16">
              <a:hlinkClick r:id="rId23" action="ppaction://hlinksldjump"/>
              <a:extLst>
                <a:ext uri="{FF2B5EF4-FFF2-40B4-BE49-F238E27FC236}">
                  <a16:creationId xmlns:a16="http://schemas.microsoft.com/office/drawing/2014/main" id="{A1264F92-ACC8-4847-9B5A-ED8CF715F3FC}"/>
                </a:ext>
              </a:extLst>
            </p:cNvPr>
            <p:cNvSpPr txBox="1"/>
            <p:nvPr/>
          </p:nvSpPr>
          <p:spPr>
            <a:xfrm>
              <a:off x="8688288" y="4529374"/>
              <a:ext cx="1944216" cy="369332"/>
            </a:xfrm>
            <a:prstGeom prst="rect">
              <a:avLst/>
            </a:prstGeom>
            <a:noFill/>
          </p:spPr>
          <p:txBody>
            <a:bodyPr wrap="square" rtlCol="0">
              <a:spAutoFit/>
            </a:bodyPr>
            <a:lstStyle/>
            <a:p>
              <a:r>
                <a:rPr lang="en-US" b="1" dirty="0">
                  <a:solidFill>
                    <a:schemeClr val="accent2"/>
                  </a:solidFill>
                </a:rPr>
                <a:t>POOR HEALTH</a:t>
              </a:r>
              <a:endParaRPr lang="en-AU" b="1" dirty="0">
                <a:solidFill>
                  <a:schemeClr val="accent2"/>
                </a:solidFill>
              </a:endParaRPr>
            </a:p>
          </p:txBody>
        </p:sp>
        <p:pic>
          <p:nvPicPr>
            <p:cNvPr id="33" name="Graphic 32">
              <a:hlinkClick r:id="rId23" action="ppaction://hlinksldjump"/>
              <a:extLst>
                <a:ext uri="{FF2B5EF4-FFF2-40B4-BE49-F238E27FC236}">
                  <a16:creationId xmlns:a16="http://schemas.microsoft.com/office/drawing/2014/main" id="{5D7D2D95-1FD9-5FDF-7A7F-576F3754FC8F}"/>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8198054" y="4428330"/>
              <a:ext cx="432894" cy="571420"/>
            </a:xfrm>
            <a:prstGeom prst="rect">
              <a:avLst/>
            </a:prstGeom>
          </p:spPr>
        </p:pic>
      </p:grpSp>
    </p:spTree>
    <p:extLst>
      <p:ext uri="{BB962C8B-B14F-4D97-AF65-F5344CB8AC3E}">
        <p14:creationId xmlns:p14="http://schemas.microsoft.com/office/powerpoint/2010/main" val="3726215087"/>
      </p:ext>
    </p:extLst>
  </p:cSld>
  <p:clrMapOvr>
    <a:masterClrMapping/>
  </p:clrMapOvr>
  <p:transition spd="slow" advClick="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chemeClr val="bg1"/>
                </a:solidFill>
              </a:rPr>
              <a:t>DEBT</a:t>
            </a:r>
          </a:p>
        </p:txBody>
      </p:sp>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7" y="1601416"/>
            <a:ext cx="6916356" cy="4347864"/>
          </a:xfrm>
        </p:spPr>
        <p:txBody>
          <a:bodyPr lIns="91440" tIns="45720" rIns="91440" bIns="45720" anchor="t"/>
          <a:lstStyle/>
          <a:p>
            <a:pPr>
              <a:lnSpc>
                <a:spcPct val="100000"/>
              </a:lnSpc>
              <a:spcBef>
                <a:spcPts val="0"/>
              </a:spcBef>
              <a:spcAft>
                <a:spcPts val="1800"/>
              </a:spcAft>
              <a:defRPr/>
            </a:pPr>
            <a:r>
              <a:rPr lang="en-AU" sz="2400" dirty="0">
                <a:solidFill>
                  <a:srgbClr val="414042"/>
                </a:solidFill>
                <a:latin typeface="Arial" panose="020B0604020202020204" pitchFamily="34" charset="0"/>
                <a:ea typeface="Roboto"/>
              </a:rPr>
              <a:t>Countries borrow money to pay for projects like roads, irrigation and agricultural projects, or to help them through difficult times such as a natural disaster. </a:t>
            </a:r>
            <a:endParaRPr lang="en-AU" sz="2400" dirty="0">
              <a:solidFill>
                <a:srgbClr val="414042"/>
              </a:solidFill>
              <a:latin typeface="Arial" panose="020B0604020202020204" pitchFamily="34" charset="0"/>
              <a:ea typeface="Roboto" pitchFamily="2" charset="0"/>
              <a:cs typeface="Arial" pitchFamily="34" charset="0"/>
            </a:endParaRPr>
          </a:p>
          <a:p>
            <a:pPr>
              <a:lnSpc>
                <a:spcPct val="100000"/>
              </a:lnSpc>
              <a:spcBef>
                <a:spcPts val="0"/>
              </a:spcBef>
              <a:spcAft>
                <a:spcPts val="1800"/>
              </a:spcAft>
              <a:defRPr/>
            </a:pPr>
            <a:r>
              <a:rPr lang="en-AU" sz="2400" dirty="0">
                <a:solidFill>
                  <a:srgbClr val="414042"/>
                </a:solidFill>
                <a:latin typeface="Arial" panose="020B0604020202020204" pitchFamily="34" charset="0"/>
                <a:ea typeface="Roboto"/>
              </a:rPr>
              <a:t>Debt mounts up and repayments can eat into budgets for education, health and development programs. This can mean prices for essential services increase, making it harder for some people to afford them.  </a:t>
            </a:r>
            <a:endParaRPr lang="en-AU" sz="2400" dirty="0">
              <a:solidFill>
                <a:srgbClr val="414042"/>
              </a:solidFill>
              <a:latin typeface="Arial" panose="020B0604020202020204" pitchFamily="34" charset="0"/>
              <a:ea typeface="Roboto" pitchFamily="2" charset="0"/>
              <a:cs typeface="Arial" pitchFamily="34" charset="0"/>
            </a:endParaRPr>
          </a:p>
          <a:p>
            <a:pPr>
              <a:lnSpc>
                <a:spcPct val="100000"/>
              </a:lnSpc>
              <a:spcBef>
                <a:spcPts val="0"/>
              </a:spcBef>
              <a:spcAft>
                <a:spcPts val="1800"/>
              </a:spcAft>
            </a:pPr>
            <a:endParaRPr lang="en-US" sz="2800" dirty="0">
              <a:solidFill>
                <a:srgbClr val="414042"/>
              </a:solidFill>
              <a:latin typeface="Arial" panose="020B0604020202020204" pitchFamily="34" charset="0"/>
              <a:ea typeface="Roboto" pitchFamily="2" charset="0"/>
            </a:endParaRPr>
          </a:p>
        </p:txBody>
      </p:sp>
      <p:pic>
        <p:nvPicPr>
          <p:cNvPr id="9" name="Picture Placeholder 8" descr="Dollar">
            <a:extLst>
              <a:ext uri="{FF2B5EF4-FFF2-40B4-BE49-F238E27FC236}">
                <a16:creationId xmlns:a16="http://schemas.microsoft.com/office/drawing/2014/main" id="{6891BD6E-779D-4492-AB26-90E9E72D1804}"/>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4933" b="4933"/>
          <a:stretch/>
        </p:blipFill>
        <p:spPr>
          <a:xfrm>
            <a:off x="7464152" y="1598319"/>
            <a:ext cx="4180051" cy="3766938"/>
          </a:xfrm>
          <a:prstGeom prst="rect">
            <a:avLst/>
          </a:prstGeom>
        </p:spPr>
      </p:pic>
      <p:pic>
        <p:nvPicPr>
          <p:cNvPr id="2" name="Graphic 1" descr="Line arrow Straight">
            <a:hlinkClick r:id="rId5" action="ppaction://hlinksldjump"/>
            <a:extLst>
              <a:ext uri="{FF2B5EF4-FFF2-40B4-BE49-F238E27FC236}">
                <a16:creationId xmlns:a16="http://schemas.microsoft.com/office/drawing/2014/main" id="{6E43591C-D4B6-1095-4316-E7EAF01AC4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1280576" y="5445296"/>
            <a:ext cx="648000" cy="648000"/>
          </a:xfrm>
          <a:prstGeom prst="rect">
            <a:avLst/>
          </a:prstGeom>
        </p:spPr>
      </p:pic>
    </p:spTree>
    <p:extLst>
      <p:ext uri="{BB962C8B-B14F-4D97-AF65-F5344CB8AC3E}">
        <p14:creationId xmlns:p14="http://schemas.microsoft.com/office/powerpoint/2010/main" val="1735239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0C244C"/>
                </a:solidFill>
              </a:rPr>
              <a:t>Conflict</a:t>
            </a:r>
          </a:p>
        </p:txBody>
      </p:sp>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6" y="1601416"/>
            <a:ext cx="6912767" cy="4347864"/>
          </a:xfrm>
        </p:spPr>
        <p:txBody>
          <a:bodyPr lIns="91440" tIns="45720" rIns="91440" bIns="45720" anchor="t"/>
          <a:lstStyle/>
          <a:p>
            <a:pPr>
              <a:lnSpc>
                <a:spcPct val="100000"/>
              </a:lnSpc>
              <a:spcBef>
                <a:spcPts val="0"/>
              </a:spcBef>
              <a:spcAft>
                <a:spcPts val="1800"/>
              </a:spcAft>
              <a:defRPr/>
            </a:pPr>
            <a:r>
              <a:rPr lang="en-AU" sz="2400" dirty="0">
                <a:solidFill>
                  <a:srgbClr val="414042"/>
                </a:solidFill>
                <a:latin typeface="Arial" panose="020B0604020202020204" pitchFamily="34" charset="0"/>
                <a:ea typeface="Roboto"/>
              </a:rPr>
              <a:t>During conflict, family income earners may be called into military service, crops may be destroyed, water sources polluted, and livestock killed or stolen. This reduces family income for essential services, food security and water access. </a:t>
            </a:r>
            <a:endParaRPr lang="en-AU" sz="2400" dirty="0">
              <a:solidFill>
                <a:srgbClr val="414042"/>
              </a:solidFill>
              <a:latin typeface="Arial" panose="020B0604020202020204" pitchFamily="34" charset="0"/>
              <a:ea typeface="Roboto" pitchFamily="2" charset="0"/>
            </a:endParaRPr>
          </a:p>
          <a:p>
            <a:pPr>
              <a:lnSpc>
                <a:spcPct val="100000"/>
              </a:lnSpc>
              <a:spcBef>
                <a:spcPts val="0"/>
              </a:spcBef>
              <a:spcAft>
                <a:spcPts val="1800"/>
              </a:spcAft>
              <a:defRPr/>
            </a:pPr>
            <a:r>
              <a:rPr lang="en-AU" sz="2400" dirty="0">
                <a:solidFill>
                  <a:srgbClr val="414042"/>
                </a:solidFill>
                <a:latin typeface="Arial" panose="020B0604020202020204" pitchFamily="34" charset="0"/>
                <a:ea typeface="Roboto" pitchFamily="2" charset="0"/>
              </a:rPr>
              <a:t>Injury and disability, resulting from the conflict, can make it difficult for people to grow food, collect water or earn an income – even after a conflict stops.</a:t>
            </a:r>
          </a:p>
          <a:p>
            <a:pPr>
              <a:lnSpc>
                <a:spcPct val="100000"/>
              </a:lnSpc>
              <a:spcBef>
                <a:spcPts val="0"/>
              </a:spcBef>
              <a:spcAft>
                <a:spcPts val="1800"/>
              </a:spcAft>
            </a:pPr>
            <a:endParaRPr lang="en-US" sz="2400" dirty="0">
              <a:solidFill>
                <a:srgbClr val="414042"/>
              </a:solidFill>
              <a:latin typeface="Arial" panose="020B0604020202020204" pitchFamily="34" charset="0"/>
              <a:ea typeface="Roboto" pitchFamily="2" charset="0"/>
            </a:endParaRPr>
          </a:p>
        </p:txBody>
      </p:sp>
      <p:pic>
        <p:nvPicPr>
          <p:cNvPr id="8" name="Graphic 7">
            <a:extLst>
              <a:ext uri="{FF2B5EF4-FFF2-40B4-BE49-F238E27FC236}">
                <a16:creationId xmlns:a16="http://schemas.microsoft.com/office/drawing/2014/main" id="{B8EB306D-EEB5-4906-A703-34583EB5A9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8208" y="1601416"/>
            <a:ext cx="3744414" cy="3744414"/>
          </a:xfrm>
          <a:prstGeom prst="rect">
            <a:avLst/>
          </a:prstGeom>
        </p:spPr>
      </p:pic>
      <p:pic>
        <p:nvPicPr>
          <p:cNvPr id="2" name="Graphic 1" descr="Line arrow Straight">
            <a:hlinkClick r:id="rId5" action="ppaction://hlinksldjump"/>
            <a:extLst>
              <a:ext uri="{FF2B5EF4-FFF2-40B4-BE49-F238E27FC236}">
                <a16:creationId xmlns:a16="http://schemas.microsoft.com/office/drawing/2014/main" id="{7C6289FF-99C1-F2FD-7A79-0F1933B9CB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1280576" y="5445296"/>
            <a:ext cx="648000" cy="648000"/>
          </a:xfrm>
          <a:prstGeom prst="rect">
            <a:avLst/>
          </a:prstGeom>
        </p:spPr>
      </p:pic>
    </p:spTree>
    <p:extLst>
      <p:ext uri="{BB962C8B-B14F-4D97-AF65-F5344CB8AC3E}">
        <p14:creationId xmlns:p14="http://schemas.microsoft.com/office/powerpoint/2010/main" val="791831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1DB3330-1DF5-DFA7-E5F2-FDC3BE59EC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6276" y="1601416"/>
            <a:ext cx="3096346" cy="3824895"/>
          </a:xfrm>
          <a:prstGeom prst="rect">
            <a:avLst/>
          </a:prstGeom>
        </p:spPr>
      </p:pic>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E5DBCB"/>
                </a:solidFill>
              </a:rPr>
              <a:t>Lack of Education</a:t>
            </a:r>
          </a:p>
        </p:txBody>
      </p:sp>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6" y="1601416"/>
            <a:ext cx="7704856" cy="4347864"/>
          </a:xfrm>
        </p:spPr>
        <p:txBody>
          <a:bodyPr/>
          <a:lstStyle/>
          <a:p>
            <a:pPr>
              <a:lnSpc>
                <a:spcPct val="100000"/>
              </a:lnSpc>
              <a:spcBef>
                <a:spcPts val="0"/>
              </a:spcBef>
              <a:spcAft>
                <a:spcPts val="1800"/>
              </a:spcAft>
            </a:pPr>
            <a:r>
              <a:rPr lang="en-AU" altLang="en-US" sz="2400" dirty="0">
                <a:solidFill>
                  <a:srgbClr val="414042"/>
                </a:solidFill>
                <a:latin typeface="Arial" panose="020B0604020202020204" pitchFamily="34" charset="0"/>
                <a:ea typeface="Roboto" pitchFamily="2" charset="0"/>
              </a:rPr>
              <a:t>Children who cannot go to school will have fewer opportunities to escape poverty. </a:t>
            </a:r>
          </a:p>
          <a:p>
            <a:pPr>
              <a:lnSpc>
                <a:spcPct val="100000"/>
              </a:lnSpc>
              <a:spcBef>
                <a:spcPts val="0"/>
              </a:spcBef>
              <a:spcAft>
                <a:spcPts val="600"/>
              </a:spcAft>
            </a:pPr>
            <a:r>
              <a:rPr lang="en-AU" altLang="en-US" sz="2400" dirty="0">
                <a:solidFill>
                  <a:srgbClr val="414042"/>
                </a:solidFill>
                <a:latin typeface="Arial" panose="020B0604020202020204" pitchFamily="34" charset="0"/>
                <a:ea typeface="Roboto" pitchFamily="2" charset="0"/>
              </a:rPr>
              <a:t>Contributing factors to lack of education include:</a:t>
            </a:r>
          </a:p>
          <a:p>
            <a:pPr marL="342900" indent="-342900">
              <a:lnSpc>
                <a:spcPct val="100000"/>
              </a:lnSpc>
              <a:spcBef>
                <a:spcPts val="0"/>
              </a:spcBef>
              <a:spcAft>
                <a:spcPts val="600"/>
              </a:spcAft>
              <a:buFont typeface="Arial" panose="020B0604020202020204" pitchFamily="34" charset="0"/>
              <a:buChar char="•"/>
            </a:pPr>
            <a:r>
              <a:rPr lang="en-AU" altLang="en-US" sz="2400" dirty="0">
                <a:solidFill>
                  <a:srgbClr val="414042"/>
                </a:solidFill>
                <a:latin typeface="Arial" panose="020B0604020202020204" pitchFamily="34" charset="0"/>
                <a:ea typeface="Roboto" pitchFamily="2" charset="0"/>
              </a:rPr>
              <a:t>Lack of government funding</a:t>
            </a:r>
          </a:p>
          <a:p>
            <a:pPr marL="342900" indent="-342900">
              <a:lnSpc>
                <a:spcPct val="100000"/>
              </a:lnSpc>
              <a:spcBef>
                <a:spcPts val="0"/>
              </a:spcBef>
              <a:spcAft>
                <a:spcPts val="600"/>
              </a:spcAft>
              <a:buFont typeface="Arial" panose="020B0604020202020204" pitchFamily="34" charset="0"/>
              <a:buChar char="•"/>
            </a:pPr>
            <a:r>
              <a:rPr lang="en-AU" altLang="en-US" sz="2400" dirty="0">
                <a:solidFill>
                  <a:srgbClr val="414042"/>
                </a:solidFill>
                <a:latin typeface="Arial" panose="020B0604020202020204" pitchFamily="34" charset="0"/>
                <a:ea typeface="Roboto" pitchFamily="2" charset="0"/>
              </a:rPr>
              <a:t>Cost of school supplies, uniforms and transportation</a:t>
            </a:r>
          </a:p>
          <a:p>
            <a:pPr marL="342900" indent="-342900">
              <a:lnSpc>
                <a:spcPct val="100000"/>
              </a:lnSpc>
              <a:spcBef>
                <a:spcPts val="0"/>
              </a:spcBef>
              <a:spcAft>
                <a:spcPts val="600"/>
              </a:spcAft>
              <a:buFont typeface="Arial" panose="020B0604020202020204" pitchFamily="34" charset="0"/>
              <a:buChar char="•"/>
            </a:pPr>
            <a:r>
              <a:rPr lang="en-AU" altLang="en-US" sz="2400" dirty="0">
                <a:solidFill>
                  <a:srgbClr val="414042"/>
                </a:solidFill>
                <a:latin typeface="Arial" panose="020B0604020202020204" pitchFamily="34" charset="0"/>
                <a:ea typeface="Roboto" pitchFamily="2" charset="0"/>
              </a:rPr>
              <a:t>Untrained or poorly trained teachers</a:t>
            </a:r>
          </a:p>
          <a:p>
            <a:pPr marL="342900" indent="-342900">
              <a:lnSpc>
                <a:spcPct val="100000"/>
              </a:lnSpc>
              <a:spcBef>
                <a:spcPts val="0"/>
              </a:spcBef>
              <a:spcAft>
                <a:spcPts val="600"/>
              </a:spcAft>
              <a:buFont typeface="Arial" panose="020B0604020202020204" pitchFamily="34" charset="0"/>
              <a:buChar char="•"/>
            </a:pPr>
            <a:r>
              <a:rPr lang="en-AU" altLang="en-US" sz="2400" dirty="0">
                <a:solidFill>
                  <a:srgbClr val="414042"/>
                </a:solidFill>
                <a:latin typeface="Arial" panose="020B0604020202020204" pitchFamily="34" charset="0"/>
                <a:ea typeface="Roboto" pitchFamily="2" charset="0"/>
              </a:rPr>
              <a:t>No classroom</a:t>
            </a:r>
          </a:p>
          <a:p>
            <a:pPr marL="342900" indent="-342900">
              <a:lnSpc>
                <a:spcPct val="100000"/>
              </a:lnSpc>
              <a:spcBef>
                <a:spcPts val="0"/>
              </a:spcBef>
              <a:spcAft>
                <a:spcPts val="600"/>
              </a:spcAft>
              <a:buFont typeface="Arial" panose="020B0604020202020204" pitchFamily="34" charset="0"/>
              <a:buChar char="•"/>
            </a:pPr>
            <a:r>
              <a:rPr lang="en-AU" altLang="en-US" sz="2400" dirty="0">
                <a:solidFill>
                  <a:srgbClr val="414042"/>
                </a:solidFill>
                <a:latin typeface="Arial" panose="020B0604020202020204" pitchFamily="34" charset="0"/>
                <a:ea typeface="Roboto" pitchFamily="2" charset="0"/>
              </a:rPr>
              <a:t>Gender</a:t>
            </a:r>
          </a:p>
          <a:p>
            <a:pPr marL="342900" indent="-342900">
              <a:lnSpc>
                <a:spcPct val="100000"/>
              </a:lnSpc>
              <a:spcBef>
                <a:spcPts val="0"/>
              </a:spcBef>
              <a:spcAft>
                <a:spcPts val="600"/>
              </a:spcAft>
              <a:buFont typeface="Arial" panose="020B0604020202020204" pitchFamily="34" charset="0"/>
              <a:buChar char="•"/>
            </a:pPr>
            <a:r>
              <a:rPr lang="en-AU" altLang="en-US" sz="2400" dirty="0">
                <a:solidFill>
                  <a:srgbClr val="414042"/>
                </a:solidFill>
                <a:latin typeface="Arial" panose="020B0604020202020204" pitchFamily="34" charset="0"/>
                <a:ea typeface="Roboto" pitchFamily="2" charset="0"/>
              </a:rPr>
              <a:t>Disabilities</a:t>
            </a:r>
          </a:p>
          <a:p>
            <a:pPr marL="342900" indent="-342900">
              <a:lnSpc>
                <a:spcPct val="100000"/>
              </a:lnSpc>
              <a:spcBef>
                <a:spcPts val="0"/>
              </a:spcBef>
              <a:spcAft>
                <a:spcPts val="600"/>
              </a:spcAft>
              <a:buFont typeface="Arial" panose="020B0604020202020204" pitchFamily="34" charset="0"/>
              <a:buChar char="•"/>
            </a:pPr>
            <a:r>
              <a:rPr lang="en-AU" altLang="en-US" sz="2400" dirty="0">
                <a:solidFill>
                  <a:srgbClr val="414042"/>
                </a:solidFill>
                <a:latin typeface="Arial" panose="020B0604020202020204" pitchFamily="34" charset="0"/>
                <a:ea typeface="Roboto" pitchFamily="2" charset="0"/>
              </a:rPr>
              <a:t>Distance from home to school.</a:t>
            </a:r>
          </a:p>
        </p:txBody>
      </p:sp>
      <p:pic>
        <p:nvPicPr>
          <p:cNvPr id="7" name="Graphic 6" descr="Line arrow Straight">
            <a:hlinkClick r:id="rId5" action="ppaction://hlinksldjump"/>
            <a:extLst>
              <a:ext uri="{FF2B5EF4-FFF2-40B4-BE49-F238E27FC236}">
                <a16:creationId xmlns:a16="http://schemas.microsoft.com/office/drawing/2014/main" id="{2D4DC869-0681-5D57-E10F-762B07EC23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1280576" y="5445296"/>
            <a:ext cx="648000" cy="648000"/>
          </a:xfrm>
          <a:prstGeom prst="rect">
            <a:avLst/>
          </a:prstGeom>
        </p:spPr>
      </p:pic>
    </p:spTree>
    <p:extLst>
      <p:ext uri="{BB962C8B-B14F-4D97-AF65-F5344CB8AC3E}">
        <p14:creationId xmlns:p14="http://schemas.microsoft.com/office/powerpoint/2010/main" val="583143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solidFill>
                  <a:srgbClr val="0C244C"/>
                </a:solidFill>
              </a:rPr>
              <a:t>Gender Inequities</a:t>
            </a:r>
          </a:p>
        </p:txBody>
      </p:sp>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6" y="1601416"/>
            <a:ext cx="6912767" cy="4347864"/>
          </a:xfrm>
        </p:spPr>
        <p:txBody>
          <a:bodyPr/>
          <a:lstStyle/>
          <a:p>
            <a:pPr>
              <a:lnSpc>
                <a:spcPct val="100000"/>
              </a:lnSpc>
              <a:spcBef>
                <a:spcPts val="0"/>
              </a:spcBef>
              <a:spcAft>
                <a:spcPts val="1800"/>
              </a:spcAft>
            </a:pPr>
            <a:r>
              <a:rPr lang="en-AU" altLang="en-US" sz="2400" dirty="0">
                <a:solidFill>
                  <a:srgbClr val="414042"/>
                </a:solidFill>
                <a:latin typeface="Arial" panose="020B0604020202020204" pitchFamily="34" charset="0"/>
                <a:ea typeface="Roboto" pitchFamily="2" charset="0"/>
                <a:cs typeface="Arial" panose="020B0604020202020204" pitchFamily="34" charset="0"/>
              </a:rPr>
              <a:t>Women and girls are more vulnerable to poverty than men and boys. Their basic rights are denied just because of their gender. </a:t>
            </a:r>
          </a:p>
          <a:p>
            <a:pPr>
              <a:lnSpc>
                <a:spcPct val="100000"/>
              </a:lnSpc>
              <a:spcBef>
                <a:spcPts val="0"/>
              </a:spcBef>
              <a:spcAft>
                <a:spcPts val="1800"/>
              </a:spcAft>
            </a:pPr>
            <a:r>
              <a:rPr lang="en-AU" altLang="en-US" sz="2400" dirty="0">
                <a:solidFill>
                  <a:srgbClr val="414042"/>
                </a:solidFill>
                <a:latin typeface="Arial" panose="020B0604020202020204" pitchFamily="34" charset="0"/>
                <a:ea typeface="Roboto" pitchFamily="2" charset="0"/>
                <a:cs typeface="Arial" panose="020B0604020202020204" pitchFamily="34" charset="0"/>
              </a:rPr>
              <a:t>This means they often have less access to basic education and healthcare, have less opportunities to find jobs, are paid lower wages, suffer harm and, in some countries, can’t even own their own land. </a:t>
            </a:r>
          </a:p>
        </p:txBody>
      </p:sp>
      <p:pic>
        <p:nvPicPr>
          <p:cNvPr id="15" name="Graphic 14">
            <a:extLst>
              <a:ext uri="{FF2B5EF4-FFF2-40B4-BE49-F238E27FC236}">
                <a16:creationId xmlns:a16="http://schemas.microsoft.com/office/drawing/2014/main" id="{73068F10-ADEB-2FC2-B7AD-ADF637FA24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4232" y="1601416"/>
            <a:ext cx="2304256" cy="4254012"/>
          </a:xfrm>
          <a:prstGeom prst="rect">
            <a:avLst/>
          </a:prstGeom>
        </p:spPr>
      </p:pic>
      <p:pic>
        <p:nvPicPr>
          <p:cNvPr id="2" name="Graphic 1" descr="Line arrow Straight">
            <a:hlinkClick r:id="rId5" action="ppaction://hlinksldjump"/>
            <a:extLst>
              <a:ext uri="{FF2B5EF4-FFF2-40B4-BE49-F238E27FC236}">
                <a16:creationId xmlns:a16="http://schemas.microsoft.com/office/drawing/2014/main" id="{357F6FCB-EC35-196C-BD75-BB9C2DB19C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1280576" y="5445296"/>
            <a:ext cx="648000" cy="648000"/>
          </a:xfrm>
          <a:prstGeom prst="rect">
            <a:avLst/>
          </a:prstGeom>
        </p:spPr>
      </p:pic>
    </p:spTree>
    <p:extLst>
      <p:ext uri="{BB962C8B-B14F-4D97-AF65-F5344CB8AC3E}">
        <p14:creationId xmlns:p14="http://schemas.microsoft.com/office/powerpoint/2010/main" val="34395710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889E28C-AD0E-1197-561A-7F39554CC2B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32300" y="1597544"/>
            <a:ext cx="2880322" cy="3802026"/>
          </a:xfrm>
          <a:prstGeom prst="rect">
            <a:avLst/>
          </a:prstGeom>
        </p:spPr>
      </p:pic>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t>Poor Health</a:t>
            </a:r>
          </a:p>
        </p:txBody>
      </p:sp>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6" y="1601416"/>
            <a:ext cx="7560840" cy="4347864"/>
          </a:xfrm>
        </p:spPr>
        <p:txBody>
          <a:bodyPr lIns="91440" tIns="45720" rIns="91440" bIns="45720" anchor="t"/>
          <a:lstStyle/>
          <a:p>
            <a:pPr>
              <a:lnSpc>
                <a:spcPct val="100000"/>
              </a:lnSpc>
              <a:spcBef>
                <a:spcPts val="0"/>
              </a:spcBef>
              <a:spcAft>
                <a:spcPts val="1800"/>
              </a:spcAft>
            </a:pPr>
            <a:r>
              <a:rPr lang="en-AU" sz="2400" dirty="0">
                <a:solidFill>
                  <a:srgbClr val="414042"/>
                </a:solidFill>
                <a:ea typeface="Roboto"/>
              </a:rPr>
              <a:t>Poor health is a major cause of poverty. Seeking medical attention can be expensive. Doctors' visits, tests, medicines and transportation all need to be paid for.</a:t>
            </a:r>
            <a:endParaRPr lang="en-US" dirty="0">
              <a:solidFill>
                <a:srgbClr val="414042"/>
              </a:solidFill>
              <a:ea typeface="Roboto"/>
            </a:endParaRPr>
          </a:p>
          <a:p>
            <a:pPr>
              <a:lnSpc>
                <a:spcPct val="100000"/>
              </a:lnSpc>
              <a:spcBef>
                <a:spcPts val="0"/>
              </a:spcBef>
              <a:spcAft>
                <a:spcPts val="1800"/>
              </a:spcAft>
            </a:pPr>
            <a:r>
              <a:rPr lang="en-AU" sz="2400" dirty="0">
                <a:solidFill>
                  <a:srgbClr val="414042"/>
                </a:solidFill>
                <a:latin typeface="Arial" panose="020B0604020202020204" pitchFamily="34" charset="0"/>
                <a:ea typeface="Roboto" pitchFamily="2" charset="0"/>
              </a:rPr>
              <a:t>Family income earners may have to take time off work or children may have to take time off school to care for the sick. Some families may need to sell belongings or go into debt to pay for medical costs.  </a:t>
            </a:r>
          </a:p>
          <a:p>
            <a:pPr>
              <a:lnSpc>
                <a:spcPct val="100000"/>
              </a:lnSpc>
              <a:spcBef>
                <a:spcPts val="0"/>
              </a:spcBef>
              <a:spcAft>
                <a:spcPts val="1800"/>
              </a:spcAft>
            </a:pPr>
            <a:r>
              <a:rPr lang="en-AU" sz="2400" dirty="0">
                <a:solidFill>
                  <a:srgbClr val="414042"/>
                </a:solidFill>
                <a:latin typeface="Arial" panose="020B0604020202020204" pitchFamily="34" charset="0"/>
                <a:ea typeface="Roboto" pitchFamily="2" charset="0"/>
              </a:rPr>
              <a:t>For the first time in 20 years extreme poverty rates have risen as a result of the COVID-19 pandemic.</a:t>
            </a:r>
          </a:p>
        </p:txBody>
      </p:sp>
      <p:pic>
        <p:nvPicPr>
          <p:cNvPr id="2" name="Graphic 1" descr="Line arrow Straight">
            <a:hlinkClick r:id="rId5" action="ppaction://hlinksldjump"/>
            <a:extLst>
              <a:ext uri="{FF2B5EF4-FFF2-40B4-BE49-F238E27FC236}">
                <a16:creationId xmlns:a16="http://schemas.microsoft.com/office/drawing/2014/main" id="{85F38CA9-9E28-F5EF-306B-1B3A0F7F6E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1280576" y="5445296"/>
            <a:ext cx="648000" cy="648000"/>
          </a:xfrm>
          <a:prstGeom prst="rect">
            <a:avLst/>
          </a:prstGeom>
        </p:spPr>
      </p:pic>
    </p:spTree>
    <p:extLst>
      <p:ext uri="{BB962C8B-B14F-4D97-AF65-F5344CB8AC3E}">
        <p14:creationId xmlns:p14="http://schemas.microsoft.com/office/powerpoint/2010/main" val="2228950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B3793-BEA6-57D6-75A4-80D5DC349EA7}"/>
              </a:ext>
            </a:extLst>
          </p:cNvPr>
          <p:cNvSpPr>
            <a:spLocks noGrp="1"/>
          </p:cNvSpPr>
          <p:nvPr>
            <p:ph type="body" sz="quarter" idx="10"/>
          </p:nvPr>
        </p:nvSpPr>
        <p:spPr/>
        <p:txBody>
          <a:bodyPr lIns="91440" tIns="45720" rIns="91440" bIns="45720" anchor="t"/>
          <a:lstStyle/>
          <a:p>
            <a:pPr>
              <a:lnSpc>
                <a:spcPct val="100000"/>
              </a:lnSpc>
            </a:pPr>
            <a:r>
              <a:rPr lang="en-US" sz="2800"/>
              <a:t>Learning about challenges to the health, wellbeing and safety of others and our earth can be hard. If you are feeling worried or upset about anything you have learnt about through this resource, make sure you talk to your teacher or trusted adult. They can share your concerns via our </a:t>
            </a:r>
            <a:r>
              <a:rPr lang="en-US" sz="2800">
                <a:solidFill>
                  <a:srgbClr val="0563C1"/>
                </a:solidFill>
                <a:cs typeface="Segoe UI"/>
                <a:hlinkClick r:id="rId2"/>
              </a:rPr>
              <a:t>website</a:t>
            </a:r>
            <a:r>
              <a:rPr lang="en-US" sz="2800"/>
              <a:t>. </a:t>
            </a:r>
          </a:p>
          <a:p>
            <a:pPr marL="984250">
              <a:lnSpc>
                <a:spcPct val="100000"/>
              </a:lnSpc>
              <a:spcBef>
                <a:spcPts val="0"/>
              </a:spcBef>
              <a:spcAft>
                <a:spcPts val="600"/>
              </a:spcAft>
            </a:pPr>
            <a:endParaRPr lang="en-US" sz="2800"/>
          </a:p>
          <a:p>
            <a:pPr marL="1073150">
              <a:lnSpc>
                <a:spcPct val="100000"/>
              </a:lnSpc>
            </a:pPr>
            <a:r>
              <a:rPr lang="en-US" sz="2800"/>
              <a:t>Do you have an idea for how Caritas Australia can improve our school resources? We would love to hear it! Please email </a:t>
            </a:r>
            <a:r>
              <a:rPr lang="en-US" sz="2800">
                <a:hlinkClick r:id="rId3"/>
              </a:rPr>
              <a:t>education@caritas.org.au</a:t>
            </a:r>
            <a:r>
              <a:rPr lang="en-US" sz="2800"/>
              <a:t> </a:t>
            </a:r>
            <a:br>
              <a:rPr lang="en-US" sz="2400"/>
            </a:br>
            <a:r>
              <a:rPr lang="en-US" sz="2400"/>
              <a:t> </a:t>
            </a:r>
            <a:endParaRPr lang="en-US" sz="2400">
              <a:ea typeface="Roboto Light" panose="02000000000000000000" pitchFamily="2" charset="0"/>
            </a:endParaRPr>
          </a:p>
        </p:txBody>
      </p:sp>
      <p:sp>
        <p:nvSpPr>
          <p:cNvPr id="3" name="Title 2">
            <a:extLst>
              <a:ext uri="{FF2B5EF4-FFF2-40B4-BE49-F238E27FC236}">
                <a16:creationId xmlns:a16="http://schemas.microsoft.com/office/drawing/2014/main" id="{C60BAD57-7427-9655-71F0-104C6C8DD74C}"/>
              </a:ext>
            </a:extLst>
          </p:cNvPr>
          <p:cNvSpPr>
            <a:spLocks noGrp="1"/>
          </p:cNvSpPr>
          <p:nvPr>
            <p:ph type="title"/>
          </p:nvPr>
        </p:nvSpPr>
        <p:spPr/>
        <p:txBody>
          <a:bodyPr/>
          <a:lstStyle/>
          <a:p>
            <a:r>
              <a:rPr lang="en-US"/>
              <a:t>students</a:t>
            </a:r>
          </a:p>
        </p:txBody>
      </p:sp>
      <p:pic>
        <p:nvPicPr>
          <p:cNvPr id="5" name="Graphic 5" descr="Person with idea outline">
            <a:extLst>
              <a:ext uri="{FF2B5EF4-FFF2-40B4-BE49-F238E27FC236}">
                <a16:creationId xmlns:a16="http://schemas.microsoft.com/office/drawing/2014/main" id="{549ECDFA-AD65-CD5A-4EB8-46C2AFA554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9376" y="4444582"/>
            <a:ext cx="1037998" cy="1037998"/>
          </a:xfrm>
          <a:prstGeom prst="rect">
            <a:avLst/>
          </a:prstGeom>
        </p:spPr>
      </p:pic>
    </p:spTree>
    <p:extLst>
      <p:ext uri="{BB962C8B-B14F-4D97-AF65-F5344CB8AC3E}">
        <p14:creationId xmlns:p14="http://schemas.microsoft.com/office/powerpoint/2010/main" val="3486309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t>Environmental factors</a:t>
            </a:r>
          </a:p>
        </p:txBody>
      </p:sp>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a:xfrm>
            <a:off x="479376" y="1601416"/>
            <a:ext cx="7128791" cy="4347864"/>
          </a:xfrm>
        </p:spPr>
        <p:txBody>
          <a:bodyPr lIns="91440" tIns="45720" rIns="91440" bIns="45720" anchor="t"/>
          <a:lstStyle/>
          <a:p>
            <a:pPr>
              <a:lnSpc>
                <a:spcPct val="100000"/>
              </a:lnSpc>
              <a:spcBef>
                <a:spcPts val="0"/>
              </a:spcBef>
              <a:spcAft>
                <a:spcPts val="1800"/>
              </a:spcAft>
            </a:pPr>
            <a:r>
              <a:rPr lang="en-AU" sz="2400" dirty="0">
                <a:solidFill>
                  <a:srgbClr val="414042"/>
                </a:solidFill>
                <a:latin typeface="Arial" panose="020B0604020202020204" pitchFamily="34" charset="0"/>
                <a:ea typeface="Roboto"/>
              </a:rPr>
              <a:t>It is estimated that climate change will drive an estimated 130 million people into poverty by 2030. </a:t>
            </a:r>
            <a:endParaRPr lang="en-US" dirty="0">
              <a:solidFill>
                <a:srgbClr val="414042"/>
              </a:solidFill>
            </a:endParaRPr>
          </a:p>
          <a:p>
            <a:pPr>
              <a:lnSpc>
                <a:spcPct val="100000"/>
              </a:lnSpc>
              <a:spcBef>
                <a:spcPts val="0"/>
              </a:spcBef>
              <a:spcAft>
                <a:spcPts val="1800"/>
              </a:spcAft>
            </a:pPr>
            <a:r>
              <a:rPr lang="en-AU" sz="2400" dirty="0">
                <a:solidFill>
                  <a:srgbClr val="414042"/>
                </a:solidFill>
                <a:latin typeface="Arial" panose="020B0604020202020204" pitchFamily="34" charset="0"/>
                <a:ea typeface="Roboto"/>
              </a:rPr>
              <a:t>Natural disasters, food insecurity, impacts of deforestation (cutting down forests) and loss of biodiversity (variety of plants and animals) are all contributing factors. </a:t>
            </a:r>
            <a:endParaRPr lang="en-AU" dirty="0">
              <a:solidFill>
                <a:srgbClr val="414042"/>
              </a:solidFill>
            </a:endParaRPr>
          </a:p>
          <a:p>
            <a:pPr>
              <a:lnSpc>
                <a:spcPct val="100000"/>
              </a:lnSpc>
              <a:spcBef>
                <a:spcPts val="0"/>
              </a:spcBef>
              <a:spcAft>
                <a:spcPts val="1800"/>
              </a:spcAft>
            </a:pPr>
            <a:r>
              <a:rPr lang="en-AU" sz="2400" dirty="0">
                <a:solidFill>
                  <a:srgbClr val="414042"/>
                </a:solidFill>
                <a:latin typeface="Arial" panose="020B0604020202020204" pitchFamily="34" charset="0"/>
                <a:ea typeface="Roboto" pitchFamily="2" charset="0"/>
              </a:rPr>
              <a:t>These environmental factors will affect poorest countries the most.</a:t>
            </a:r>
          </a:p>
        </p:txBody>
      </p:sp>
      <p:pic>
        <p:nvPicPr>
          <p:cNvPr id="8" name="Graphic 7">
            <a:extLst>
              <a:ext uri="{FF2B5EF4-FFF2-40B4-BE49-F238E27FC236}">
                <a16:creationId xmlns:a16="http://schemas.microsoft.com/office/drawing/2014/main" id="{9935B128-CEE7-0437-636A-A731B57877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6200" y="1601416"/>
            <a:ext cx="3816422" cy="3816422"/>
          </a:xfrm>
          <a:prstGeom prst="rect">
            <a:avLst/>
          </a:prstGeom>
        </p:spPr>
      </p:pic>
      <p:pic>
        <p:nvPicPr>
          <p:cNvPr id="2" name="Graphic 1" descr="Line arrow Straight">
            <a:hlinkClick r:id="rId5" action="ppaction://hlinksldjump"/>
            <a:extLst>
              <a:ext uri="{FF2B5EF4-FFF2-40B4-BE49-F238E27FC236}">
                <a16:creationId xmlns:a16="http://schemas.microsoft.com/office/drawing/2014/main" id="{7E76850A-51B5-47AE-DE85-8CA2945389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1280576" y="5445296"/>
            <a:ext cx="648000" cy="648000"/>
          </a:xfrm>
          <a:prstGeom prst="rect">
            <a:avLst/>
          </a:prstGeom>
        </p:spPr>
      </p:pic>
    </p:spTree>
    <p:extLst>
      <p:ext uri="{BB962C8B-B14F-4D97-AF65-F5344CB8AC3E}">
        <p14:creationId xmlns:p14="http://schemas.microsoft.com/office/powerpoint/2010/main" val="2634817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51773A-9A0A-E345-BE56-8C8EFE32E015}"/>
              </a:ext>
            </a:extLst>
          </p:cNvPr>
          <p:cNvSpPr>
            <a:spLocks noGrp="1"/>
          </p:cNvSpPr>
          <p:nvPr>
            <p:ph type="title"/>
          </p:nvPr>
        </p:nvSpPr>
        <p:spPr/>
        <p:txBody>
          <a:bodyPr/>
          <a:lstStyle/>
          <a:p>
            <a:r>
              <a:rPr lang="en-US" dirty="0"/>
              <a:t>Food Insecurity</a:t>
            </a:r>
          </a:p>
        </p:txBody>
      </p:sp>
      <p:sp>
        <p:nvSpPr>
          <p:cNvPr id="5" name="Text Placeholder 4">
            <a:extLst>
              <a:ext uri="{FF2B5EF4-FFF2-40B4-BE49-F238E27FC236}">
                <a16:creationId xmlns:a16="http://schemas.microsoft.com/office/drawing/2014/main" id="{791E253C-4F81-054E-A98F-6002614109CD}"/>
              </a:ext>
            </a:extLst>
          </p:cNvPr>
          <p:cNvSpPr>
            <a:spLocks noGrp="1"/>
          </p:cNvSpPr>
          <p:nvPr>
            <p:ph type="body" sz="quarter" idx="10"/>
          </p:nvPr>
        </p:nvSpPr>
        <p:spPr/>
        <p:txBody>
          <a:bodyPr lIns="91440" tIns="45720" rIns="91440" bIns="45720" anchor="t"/>
          <a:lstStyle/>
          <a:p>
            <a:pPr>
              <a:lnSpc>
                <a:spcPct val="100000"/>
              </a:lnSpc>
              <a:spcBef>
                <a:spcPts val="0"/>
              </a:spcBef>
              <a:spcAft>
                <a:spcPts val="1800"/>
              </a:spcAft>
              <a:defRPr/>
            </a:pPr>
            <a:r>
              <a:rPr lang="en-AU" sz="2400" dirty="0">
                <a:solidFill>
                  <a:srgbClr val="414042"/>
                </a:solidFill>
                <a:latin typeface="Arial" panose="020B0604020202020204" pitchFamily="34" charset="0"/>
                <a:ea typeface="Roboto"/>
              </a:rPr>
              <a:t>Without access to safe, sufficient and nutritious food, people’s health can suffer. This can affect their ability to earn an income, attend school and lead a healthy and active life. </a:t>
            </a:r>
            <a:endParaRPr lang="en-US" dirty="0">
              <a:solidFill>
                <a:srgbClr val="414042"/>
              </a:solidFill>
            </a:endParaRPr>
          </a:p>
          <a:p>
            <a:pPr>
              <a:lnSpc>
                <a:spcPct val="100000"/>
              </a:lnSpc>
              <a:spcBef>
                <a:spcPts val="0"/>
              </a:spcBef>
              <a:spcAft>
                <a:spcPts val="1800"/>
              </a:spcAft>
              <a:defRPr/>
            </a:pPr>
            <a:r>
              <a:rPr lang="en-AU" sz="2400" dirty="0">
                <a:solidFill>
                  <a:srgbClr val="414042"/>
                </a:solidFill>
                <a:latin typeface="Arial" panose="020B0604020202020204" pitchFamily="34" charset="0"/>
                <a:ea typeface="Roboto" pitchFamily="2" charset="0"/>
                <a:cs typeface="Arial" panose="020B0604020202020204" pitchFamily="34" charset="0"/>
              </a:rPr>
              <a:t>Children who are not able to eat properly for long periods of time may have incomplete physical development and can have learning difficulties.</a:t>
            </a:r>
          </a:p>
        </p:txBody>
      </p:sp>
      <p:pic>
        <p:nvPicPr>
          <p:cNvPr id="43" name="Graphic 42" descr="Line arrow Straight">
            <a:hlinkClick r:id="rId3" action="ppaction://hlinksldjump"/>
            <a:extLst>
              <a:ext uri="{FF2B5EF4-FFF2-40B4-BE49-F238E27FC236}">
                <a16:creationId xmlns:a16="http://schemas.microsoft.com/office/drawing/2014/main" id="{784ED4B0-B2A1-4EA3-B4F3-63837DCC0C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1280576" y="5445296"/>
            <a:ext cx="648000" cy="648000"/>
          </a:xfrm>
          <a:prstGeom prst="rect">
            <a:avLst/>
          </a:prstGeom>
        </p:spPr>
      </p:pic>
      <p:pic>
        <p:nvPicPr>
          <p:cNvPr id="3" name="Graphic 2">
            <a:extLst>
              <a:ext uri="{FF2B5EF4-FFF2-40B4-BE49-F238E27FC236}">
                <a16:creationId xmlns:a16="http://schemas.microsoft.com/office/drawing/2014/main" id="{19C303B2-423B-E671-9FF9-7ABAA5BB9C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4475" y="1598318"/>
            <a:ext cx="4459728" cy="3486866"/>
          </a:xfrm>
          <a:prstGeom prst="rect">
            <a:avLst/>
          </a:prstGeom>
        </p:spPr>
      </p:pic>
    </p:spTree>
    <p:extLst>
      <p:ext uri="{BB962C8B-B14F-4D97-AF65-F5344CB8AC3E}">
        <p14:creationId xmlns:p14="http://schemas.microsoft.com/office/powerpoint/2010/main" val="2182118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473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8C4E50-D9F3-456D-A715-2FF6B11FC952}"/>
              </a:ext>
            </a:extLst>
          </p:cNvPr>
          <p:cNvSpPr>
            <a:spLocks noGrp="1"/>
          </p:cNvSpPr>
          <p:nvPr>
            <p:ph type="body" sz="half" idx="2"/>
          </p:nvPr>
        </p:nvSpPr>
        <p:spPr>
          <a:xfrm>
            <a:off x="1490176" y="1892829"/>
            <a:ext cx="9217402" cy="1964901"/>
          </a:xfrm>
        </p:spPr>
        <p:txBody>
          <a:bodyPr lIns="91436" tIns="45718" rIns="91436" bIns="45718" anchor="ctr"/>
          <a:lstStyle/>
          <a:p>
            <a:pPr algn="ctr">
              <a:tabLst>
                <a:tab pos="3227157" algn="l"/>
              </a:tabLst>
            </a:pPr>
            <a:r>
              <a:rPr lang="en-AU" sz="2800" b="1" dirty="0">
                <a:solidFill>
                  <a:srgbClr val="0C244C"/>
                </a:solidFill>
                <a:latin typeface="Arial"/>
                <a:ea typeface="Roboto Light"/>
                <a:cs typeface="Arial"/>
              </a:rPr>
              <a:t>First Nations people are advised that this resource and external links may contain images, voices and names of people who have died. </a:t>
            </a:r>
            <a:r>
              <a:rPr lang="en-US" sz="2800" dirty="0">
                <a:solidFill>
                  <a:srgbClr val="0C244C"/>
                </a:solidFill>
                <a:latin typeface="Arial"/>
                <a:ea typeface="Roboto Light"/>
                <a:cs typeface="Arial"/>
              </a:rPr>
              <a:t> </a:t>
            </a:r>
            <a:endParaRPr lang="en-AU" sz="2800" dirty="0">
              <a:solidFill>
                <a:srgbClr val="0C244C"/>
              </a:solidFill>
            </a:endParaRPr>
          </a:p>
        </p:txBody>
      </p:sp>
    </p:spTree>
    <p:extLst>
      <p:ext uri="{BB962C8B-B14F-4D97-AF65-F5344CB8AC3E}">
        <p14:creationId xmlns:p14="http://schemas.microsoft.com/office/powerpoint/2010/main" val="415951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5EBDAC-FFBD-9841-9F69-A64E78ADC745}"/>
              </a:ext>
            </a:extLst>
          </p:cNvPr>
          <p:cNvSpPr>
            <a:spLocks noGrp="1"/>
          </p:cNvSpPr>
          <p:nvPr>
            <p:ph type="ctrTitle"/>
          </p:nvPr>
        </p:nvSpPr>
        <p:spPr>
          <a:xfrm>
            <a:off x="479376" y="3676748"/>
            <a:ext cx="9817193" cy="760364"/>
          </a:xfrm>
        </p:spPr>
        <p:txBody>
          <a:bodyPr/>
          <a:lstStyle/>
          <a:p>
            <a:r>
              <a:rPr lang="en-US" sz="4800" dirty="0">
                <a:solidFill>
                  <a:srgbClr val="0C244C"/>
                </a:solidFill>
              </a:rPr>
              <a:t>Root Causes of Poverty</a:t>
            </a:r>
          </a:p>
        </p:txBody>
      </p:sp>
      <p:pic>
        <p:nvPicPr>
          <p:cNvPr id="15" name="Picture Placeholder 4" descr="A group of women standing in a room with First Nation artistic creations surrounding them. ">
            <a:extLst>
              <a:ext uri="{FF2B5EF4-FFF2-40B4-BE49-F238E27FC236}">
                <a16:creationId xmlns:a16="http://schemas.microsoft.com/office/drawing/2014/main" id="{4F53C2D6-D418-9CEE-254E-2A72A0A42AD9}"/>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a:ext>
            </a:extLst>
          </a:blip>
          <a:srcRect/>
          <a:stretch/>
        </p:blipFill>
        <p:spPr>
          <a:xfrm>
            <a:off x="8172450" y="0"/>
            <a:ext cx="4019550" cy="2974975"/>
          </a:xfrm>
        </p:spPr>
      </p:pic>
      <p:pic>
        <p:nvPicPr>
          <p:cNvPr id="22" name="Picture Placeholder 25" descr="A group of children sitting at desks in rows. Children are working away while an adult helps a child in the background.">
            <a:extLst>
              <a:ext uri="{FF2B5EF4-FFF2-40B4-BE49-F238E27FC236}">
                <a16:creationId xmlns:a16="http://schemas.microsoft.com/office/drawing/2014/main" id="{ECD0E8F0-5D9B-1A76-3C8C-0E616F39D2B6}"/>
              </a:ext>
            </a:extLst>
          </p:cNvPr>
          <p:cNvPicPr>
            <a:picLocks noGrp="1" noChangeAspect="1"/>
          </p:cNvPicPr>
          <p:nvPr>
            <p:ph type="pic" sz="quarter" idx="12"/>
          </p:nvPr>
        </p:nvPicPr>
        <p:blipFill>
          <a:blip r:embed="rId4" cstate="print">
            <a:extLst>
              <a:ext uri="{28A0092B-C50C-407E-A947-70E740481C1C}">
                <a14:useLocalDpi xmlns:a14="http://schemas.microsoft.com/office/drawing/2010/main"/>
              </a:ext>
            </a:extLst>
          </a:blip>
          <a:srcRect/>
          <a:stretch>
            <a:fillRect/>
          </a:stretch>
        </p:blipFill>
        <p:spPr>
          <a:xfrm>
            <a:off x="0" y="0"/>
            <a:ext cx="4019550" cy="2974975"/>
          </a:xfrm>
        </p:spPr>
      </p:pic>
      <p:pic>
        <p:nvPicPr>
          <p:cNvPr id="4" name="Picture Placeholder 6" descr="A woman and her two grandchildren, either side of her, eating porridge while they sit on a step outside their home.">
            <a:extLst>
              <a:ext uri="{FF2B5EF4-FFF2-40B4-BE49-F238E27FC236}">
                <a16:creationId xmlns:a16="http://schemas.microsoft.com/office/drawing/2014/main" id="{33E02E43-55C7-3036-52D2-322D23F3AB18}"/>
              </a:ext>
            </a:extLst>
          </p:cNvPr>
          <p:cNvPicPr>
            <a:picLocks noGrp="1" noChangeAspect="1"/>
          </p:cNvPicPr>
          <p:nvPr>
            <p:ph type="pic" sz="quarter" idx="14"/>
          </p:nvPr>
        </p:nvPicPr>
        <p:blipFill>
          <a:blip r:embed="rId5" cstate="print">
            <a:extLst>
              <a:ext uri="{28A0092B-C50C-407E-A947-70E740481C1C}">
                <a14:useLocalDpi xmlns:a14="http://schemas.microsoft.com/office/drawing/2010/main"/>
              </a:ext>
            </a:extLst>
          </a:blip>
          <a:srcRect/>
          <a:stretch/>
        </p:blipFill>
        <p:spPr>
          <a:xfrm>
            <a:off x="4040188" y="0"/>
            <a:ext cx="4111625" cy="2974975"/>
          </a:xfrm>
          <a:prstGeom prst="rect">
            <a:avLst/>
          </a:prstGeom>
        </p:spPr>
      </p:pic>
    </p:spTree>
    <p:extLst>
      <p:ext uri="{BB962C8B-B14F-4D97-AF65-F5344CB8AC3E}">
        <p14:creationId xmlns:p14="http://schemas.microsoft.com/office/powerpoint/2010/main" val="18194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A0B0A0-AE47-3440-8D48-EAE44CA8DE69}"/>
              </a:ext>
            </a:extLst>
          </p:cNvPr>
          <p:cNvSpPr>
            <a:spLocks noGrp="1"/>
          </p:cNvSpPr>
          <p:nvPr>
            <p:ph type="title"/>
          </p:nvPr>
        </p:nvSpPr>
        <p:spPr/>
        <p:txBody>
          <a:bodyPr/>
          <a:lstStyle/>
          <a:p>
            <a:r>
              <a:rPr lang="en-US" cap="none" dirty="0">
                <a:solidFill>
                  <a:srgbClr val="0C244C"/>
                </a:solidFill>
              </a:rPr>
              <a:t>What Does Poverty Look Like?</a:t>
            </a:r>
          </a:p>
        </p:txBody>
      </p:sp>
      <p:sp>
        <p:nvSpPr>
          <p:cNvPr id="7" name="Text Placeholder 6">
            <a:extLst>
              <a:ext uri="{FF2B5EF4-FFF2-40B4-BE49-F238E27FC236}">
                <a16:creationId xmlns:a16="http://schemas.microsoft.com/office/drawing/2014/main" id="{8C5B723E-96E0-B64A-AEAA-A290F4DDAB68}"/>
              </a:ext>
            </a:extLst>
          </p:cNvPr>
          <p:cNvSpPr>
            <a:spLocks noGrp="1"/>
          </p:cNvSpPr>
          <p:nvPr>
            <p:ph type="body" sz="quarter" idx="10"/>
          </p:nvPr>
        </p:nvSpPr>
        <p:spPr>
          <a:xfrm>
            <a:off x="1006759" y="1484784"/>
            <a:ext cx="10145037" cy="4248472"/>
          </a:xfrm>
        </p:spPr>
        <p:txBody>
          <a:bodyPr/>
          <a:lstStyle/>
          <a:p>
            <a:pPr>
              <a:spcBef>
                <a:spcPct val="60000"/>
              </a:spcBef>
            </a:pPr>
            <a:r>
              <a:rPr lang="en-AU" altLang="en-US" sz="2400" dirty="0">
                <a:solidFill>
                  <a:srgbClr val="414042"/>
                </a:solidFill>
                <a:latin typeface="Arial" panose="020B0604020202020204" pitchFamily="34" charset="0"/>
                <a:ea typeface="Roboto" pitchFamily="2" charset="0"/>
              </a:rPr>
              <a:t>Poverty is hunger. </a:t>
            </a:r>
          </a:p>
          <a:p>
            <a:pPr>
              <a:spcBef>
                <a:spcPct val="60000"/>
              </a:spcBef>
            </a:pPr>
            <a:r>
              <a:rPr lang="en-AU" altLang="en-US" sz="2400" dirty="0">
                <a:solidFill>
                  <a:srgbClr val="414042"/>
                </a:solidFill>
                <a:latin typeface="Arial" panose="020B0604020202020204" pitchFamily="34" charset="0"/>
                <a:ea typeface="Roboto" pitchFamily="2" charset="0"/>
              </a:rPr>
              <a:t>Poverty is lack of shelter. </a:t>
            </a:r>
          </a:p>
          <a:p>
            <a:pPr>
              <a:spcBef>
                <a:spcPct val="60000"/>
              </a:spcBef>
            </a:pPr>
            <a:r>
              <a:rPr lang="en-AU" altLang="en-US" sz="2400" dirty="0">
                <a:solidFill>
                  <a:srgbClr val="414042"/>
                </a:solidFill>
                <a:latin typeface="Arial" panose="020B0604020202020204" pitchFamily="34" charset="0"/>
                <a:ea typeface="Roboto" pitchFamily="2" charset="0"/>
              </a:rPr>
              <a:t>Poverty is being sick and not being able to see a doctor.  </a:t>
            </a:r>
          </a:p>
          <a:p>
            <a:pPr>
              <a:spcBef>
                <a:spcPct val="60000"/>
              </a:spcBef>
            </a:pPr>
            <a:r>
              <a:rPr lang="en-AU" altLang="en-US" sz="2400" dirty="0">
                <a:solidFill>
                  <a:srgbClr val="414042"/>
                </a:solidFill>
                <a:latin typeface="Arial" panose="020B0604020202020204" pitchFamily="34" charset="0"/>
                <a:ea typeface="Roboto" pitchFamily="2" charset="0"/>
              </a:rPr>
              <a:t>Poverty is not being able to go to a school.</a:t>
            </a:r>
          </a:p>
          <a:p>
            <a:pPr>
              <a:spcBef>
                <a:spcPct val="60000"/>
              </a:spcBef>
            </a:pPr>
            <a:r>
              <a:rPr lang="en-AU" altLang="en-US" sz="2400" dirty="0">
                <a:solidFill>
                  <a:srgbClr val="414042"/>
                </a:solidFill>
                <a:latin typeface="Arial" panose="020B0604020202020204" pitchFamily="34" charset="0"/>
                <a:ea typeface="Roboto" pitchFamily="2" charset="0"/>
              </a:rPr>
              <a:t>Poverty is not having a job, is fear for the future, living one day at a time. </a:t>
            </a:r>
          </a:p>
          <a:p>
            <a:pPr>
              <a:spcBef>
                <a:spcPct val="60000"/>
              </a:spcBef>
            </a:pPr>
            <a:r>
              <a:rPr lang="en-AU" altLang="en-US" sz="2400" dirty="0">
                <a:solidFill>
                  <a:srgbClr val="414042"/>
                </a:solidFill>
                <a:latin typeface="Arial" panose="020B0604020202020204" pitchFamily="34" charset="0"/>
                <a:ea typeface="Roboto" pitchFamily="2" charset="0"/>
              </a:rPr>
              <a:t>Poverty is losing a child to illness brought about by lack of clean water.  </a:t>
            </a:r>
          </a:p>
          <a:p>
            <a:pPr>
              <a:spcBef>
                <a:spcPct val="60000"/>
              </a:spcBef>
            </a:pPr>
            <a:r>
              <a:rPr lang="en-AU" altLang="en-US" sz="2400" dirty="0">
                <a:solidFill>
                  <a:srgbClr val="414042"/>
                </a:solidFill>
                <a:latin typeface="Arial" panose="020B0604020202020204" pitchFamily="34" charset="0"/>
                <a:ea typeface="Roboto" pitchFamily="2" charset="0"/>
              </a:rPr>
              <a:t>Poverty is powerlessness, lack of representation and freedom.</a:t>
            </a:r>
          </a:p>
        </p:txBody>
      </p:sp>
    </p:spTree>
    <p:extLst>
      <p:ext uri="{BB962C8B-B14F-4D97-AF65-F5344CB8AC3E}">
        <p14:creationId xmlns:p14="http://schemas.microsoft.com/office/powerpoint/2010/main" val="111402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85440893-0F3D-4D56-B5CC-B0A261080F0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 y="-52495"/>
            <a:ext cx="12192000" cy="691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5E1CF8E-9D8B-49B3-A6B4-EC519589EB8C}"/>
              </a:ext>
            </a:extLst>
          </p:cNvPr>
          <p:cNvSpPr txBox="1"/>
          <p:nvPr/>
        </p:nvSpPr>
        <p:spPr>
          <a:xfrm>
            <a:off x="532947" y="677796"/>
            <a:ext cx="4008553" cy="954107"/>
          </a:xfrm>
          <a:prstGeom prst="rect">
            <a:avLst/>
          </a:prstGeom>
          <a:noFill/>
        </p:spPr>
        <p:txBody>
          <a:bodyPr wrap="square" rtlCol="0">
            <a:spAutoFit/>
          </a:bodyPr>
          <a:lstStyle/>
          <a:p>
            <a:r>
              <a:rPr lang="en-AU" sz="2800" b="1" dirty="0">
                <a:solidFill>
                  <a:schemeClr val="bg1"/>
                </a:solidFill>
              </a:rPr>
              <a:t>Let’s explore the issue of poverty… </a:t>
            </a:r>
          </a:p>
        </p:txBody>
      </p:sp>
      <p:sp>
        <p:nvSpPr>
          <p:cNvPr id="5" name="Rectangle: Rounded Corners 4">
            <a:extLst>
              <a:ext uri="{FF2B5EF4-FFF2-40B4-BE49-F238E27FC236}">
                <a16:creationId xmlns:a16="http://schemas.microsoft.com/office/drawing/2014/main" id="{200367AE-36DD-450C-B497-B665D6BF7B66}"/>
              </a:ext>
            </a:extLst>
          </p:cNvPr>
          <p:cNvSpPr/>
          <p:nvPr/>
        </p:nvSpPr>
        <p:spPr>
          <a:xfrm>
            <a:off x="3226720" y="2960235"/>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6FD27FD2-76DE-4E63-B98B-59FCD2BE4669}"/>
              </a:ext>
            </a:extLst>
          </p:cNvPr>
          <p:cNvSpPr txBox="1"/>
          <p:nvPr/>
        </p:nvSpPr>
        <p:spPr>
          <a:xfrm>
            <a:off x="2574947" y="4780838"/>
            <a:ext cx="3433936" cy="369332"/>
          </a:xfrm>
          <a:prstGeom prst="rect">
            <a:avLst/>
          </a:prstGeom>
          <a:noFill/>
        </p:spPr>
        <p:txBody>
          <a:bodyPr wrap="square" rtlCol="0">
            <a:spAutoFit/>
          </a:bodyPr>
          <a:lstStyle/>
          <a:p>
            <a:r>
              <a:rPr lang="en-AU" b="1" dirty="0">
                <a:solidFill>
                  <a:schemeClr val="bg1"/>
                </a:solidFill>
              </a:rPr>
              <a:t>Click each icon to learn more</a:t>
            </a:r>
          </a:p>
        </p:txBody>
      </p:sp>
      <p:pic>
        <p:nvPicPr>
          <p:cNvPr id="22" name="Graphic 21" descr="Table setting">
            <a:hlinkClick r:id="rId4" action="ppaction://hlinksldjump" tooltip="Hunger"/>
            <a:extLst>
              <a:ext uri="{FF2B5EF4-FFF2-40B4-BE49-F238E27FC236}">
                <a16:creationId xmlns:a16="http://schemas.microsoft.com/office/drawing/2014/main" id="{F962E360-F2ED-4457-B2A4-30134DE49A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7808" y="2914659"/>
            <a:ext cx="954107" cy="954107"/>
          </a:xfrm>
          <a:prstGeom prst="rect">
            <a:avLst/>
          </a:prstGeom>
        </p:spPr>
      </p:pic>
      <p:sp>
        <p:nvSpPr>
          <p:cNvPr id="15" name="Rectangle: Rounded Corners 14">
            <a:hlinkClick r:id="rId7" action="ppaction://hlinksldjump"/>
            <a:extLst>
              <a:ext uri="{FF2B5EF4-FFF2-40B4-BE49-F238E27FC236}">
                <a16:creationId xmlns:a16="http://schemas.microsoft.com/office/drawing/2014/main" id="{52929C84-CB01-437C-83B0-82DC8D769DB6}"/>
              </a:ext>
            </a:extLst>
          </p:cNvPr>
          <p:cNvSpPr/>
          <p:nvPr/>
        </p:nvSpPr>
        <p:spPr>
          <a:xfrm>
            <a:off x="3800307" y="1765038"/>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Rounded Corners 16">
            <a:extLst>
              <a:ext uri="{FF2B5EF4-FFF2-40B4-BE49-F238E27FC236}">
                <a16:creationId xmlns:a16="http://schemas.microsoft.com/office/drawing/2014/main" id="{85F0A4A3-F841-4BA8-8021-7DD61AFF970F}"/>
              </a:ext>
            </a:extLst>
          </p:cNvPr>
          <p:cNvSpPr/>
          <p:nvPr/>
        </p:nvSpPr>
        <p:spPr>
          <a:xfrm>
            <a:off x="5221694" y="844941"/>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Rounded Corners 18">
            <a:extLst>
              <a:ext uri="{FF2B5EF4-FFF2-40B4-BE49-F238E27FC236}">
                <a16:creationId xmlns:a16="http://schemas.microsoft.com/office/drawing/2014/main" id="{13421F98-2EA3-4038-B6F2-ECF88C26F290}"/>
              </a:ext>
            </a:extLst>
          </p:cNvPr>
          <p:cNvSpPr/>
          <p:nvPr/>
        </p:nvSpPr>
        <p:spPr>
          <a:xfrm>
            <a:off x="6719918" y="844941"/>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Rounded Corners 22">
            <a:extLst>
              <a:ext uri="{FF2B5EF4-FFF2-40B4-BE49-F238E27FC236}">
                <a16:creationId xmlns:a16="http://schemas.microsoft.com/office/drawing/2014/main" id="{03380034-E6CD-444A-80C0-F57B0F0415E4}"/>
              </a:ext>
            </a:extLst>
          </p:cNvPr>
          <p:cNvSpPr/>
          <p:nvPr/>
        </p:nvSpPr>
        <p:spPr>
          <a:xfrm>
            <a:off x="8484341" y="2960235"/>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Rounded Corners 20">
            <a:extLst>
              <a:ext uri="{FF2B5EF4-FFF2-40B4-BE49-F238E27FC236}">
                <a16:creationId xmlns:a16="http://schemas.microsoft.com/office/drawing/2014/main" id="{216F5B07-E2C0-4FD8-BB40-F7DE33AD9505}"/>
              </a:ext>
            </a:extLst>
          </p:cNvPr>
          <p:cNvSpPr/>
          <p:nvPr/>
        </p:nvSpPr>
        <p:spPr>
          <a:xfrm>
            <a:off x="8127091" y="1765038"/>
            <a:ext cx="1176282" cy="8616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0" name="Graphic 19" descr="Children">
            <a:hlinkClick r:id="rId8" action="ppaction://hlinksldjump" tooltip="Age "/>
            <a:extLst>
              <a:ext uri="{FF2B5EF4-FFF2-40B4-BE49-F238E27FC236}">
                <a16:creationId xmlns:a16="http://schemas.microsoft.com/office/drawing/2014/main" id="{B0D5162A-0CEA-4E56-BBDA-DD59936A54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81758" y="888904"/>
            <a:ext cx="861603" cy="861603"/>
          </a:xfrm>
          <a:prstGeom prst="rect">
            <a:avLst/>
          </a:prstGeom>
        </p:spPr>
      </p:pic>
      <p:pic>
        <p:nvPicPr>
          <p:cNvPr id="24" name="Graphic 23" descr="Toilet">
            <a:hlinkClick r:id="rId11" action="ppaction://hlinksldjump" tooltip="Sanitation"/>
            <a:extLst>
              <a:ext uri="{FF2B5EF4-FFF2-40B4-BE49-F238E27FC236}">
                <a16:creationId xmlns:a16="http://schemas.microsoft.com/office/drawing/2014/main" id="{5DAD2A38-48DD-40A7-AE23-80262E6DA9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57982" y="1838589"/>
            <a:ext cx="714500" cy="714500"/>
          </a:xfrm>
          <a:prstGeom prst="rect">
            <a:avLst/>
          </a:prstGeom>
        </p:spPr>
      </p:pic>
      <p:pic>
        <p:nvPicPr>
          <p:cNvPr id="26" name="Graphic 25" descr="Classroom">
            <a:hlinkClick r:id="rId14" action="ppaction://hlinksldjump" tooltip="Education"/>
            <a:extLst>
              <a:ext uri="{FF2B5EF4-FFF2-40B4-BE49-F238E27FC236}">
                <a16:creationId xmlns:a16="http://schemas.microsoft.com/office/drawing/2014/main" id="{ECFDCE05-1C4B-4BA9-85FF-D53815633F2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715232" y="3045754"/>
            <a:ext cx="690565" cy="690565"/>
          </a:xfrm>
          <a:prstGeom prst="rect">
            <a:avLst/>
          </a:prstGeom>
        </p:spPr>
      </p:pic>
      <p:pic>
        <p:nvPicPr>
          <p:cNvPr id="7" name="Picture 6">
            <a:hlinkClick r:id="rId17" action="ppaction://hlinksldjump"/>
            <a:extLst>
              <a:ext uri="{FF2B5EF4-FFF2-40B4-BE49-F238E27FC236}">
                <a16:creationId xmlns:a16="http://schemas.microsoft.com/office/drawing/2014/main" id="{A8145318-4E1E-462B-9556-9313CD6FD818}"/>
              </a:ext>
            </a:extLst>
          </p:cNvPr>
          <p:cNvPicPr>
            <a:picLocks noChangeAspect="1"/>
          </p:cNvPicPr>
          <p:nvPr/>
        </p:nvPicPr>
        <p:blipFill>
          <a:blip r:embed="rId18">
            <a:duotone>
              <a:schemeClr val="accent1">
                <a:shade val="45000"/>
                <a:satMod val="135000"/>
              </a:schemeClr>
              <a:prstClr val="white"/>
            </a:duotone>
          </a:blip>
          <a:stretch>
            <a:fillRect/>
          </a:stretch>
        </p:blipFill>
        <p:spPr>
          <a:xfrm>
            <a:off x="5593408" y="989205"/>
            <a:ext cx="432854" cy="573074"/>
          </a:xfrm>
          <a:prstGeom prst="rect">
            <a:avLst/>
          </a:prstGeom>
        </p:spPr>
      </p:pic>
      <p:grpSp>
        <p:nvGrpSpPr>
          <p:cNvPr id="34" name="Group 33">
            <a:extLst>
              <a:ext uri="{FF2B5EF4-FFF2-40B4-BE49-F238E27FC236}">
                <a16:creationId xmlns:a16="http://schemas.microsoft.com/office/drawing/2014/main" id="{A994BAF8-B285-42D3-B9AF-10D40EB3E8BC}"/>
              </a:ext>
            </a:extLst>
          </p:cNvPr>
          <p:cNvGrpSpPr/>
          <p:nvPr/>
        </p:nvGrpSpPr>
        <p:grpSpPr>
          <a:xfrm>
            <a:off x="4142201" y="1922659"/>
            <a:ext cx="521601" cy="521601"/>
            <a:chOff x="2807575" y="4824466"/>
            <a:chExt cx="292675" cy="292675"/>
          </a:xfrm>
          <a:solidFill>
            <a:schemeClr val="accent6"/>
          </a:solidFill>
        </p:grpSpPr>
        <p:sp>
          <p:nvSpPr>
            <p:cNvPr id="35" name="Freeform: Shape 34">
              <a:extLst>
                <a:ext uri="{FF2B5EF4-FFF2-40B4-BE49-F238E27FC236}">
                  <a16:creationId xmlns:a16="http://schemas.microsoft.com/office/drawing/2014/main" id="{5B3015B5-25C5-4EA6-AC77-BA086912BFD5}"/>
                </a:ext>
              </a:extLst>
            </p:cNvPr>
            <p:cNvSpPr/>
            <p:nvPr/>
          </p:nvSpPr>
          <p:spPr>
            <a:xfrm>
              <a:off x="2910818" y="4871318"/>
              <a:ext cx="69857" cy="95150"/>
            </a:xfrm>
            <a:custGeom>
              <a:avLst/>
              <a:gdLst>
                <a:gd name="connsiteX0" fmla="*/ 19457 w 69856"/>
                <a:gd name="connsiteY0" fmla="*/ 95577 h 95149"/>
                <a:gd name="connsiteX1" fmla="*/ 31826 w 69856"/>
                <a:gd name="connsiteY1" fmla="*/ 78847 h 95149"/>
                <a:gd name="connsiteX2" fmla="*/ 20987 w 69856"/>
                <a:gd name="connsiteY2" fmla="*/ 60781 h 95149"/>
                <a:gd name="connsiteX3" fmla="*/ 46713 w 69856"/>
                <a:gd name="connsiteY3" fmla="*/ 39908 h 95149"/>
                <a:gd name="connsiteX4" fmla="*/ 59637 w 69856"/>
                <a:gd name="connsiteY4" fmla="*/ 41233 h 95149"/>
                <a:gd name="connsiteX5" fmla="*/ 70477 w 69856"/>
                <a:gd name="connsiteY5" fmla="*/ 26551 h 95149"/>
                <a:gd name="connsiteX6" fmla="*/ 51796 w 69856"/>
                <a:gd name="connsiteY6" fmla="*/ 23648 h 95149"/>
                <a:gd name="connsiteX7" fmla="*/ 51796 w 69856"/>
                <a:gd name="connsiteY7" fmla="*/ 114 h 95149"/>
                <a:gd name="connsiteX8" fmla="*/ 36753 w 69856"/>
                <a:gd name="connsiteY8" fmla="*/ 114 h 95149"/>
                <a:gd name="connsiteX9" fmla="*/ 36753 w 69856"/>
                <a:gd name="connsiteY9" fmla="*/ 24624 h 95149"/>
                <a:gd name="connsiteX10" fmla="*/ 114 w 69856"/>
                <a:gd name="connsiteY10" fmla="*/ 63684 h 95149"/>
                <a:gd name="connsiteX11" fmla="*/ 19457 w 69856"/>
                <a:gd name="connsiteY11" fmla="*/ 95577 h 9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856" h="95149">
                  <a:moveTo>
                    <a:pt x="19457" y="95577"/>
                  </a:moveTo>
                  <a:lnTo>
                    <a:pt x="31826" y="78847"/>
                  </a:lnTo>
                  <a:cubicBezTo>
                    <a:pt x="24371" y="73849"/>
                    <a:pt x="20987" y="68489"/>
                    <a:pt x="20987" y="60781"/>
                  </a:cubicBezTo>
                  <a:cubicBezTo>
                    <a:pt x="20987" y="51073"/>
                    <a:pt x="28033" y="39908"/>
                    <a:pt x="46713" y="39908"/>
                  </a:cubicBezTo>
                  <a:cubicBezTo>
                    <a:pt x="51056" y="39894"/>
                    <a:pt x="55387" y="40338"/>
                    <a:pt x="59637" y="41233"/>
                  </a:cubicBezTo>
                  <a:lnTo>
                    <a:pt x="70477" y="26551"/>
                  </a:lnTo>
                  <a:cubicBezTo>
                    <a:pt x="64401" y="24782"/>
                    <a:pt x="58122" y="23807"/>
                    <a:pt x="51796" y="23648"/>
                  </a:cubicBezTo>
                  <a:lnTo>
                    <a:pt x="51796" y="114"/>
                  </a:lnTo>
                  <a:lnTo>
                    <a:pt x="36753" y="114"/>
                  </a:lnTo>
                  <a:lnTo>
                    <a:pt x="36753" y="24624"/>
                  </a:lnTo>
                  <a:cubicBezTo>
                    <a:pt x="14423" y="28237"/>
                    <a:pt x="114" y="43546"/>
                    <a:pt x="114" y="63684"/>
                  </a:cubicBezTo>
                  <a:cubicBezTo>
                    <a:pt x="138" y="78004"/>
                    <a:pt x="7184" y="87748"/>
                    <a:pt x="19457" y="95577"/>
                  </a:cubicBezTo>
                  <a:close/>
                </a:path>
              </a:pathLst>
            </a:custGeom>
            <a:grpFill/>
            <a:ln w="1203" cap="flat">
              <a:solidFill>
                <a:schemeClr val="accent5"/>
              </a:solid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A6B48720-91B9-4FCE-B516-F0B136DC5EF7}"/>
                </a:ext>
              </a:extLst>
            </p:cNvPr>
            <p:cNvSpPr/>
            <p:nvPr/>
          </p:nvSpPr>
          <p:spPr>
            <a:xfrm>
              <a:off x="2927295" y="4970081"/>
              <a:ext cx="72266" cy="99967"/>
            </a:xfrm>
            <a:custGeom>
              <a:avLst/>
              <a:gdLst>
                <a:gd name="connsiteX0" fmla="*/ 54398 w 72265"/>
                <a:gd name="connsiteY0" fmla="*/ 114 h 99967"/>
                <a:gd name="connsiteX1" fmla="*/ 41896 w 72265"/>
                <a:gd name="connsiteY1" fmla="*/ 16976 h 99967"/>
                <a:gd name="connsiteX2" fmla="*/ 51122 w 72265"/>
                <a:gd name="connsiteY2" fmla="*/ 35717 h 99967"/>
                <a:gd name="connsiteX3" fmla="*/ 22215 w 72265"/>
                <a:gd name="connsiteY3" fmla="*/ 59504 h 99967"/>
                <a:gd name="connsiteX4" fmla="*/ 11171 w 72265"/>
                <a:gd name="connsiteY4" fmla="*/ 58493 h 99967"/>
                <a:gd name="connsiteX5" fmla="*/ 114 w 72265"/>
                <a:gd name="connsiteY5" fmla="*/ 73452 h 99967"/>
                <a:gd name="connsiteX6" fmla="*/ 18578 w 72265"/>
                <a:gd name="connsiteY6" fmla="*/ 76005 h 99967"/>
                <a:gd name="connsiteX7" fmla="*/ 18578 w 72265"/>
                <a:gd name="connsiteY7" fmla="*/ 100515 h 99967"/>
                <a:gd name="connsiteX8" fmla="*/ 33838 w 72265"/>
                <a:gd name="connsiteY8" fmla="*/ 100515 h 99967"/>
                <a:gd name="connsiteX9" fmla="*/ 33838 w 72265"/>
                <a:gd name="connsiteY9" fmla="*/ 75222 h 99967"/>
                <a:gd name="connsiteX10" fmla="*/ 72187 w 72265"/>
                <a:gd name="connsiteY10" fmla="*/ 33971 h 99967"/>
                <a:gd name="connsiteX11" fmla="*/ 54398 w 72265"/>
                <a:gd name="connsiteY11" fmla="*/ 114 h 9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265" h="99967">
                  <a:moveTo>
                    <a:pt x="54398" y="114"/>
                  </a:moveTo>
                  <a:lnTo>
                    <a:pt x="41896" y="16976"/>
                  </a:lnTo>
                  <a:cubicBezTo>
                    <a:pt x="47918" y="22059"/>
                    <a:pt x="51122" y="28045"/>
                    <a:pt x="51122" y="35717"/>
                  </a:cubicBezTo>
                  <a:cubicBezTo>
                    <a:pt x="51122" y="49556"/>
                    <a:pt x="39475" y="59504"/>
                    <a:pt x="22215" y="59504"/>
                  </a:cubicBezTo>
                  <a:cubicBezTo>
                    <a:pt x="18511" y="59494"/>
                    <a:pt x="14815" y="59156"/>
                    <a:pt x="11171" y="58493"/>
                  </a:cubicBezTo>
                  <a:lnTo>
                    <a:pt x="114" y="73452"/>
                  </a:lnTo>
                  <a:cubicBezTo>
                    <a:pt x="6149" y="75017"/>
                    <a:pt x="12345" y="75874"/>
                    <a:pt x="18578" y="76005"/>
                  </a:cubicBezTo>
                  <a:lnTo>
                    <a:pt x="18578" y="100515"/>
                  </a:lnTo>
                  <a:lnTo>
                    <a:pt x="33838" y="100515"/>
                  </a:lnTo>
                  <a:lnTo>
                    <a:pt x="33838" y="75222"/>
                  </a:lnTo>
                  <a:cubicBezTo>
                    <a:pt x="58842" y="71091"/>
                    <a:pt x="72187" y="53133"/>
                    <a:pt x="72187" y="33971"/>
                  </a:cubicBezTo>
                  <a:cubicBezTo>
                    <a:pt x="72235" y="19180"/>
                    <a:pt x="66261" y="8605"/>
                    <a:pt x="54398" y="114"/>
                  </a:cubicBezTo>
                  <a:close/>
                </a:path>
              </a:pathLst>
            </a:custGeom>
            <a:grpFill/>
            <a:ln w="1203" cap="flat">
              <a:solidFill>
                <a:schemeClr val="accent5"/>
              </a:solidFill>
              <a:prstDash val="solid"/>
              <a:miter/>
            </a:ln>
          </p:spPr>
          <p:txBody>
            <a:bodyPr rtlCol="0" anchor="ctr"/>
            <a:lstStyle/>
            <a:p>
              <a:endParaRPr lang="en-AU"/>
            </a:p>
          </p:txBody>
        </p:sp>
        <p:sp>
          <p:nvSpPr>
            <p:cNvPr id="37" name="Freeform: Shape 36">
              <a:hlinkClick r:id="rId7" action="ppaction://hlinksldjump"/>
              <a:extLst>
                <a:ext uri="{FF2B5EF4-FFF2-40B4-BE49-F238E27FC236}">
                  <a16:creationId xmlns:a16="http://schemas.microsoft.com/office/drawing/2014/main" id="{0306E104-0AA5-4794-B52F-35CC10996C13}"/>
                </a:ext>
              </a:extLst>
            </p:cNvPr>
            <p:cNvSpPr/>
            <p:nvPr/>
          </p:nvSpPr>
          <p:spPr>
            <a:xfrm>
              <a:off x="2807575" y="4824466"/>
              <a:ext cx="292675" cy="292675"/>
            </a:xfrm>
            <a:custGeom>
              <a:avLst/>
              <a:gdLst>
                <a:gd name="connsiteX0" fmla="*/ 146572 w 292675"/>
                <a:gd name="connsiteY0" fmla="*/ 114 h 292675"/>
                <a:gd name="connsiteX1" fmla="*/ 114 w 292675"/>
                <a:gd name="connsiteY1" fmla="*/ 146560 h 292675"/>
                <a:gd name="connsiteX2" fmla="*/ 146572 w 292675"/>
                <a:gd name="connsiteY2" fmla="*/ 293018 h 292675"/>
                <a:gd name="connsiteX3" fmla="*/ 293019 w 292675"/>
                <a:gd name="connsiteY3" fmla="*/ 146560 h 292675"/>
                <a:gd name="connsiteX4" fmla="*/ 146572 w 292675"/>
                <a:gd name="connsiteY4" fmla="*/ 114 h 292675"/>
                <a:gd name="connsiteX5" fmla="*/ 22517 w 292675"/>
                <a:gd name="connsiteY5" fmla="*/ 146560 h 292675"/>
                <a:gd name="connsiteX6" fmla="*/ 146572 w 292675"/>
                <a:gd name="connsiteY6" fmla="*/ 22504 h 292675"/>
                <a:gd name="connsiteX7" fmla="*/ 208504 w 292675"/>
                <a:gd name="connsiteY7" fmla="*/ 39113 h 292675"/>
                <a:gd name="connsiteX8" fmla="*/ 62022 w 292675"/>
                <a:gd name="connsiteY8" fmla="*/ 237241 h 292675"/>
                <a:gd name="connsiteX9" fmla="*/ 22529 w 292675"/>
                <a:gd name="connsiteY9" fmla="*/ 146560 h 292675"/>
                <a:gd name="connsiteX10" fmla="*/ 146572 w 292675"/>
                <a:gd name="connsiteY10" fmla="*/ 270616 h 292675"/>
                <a:gd name="connsiteX11" fmla="*/ 84641 w 292675"/>
                <a:gd name="connsiteY11" fmla="*/ 254019 h 292675"/>
                <a:gd name="connsiteX12" fmla="*/ 231123 w 292675"/>
                <a:gd name="connsiteY12" fmla="*/ 55903 h 292675"/>
                <a:gd name="connsiteX13" fmla="*/ 270616 w 292675"/>
                <a:gd name="connsiteY13" fmla="*/ 146572 h 292675"/>
                <a:gd name="connsiteX14" fmla="*/ 146572 w 292675"/>
                <a:gd name="connsiteY14" fmla="*/ 270604 h 29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675" h="292675">
                  <a:moveTo>
                    <a:pt x="146572" y="114"/>
                  </a:moveTo>
                  <a:cubicBezTo>
                    <a:pt x="65726" y="200"/>
                    <a:pt x="207" y="65714"/>
                    <a:pt x="114" y="146560"/>
                  </a:cubicBezTo>
                  <a:cubicBezTo>
                    <a:pt x="207" y="227408"/>
                    <a:pt x="65724" y="292925"/>
                    <a:pt x="146572" y="293018"/>
                  </a:cubicBezTo>
                  <a:cubicBezTo>
                    <a:pt x="227419" y="292925"/>
                    <a:pt x="292932" y="227406"/>
                    <a:pt x="293019" y="146560"/>
                  </a:cubicBezTo>
                  <a:cubicBezTo>
                    <a:pt x="292932" y="65716"/>
                    <a:pt x="227417" y="200"/>
                    <a:pt x="146572" y="114"/>
                  </a:cubicBezTo>
                  <a:close/>
                  <a:moveTo>
                    <a:pt x="22517" y="146560"/>
                  </a:moveTo>
                  <a:cubicBezTo>
                    <a:pt x="22589" y="78076"/>
                    <a:pt x="78089" y="22577"/>
                    <a:pt x="146572" y="22504"/>
                  </a:cubicBezTo>
                  <a:cubicBezTo>
                    <a:pt x="168320" y="22477"/>
                    <a:pt x="189688" y="28208"/>
                    <a:pt x="208504" y="39113"/>
                  </a:cubicBezTo>
                  <a:lnTo>
                    <a:pt x="62022" y="237241"/>
                  </a:lnTo>
                  <a:cubicBezTo>
                    <a:pt x="36823" y="213819"/>
                    <a:pt x="22514" y="180963"/>
                    <a:pt x="22529" y="146560"/>
                  </a:cubicBezTo>
                  <a:close/>
                  <a:moveTo>
                    <a:pt x="146572" y="270616"/>
                  </a:moveTo>
                  <a:cubicBezTo>
                    <a:pt x="124826" y="270643"/>
                    <a:pt x="103459" y="264917"/>
                    <a:pt x="84641" y="254019"/>
                  </a:cubicBezTo>
                  <a:lnTo>
                    <a:pt x="231123" y="55903"/>
                  </a:lnTo>
                  <a:cubicBezTo>
                    <a:pt x="256320" y="79321"/>
                    <a:pt x="270629" y="112173"/>
                    <a:pt x="270616" y="146572"/>
                  </a:cubicBezTo>
                  <a:cubicBezTo>
                    <a:pt x="270530" y="215042"/>
                    <a:pt x="215042" y="270524"/>
                    <a:pt x="146572" y="270604"/>
                  </a:cubicBezTo>
                  <a:close/>
                </a:path>
              </a:pathLst>
            </a:custGeom>
            <a:grpFill/>
            <a:ln w="1203" cap="flat">
              <a:solidFill>
                <a:schemeClr val="accent5"/>
              </a:solidFill>
              <a:prstDash val="solid"/>
              <a:miter/>
            </a:ln>
          </p:spPr>
          <p:txBody>
            <a:bodyPr rtlCol="0" anchor="ctr"/>
            <a:lstStyle/>
            <a:p>
              <a:endParaRPr lang="en-AU"/>
            </a:p>
          </p:txBody>
        </p:sp>
      </p:grpSp>
      <p:sp>
        <p:nvSpPr>
          <p:cNvPr id="4" name="TextBox 3">
            <a:hlinkClick r:id="rId19" action="ppaction://hlinksldjump"/>
            <a:extLst>
              <a:ext uri="{FF2B5EF4-FFF2-40B4-BE49-F238E27FC236}">
                <a16:creationId xmlns:a16="http://schemas.microsoft.com/office/drawing/2014/main" id="{8FA03313-F003-48D2-BE67-0B7E9908B8DB}"/>
              </a:ext>
            </a:extLst>
          </p:cNvPr>
          <p:cNvSpPr txBox="1"/>
          <p:nvPr/>
        </p:nvSpPr>
        <p:spPr>
          <a:xfrm>
            <a:off x="10128448" y="5231486"/>
            <a:ext cx="1970945" cy="830997"/>
          </a:xfrm>
          <a:prstGeom prst="rect">
            <a:avLst/>
          </a:prstGeom>
          <a:noFill/>
        </p:spPr>
        <p:txBody>
          <a:bodyPr wrap="square" rtlCol="0">
            <a:spAutoFit/>
          </a:bodyPr>
          <a:lstStyle/>
          <a:p>
            <a:r>
              <a:rPr lang="en-US" sz="1600" b="1" dirty="0">
                <a:solidFill>
                  <a:schemeClr val="accent1"/>
                </a:solidFill>
              </a:rPr>
              <a:t>After</a:t>
            </a:r>
            <a:r>
              <a:rPr lang="en-US" sz="1600" dirty="0">
                <a:solidFill>
                  <a:schemeClr val="accent1"/>
                </a:solidFill>
              </a:rPr>
              <a:t> exploring all issues, click here to ‘dig deeper’</a:t>
            </a:r>
            <a:endParaRPr lang="en-AU" sz="1600" dirty="0">
              <a:solidFill>
                <a:schemeClr val="accent1"/>
              </a:solidFill>
            </a:endParaRPr>
          </a:p>
        </p:txBody>
      </p:sp>
      <p:pic>
        <p:nvPicPr>
          <p:cNvPr id="25" name="Graphic 24" descr="Line arrow Straight">
            <a:hlinkClick r:id="rId19" action="ppaction://hlinksldjump"/>
            <a:extLst>
              <a:ext uri="{FF2B5EF4-FFF2-40B4-BE49-F238E27FC236}">
                <a16:creationId xmlns:a16="http://schemas.microsoft.com/office/drawing/2014/main" id="{85EA77A2-7924-4FA2-B8A7-59C294BD97C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5400000" flipH="1">
            <a:off x="11527579" y="5985284"/>
            <a:ext cx="626368" cy="698376"/>
          </a:xfrm>
          <a:prstGeom prst="rect">
            <a:avLst/>
          </a:prstGeom>
        </p:spPr>
      </p:pic>
    </p:spTree>
    <p:extLst>
      <p:ext uri="{BB962C8B-B14F-4D97-AF65-F5344CB8AC3E}">
        <p14:creationId xmlns:p14="http://schemas.microsoft.com/office/powerpoint/2010/main" val="780684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534420F-653B-4E06-AB9F-C8395BFA3289}"/>
              </a:ext>
            </a:extLst>
          </p:cNvPr>
          <p:cNvSpPr>
            <a:spLocks noGrp="1"/>
          </p:cNvSpPr>
          <p:nvPr>
            <p:ph type="body" sz="quarter" idx="11"/>
          </p:nvPr>
        </p:nvSpPr>
        <p:spPr>
          <a:xfrm>
            <a:off x="6647386" y="5445224"/>
            <a:ext cx="4959785" cy="432048"/>
          </a:xfrm>
        </p:spPr>
        <p:txBody>
          <a:bodyPr/>
          <a:lstStyle/>
          <a:p>
            <a:pPr>
              <a:defRPr/>
            </a:pPr>
            <a:r>
              <a:rPr lang="en-AU" sz="1200" dirty="0">
                <a:solidFill>
                  <a:srgbClr val="414042"/>
                </a:solidFill>
              </a:rPr>
              <a:t>Priscilla and her grandsons eat their breakfast porridge at home in north-western Zimbabwe. Photo: Richard Wainwright/Caritas Australia</a:t>
            </a:r>
            <a:endParaRPr lang="en-US" sz="1200" dirty="0">
              <a:solidFill>
                <a:srgbClr val="414042"/>
              </a:solidFill>
            </a:endParaRPr>
          </a:p>
        </p:txBody>
      </p:sp>
      <p:sp>
        <p:nvSpPr>
          <p:cNvPr id="10" name="Text Placeholder 9">
            <a:extLst>
              <a:ext uri="{FF2B5EF4-FFF2-40B4-BE49-F238E27FC236}">
                <a16:creationId xmlns:a16="http://schemas.microsoft.com/office/drawing/2014/main" id="{CE8FAA64-4883-43E6-8332-59AEFDBC7811}"/>
              </a:ext>
            </a:extLst>
          </p:cNvPr>
          <p:cNvSpPr>
            <a:spLocks noGrp="1"/>
          </p:cNvSpPr>
          <p:nvPr>
            <p:ph type="body" sz="quarter" idx="13"/>
          </p:nvPr>
        </p:nvSpPr>
        <p:spPr>
          <a:xfrm>
            <a:off x="335360" y="2177480"/>
            <a:ext cx="5184574" cy="3771800"/>
          </a:xfrm>
        </p:spPr>
        <p:txBody>
          <a:bodyPr/>
          <a:lstStyle/>
          <a:p>
            <a:pPr defTabSz="457200">
              <a:lnSpc>
                <a:spcPct val="100000"/>
              </a:lnSpc>
              <a:spcBef>
                <a:spcPts val="0"/>
              </a:spcBef>
            </a:pPr>
            <a:r>
              <a:rPr lang="en-AU" sz="3600" b="1" dirty="0">
                <a:solidFill>
                  <a:schemeClr val="bg2"/>
                </a:solidFill>
                <a:latin typeface="Arial" panose="020B0604020202020204" pitchFamily="34" charset="0"/>
                <a:ea typeface="Roboto" pitchFamily="2" charset="0"/>
                <a:cs typeface="Arial" panose="020B0604020202020204" pitchFamily="34" charset="0"/>
              </a:rPr>
              <a:t>One in 11 people</a:t>
            </a:r>
          </a:p>
          <a:p>
            <a:pPr defTabSz="457200">
              <a:lnSpc>
                <a:spcPct val="100000"/>
              </a:lnSpc>
              <a:spcBef>
                <a:spcPts val="0"/>
              </a:spcBef>
            </a:pPr>
            <a:r>
              <a:rPr lang="en-AU" sz="2800" dirty="0">
                <a:solidFill>
                  <a:schemeClr val="accent6"/>
                </a:solidFill>
                <a:latin typeface="Arial" panose="020B0604020202020204" pitchFamily="34" charset="0"/>
                <a:ea typeface="Roboto" pitchFamily="2" charset="0"/>
              </a:rPr>
              <a:t>people do not have enough food to eat.</a:t>
            </a:r>
            <a:endParaRPr lang="en-AU" sz="2800" dirty="0">
              <a:solidFill>
                <a:schemeClr val="accent6"/>
              </a:solidFill>
              <a:latin typeface="Arial" panose="020B0604020202020204" pitchFamily="34" charset="0"/>
              <a:ea typeface="Roboto" pitchFamily="2" charset="0"/>
              <a:cs typeface="Arial" panose="020B0604020202020204" pitchFamily="34" charset="0"/>
            </a:endParaRPr>
          </a:p>
          <a:p>
            <a:endParaRPr lang="en-AU" dirty="0"/>
          </a:p>
        </p:txBody>
      </p:sp>
      <p:sp>
        <p:nvSpPr>
          <p:cNvPr id="5" name="Title 4">
            <a:extLst>
              <a:ext uri="{FF2B5EF4-FFF2-40B4-BE49-F238E27FC236}">
                <a16:creationId xmlns:a16="http://schemas.microsoft.com/office/drawing/2014/main" id="{E5A54C1E-E62E-4CF1-872F-2B6064EB6263}"/>
              </a:ext>
            </a:extLst>
          </p:cNvPr>
          <p:cNvSpPr>
            <a:spLocks noGrp="1"/>
          </p:cNvSpPr>
          <p:nvPr>
            <p:ph type="title"/>
          </p:nvPr>
        </p:nvSpPr>
        <p:spPr/>
        <p:txBody>
          <a:bodyPr/>
          <a:lstStyle/>
          <a:p>
            <a:r>
              <a:rPr lang="en-AU" cap="none" dirty="0">
                <a:solidFill>
                  <a:schemeClr val="bg2"/>
                </a:solidFill>
              </a:rPr>
              <a:t>Hunger</a:t>
            </a:r>
          </a:p>
        </p:txBody>
      </p:sp>
      <p:pic>
        <p:nvPicPr>
          <p:cNvPr id="7" name="Graphic 6" descr="Line arrow Straight">
            <a:hlinkClick r:id="rId3" action="ppaction://hlinksldjump"/>
            <a:extLst>
              <a:ext uri="{FF2B5EF4-FFF2-40B4-BE49-F238E27FC236}">
                <a16:creationId xmlns:a16="http://schemas.microsoft.com/office/drawing/2014/main" id="{BB38EFFA-D9F9-426D-A490-5BF3887528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1280576" y="5661248"/>
            <a:ext cx="648072" cy="648072"/>
          </a:xfrm>
          <a:prstGeom prst="rect">
            <a:avLst/>
          </a:prstGeom>
        </p:spPr>
      </p:pic>
      <p:pic>
        <p:nvPicPr>
          <p:cNvPr id="8" name="Picture Placeholder 6" descr="A woman and her two grandchildren, either side of her, eating porridge while they sit on a step outside their home.">
            <a:extLst>
              <a:ext uri="{FF2B5EF4-FFF2-40B4-BE49-F238E27FC236}">
                <a16:creationId xmlns:a16="http://schemas.microsoft.com/office/drawing/2014/main" id="{EB5C7610-0F63-531D-E0CD-90BCF7D2AC7A}"/>
              </a:ext>
            </a:extLst>
          </p:cNvPr>
          <p:cNvPicPr>
            <a:picLocks noGrp="1" noChangeAspect="1"/>
          </p:cNvPicPr>
          <p:nvPr>
            <p:ph type="pic" sz="quarter" idx="12"/>
          </p:nvPr>
        </p:nvPicPr>
        <p:blipFill>
          <a:blip r:embed="rId6" cstate="print">
            <a:extLst>
              <a:ext uri="{28A0092B-C50C-407E-A947-70E740481C1C}">
                <a14:useLocalDpi xmlns:a14="http://schemas.microsoft.com/office/drawing/2010/main"/>
              </a:ext>
            </a:extLst>
          </a:blip>
          <a:srcRect/>
          <a:stretch/>
        </p:blipFill>
        <p:spPr>
          <a:xfrm>
            <a:off x="6646863" y="548134"/>
            <a:ext cx="4960937" cy="4889500"/>
          </a:xfrm>
          <a:prstGeom prst="rect">
            <a:avLst/>
          </a:prstGeom>
        </p:spPr>
      </p:pic>
    </p:spTree>
    <p:extLst>
      <p:ext uri="{BB962C8B-B14F-4D97-AF65-F5344CB8AC3E}">
        <p14:creationId xmlns:p14="http://schemas.microsoft.com/office/powerpoint/2010/main" val="76901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1A106B-D531-45A8-AEA3-3A79ED99B0ED}"/>
              </a:ext>
            </a:extLst>
          </p:cNvPr>
          <p:cNvSpPr>
            <a:spLocks noGrp="1"/>
          </p:cNvSpPr>
          <p:nvPr>
            <p:ph type="body" sz="quarter" idx="10"/>
          </p:nvPr>
        </p:nvSpPr>
        <p:spPr>
          <a:xfrm>
            <a:off x="339145" y="2177480"/>
            <a:ext cx="5184574" cy="3771800"/>
          </a:xfrm>
        </p:spPr>
        <p:txBody>
          <a:bodyPr lIns="91440" tIns="45720" rIns="91440" bIns="45720" anchor="t"/>
          <a:lstStyle/>
          <a:p>
            <a:pPr>
              <a:lnSpc>
                <a:spcPct val="100000"/>
              </a:lnSpc>
            </a:pPr>
            <a:r>
              <a:rPr lang="en-AU" sz="3600" dirty="0">
                <a:latin typeface="Arial" panose="020B0604020202020204" pitchFamily="34" charset="0"/>
                <a:ea typeface="Roboto" pitchFamily="2" charset="0"/>
              </a:rPr>
              <a:t>700 million</a:t>
            </a:r>
          </a:p>
          <a:p>
            <a:pPr>
              <a:lnSpc>
                <a:spcPct val="100000"/>
              </a:lnSpc>
              <a:spcBef>
                <a:spcPts val="800"/>
              </a:spcBef>
            </a:pPr>
            <a:r>
              <a:rPr lang="en-AU" sz="2800" dirty="0">
                <a:solidFill>
                  <a:schemeClr val="accent5">
                    <a:lumMod val="50000"/>
                  </a:schemeClr>
                </a:solidFill>
                <a:latin typeface="Arial" panose="020B0604020202020204" pitchFamily="34" charset="0"/>
                <a:ea typeface="Roboto" pitchFamily="2" charset="0"/>
              </a:rPr>
              <a:t>people around the world live in extreme poverty on less than $2.15 per day.</a:t>
            </a:r>
            <a:endParaRPr lang="en-AU" sz="2800" dirty="0">
              <a:solidFill>
                <a:schemeClr val="accent5">
                  <a:lumMod val="50000"/>
                </a:schemeClr>
              </a:solidFill>
              <a:latin typeface="Arial" panose="020B0604020202020204" pitchFamily="34" charset="0"/>
              <a:ea typeface="Roboto" pitchFamily="2" charset="0"/>
              <a:cs typeface="Arial" panose="020B0604020202020204" pitchFamily="34" charset="0"/>
            </a:endParaRPr>
          </a:p>
          <a:p>
            <a:endParaRPr lang="en-AU" dirty="0"/>
          </a:p>
        </p:txBody>
      </p:sp>
      <p:sp>
        <p:nvSpPr>
          <p:cNvPr id="12" name="Text Placeholder 11">
            <a:extLst>
              <a:ext uri="{FF2B5EF4-FFF2-40B4-BE49-F238E27FC236}">
                <a16:creationId xmlns:a16="http://schemas.microsoft.com/office/drawing/2014/main" id="{C2289B97-249C-4FE9-B959-D45B13BAAB78}"/>
              </a:ext>
            </a:extLst>
          </p:cNvPr>
          <p:cNvSpPr>
            <a:spLocks noGrp="1"/>
          </p:cNvSpPr>
          <p:nvPr>
            <p:ph type="body" sz="quarter" idx="11"/>
          </p:nvPr>
        </p:nvSpPr>
        <p:spPr>
          <a:xfrm>
            <a:off x="6647386" y="5373216"/>
            <a:ext cx="4959785" cy="224078"/>
          </a:xfrm>
        </p:spPr>
        <p:txBody>
          <a:bodyPr/>
          <a:lstStyle/>
          <a:p>
            <a:r>
              <a:rPr lang="en-AU" sz="1200" dirty="0">
                <a:solidFill>
                  <a:srgbClr val="414042"/>
                </a:solidFill>
                <a:effectLst/>
                <a:latin typeface="+mj-lt"/>
                <a:ea typeface="Calibri" panose="020F0502020204030204" pitchFamily="34" charset="0"/>
                <a:cs typeface="Times New Roman" panose="02020603050405020304" pitchFamily="18" charset="0"/>
              </a:rPr>
              <a:t>Janice poses for a picture with her daughters in the shop at </a:t>
            </a:r>
            <a:r>
              <a:rPr lang="en-AU" sz="1200" dirty="0" err="1">
                <a:solidFill>
                  <a:srgbClr val="414042"/>
                </a:solidFill>
                <a:effectLst/>
                <a:latin typeface="+mj-lt"/>
                <a:ea typeface="Calibri" panose="020F0502020204030204" pitchFamily="34" charset="0"/>
                <a:cs typeface="Times New Roman" panose="02020603050405020304" pitchFamily="18" charset="0"/>
              </a:rPr>
              <a:t>Djilpin</a:t>
            </a:r>
            <a:r>
              <a:rPr lang="en-AU" sz="1200" dirty="0">
                <a:solidFill>
                  <a:srgbClr val="414042"/>
                </a:solidFill>
                <a:effectLst/>
                <a:latin typeface="+mj-lt"/>
                <a:ea typeface="Calibri" panose="020F0502020204030204" pitchFamily="34" charset="0"/>
                <a:cs typeface="Times New Roman" panose="02020603050405020304" pitchFamily="18" charset="0"/>
              </a:rPr>
              <a:t> Arts, Northern Territory, Australia. Richard Wainwright/Caritas Australia</a:t>
            </a:r>
            <a:endParaRPr lang="en-AU" sz="1200" dirty="0">
              <a:solidFill>
                <a:srgbClr val="414042"/>
              </a:solidFill>
              <a:latin typeface="+mj-lt"/>
            </a:endParaRPr>
          </a:p>
        </p:txBody>
      </p:sp>
      <p:sp>
        <p:nvSpPr>
          <p:cNvPr id="6" name="Title 5">
            <a:extLst>
              <a:ext uri="{FF2B5EF4-FFF2-40B4-BE49-F238E27FC236}">
                <a16:creationId xmlns:a16="http://schemas.microsoft.com/office/drawing/2014/main" id="{FB5C95C0-F2B8-4C9B-8E3F-34A0295BAE05}"/>
              </a:ext>
            </a:extLst>
          </p:cNvPr>
          <p:cNvSpPr>
            <a:spLocks noGrp="1"/>
          </p:cNvSpPr>
          <p:nvPr>
            <p:ph type="title"/>
          </p:nvPr>
        </p:nvSpPr>
        <p:spPr/>
        <p:txBody>
          <a:bodyPr/>
          <a:lstStyle/>
          <a:p>
            <a:r>
              <a:rPr lang="en-AU" cap="none" dirty="0"/>
              <a:t>Economics</a:t>
            </a:r>
          </a:p>
        </p:txBody>
      </p:sp>
      <p:pic>
        <p:nvPicPr>
          <p:cNvPr id="5" name="Picture Placeholder 4" descr="A group of women standing in a room with First Nation artistic creations surrounding them. ">
            <a:extLst>
              <a:ext uri="{FF2B5EF4-FFF2-40B4-BE49-F238E27FC236}">
                <a16:creationId xmlns:a16="http://schemas.microsoft.com/office/drawing/2014/main" id="{2BA2CB15-0317-08F0-7508-790D55E1B6AB}"/>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t="-120"/>
          <a:stretch/>
        </p:blipFill>
        <p:spPr>
          <a:xfrm>
            <a:off x="6647386" y="476672"/>
            <a:ext cx="4959787" cy="4889086"/>
          </a:xfrm>
        </p:spPr>
      </p:pic>
      <p:pic>
        <p:nvPicPr>
          <p:cNvPr id="2" name="Graphic 1" descr="Line arrow Straight">
            <a:hlinkClick r:id="rId4" action="ppaction://hlinksldjump"/>
            <a:extLst>
              <a:ext uri="{FF2B5EF4-FFF2-40B4-BE49-F238E27FC236}">
                <a16:creationId xmlns:a16="http://schemas.microsoft.com/office/drawing/2014/main" id="{11F5BF1A-BEF1-C32A-436E-F971F78FC8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1280576" y="5661248"/>
            <a:ext cx="648072" cy="648072"/>
          </a:xfrm>
          <a:prstGeom prst="rect">
            <a:avLst/>
          </a:prstGeom>
        </p:spPr>
      </p:pic>
    </p:spTree>
    <p:extLst>
      <p:ext uri="{BB962C8B-B14F-4D97-AF65-F5344CB8AC3E}">
        <p14:creationId xmlns:p14="http://schemas.microsoft.com/office/powerpoint/2010/main" val="3106827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4EB905-0FA5-474B-B495-9D3679AC6E4A}"/>
              </a:ext>
            </a:extLst>
          </p:cNvPr>
          <p:cNvSpPr>
            <a:spLocks noGrp="1"/>
          </p:cNvSpPr>
          <p:nvPr>
            <p:ph type="body" sz="quarter" idx="11"/>
          </p:nvPr>
        </p:nvSpPr>
        <p:spPr>
          <a:xfrm>
            <a:off x="6647386" y="5446564"/>
            <a:ext cx="4959785" cy="224078"/>
          </a:xfrm>
        </p:spPr>
        <p:txBody>
          <a:bodyPr/>
          <a:lstStyle/>
          <a:p>
            <a:r>
              <a:rPr lang="en-US" sz="1200" dirty="0">
                <a:solidFill>
                  <a:srgbClr val="414042"/>
                </a:solidFill>
                <a:latin typeface="+mj-lt"/>
              </a:rPr>
              <a:t>Women using the water tap after the water quality was tested in Bangladesh. Photo: Caritas Australia</a:t>
            </a:r>
            <a:endParaRPr lang="en-AU" sz="1200" dirty="0">
              <a:solidFill>
                <a:srgbClr val="414042"/>
              </a:solidFill>
              <a:latin typeface="+mj-lt"/>
            </a:endParaRPr>
          </a:p>
        </p:txBody>
      </p:sp>
      <p:sp>
        <p:nvSpPr>
          <p:cNvPr id="4" name="Text Placeholder 3">
            <a:extLst>
              <a:ext uri="{FF2B5EF4-FFF2-40B4-BE49-F238E27FC236}">
                <a16:creationId xmlns:a16="http://schemas.microsoft.com/office/drawing/2014/main" id="{EE995134-1254-4C81-BD5D-9A142BCDF511}"/>
              </a:ext>
            </a:extLst>
          </p:cNvPr>
          <p:cNvSpPr>
            <a:spLocks noGrp="1"/>
          </p:cNvSpPr>
          <p:nvPr>
            <p:ph type="body" sz="quarter" idx="13"/>
          </p:nvPr>
        </p:nvSpPr>
        <p:spPr>
          <a:xfrm>
            <a:off x="331093" y="2177480"/>
            <a:ext cx="5184574" cy="3771800"/>
          </a:xfrm>
        </p:spPr>
        <p:txBody>
          <a:bodyPr lIns="91440" tIns="45720" rIns="91440" bIns="45720" anchor="t"/>
          <a:lstStyle/>
          <a:p>
            <a:pPr defTabSz="457200">
              <a:spcBef>
                <a:spcPts val="0"/>
              </a:spcBef>
            </a:pPr>
            <a:r>
              <a:rPr lang="en-AU" sz="3600" b="1" dirty="0">
                <a:latin typeface="Arial" panose="020B0604020202020204" pitchFamily="34" charset="0"/>
                <a:ea typeface="Roboto"/>
              </a:rPr>
              <a:t>2.2 billion</a:t>
            </a:r>
          </a:p>
          <a:p>
            <a:pPr defTabSz="457200">
              <a:spcBef>
                <a:spcPts val="800"/>
              </a:spcBef>
            </a:pPr>
            <a:r>
              <a:rPr lang="en-AU" sz="2800" dirty="0">
                <a:solidFill>
                  <a:schemeClr val="accent2"/>
                </a:solidFill>
                <a:latin typeface="Arial" panose="020B0604020202020204" pitchFamily="34" charset="0"/>
                <a:ea typeface="Roboto" pitchFamily="2" charset="0"/>
              </a:rPr>
              <a:t>people do not have access to safely managed drinking water.</a:t>
            </a:r>
          </a:p>
          <a:p>
            <a:endParaRPr lang="en-AU" dirty="0"/>
          </a:p>
        </p:txBody>
      </p:sp>
      <p:sp>
        <p:nvSpPr>
          <p:cNvPr id="5" name="Title 4">
            <a:extLst>
              <a:ext uri="{FF2B5EF4-FFF2-40B4-BE49-F238E27FC236}">
                <a16:creationId xmlns:a16="http://schemas.microsoft.com/office/drawing/2014/main" id="{E5C71477-1D68-46EE-94E6-37BD9F47E0D3}"/>
              </a:ext>
            </a:extLst>
          </p:cNvPr>
          <p:cNvSpPr>
            <a:spLocks noGrp="1"/>
          </p:cNvSpPr>
          <p:nvPr>
            <p:ph type="title"/>
          </p:nvPr>
        </p:nvSpPr>
        <p:spPr/>
        <p:txBody>
          <a:bodyPr/>
          <a:lstStyle/>
          <a:p>
            <a:r>
              <a:rPr lang="en-AU" cap="none" dirty="0">
                <a:solidFill>
                  <a:schemeClr val="bg1"/>
                </a:solidFill>
              </a:rPr>
              <a:t>Water Access</a:t>
            </a:r>
          </a:p>
        </p:txBody>
      </p:sp>
      <p:pic>
        <p:nvPicPr>
          <p:cNvPr id="12" name="Picture Placeholder 11" descr="A line of women standing in front of a water station. There is water coming out of the taps and filling the silver water jugs that are sitting on a bench underneath the taps.">
            <a:extLst>
              <a:ext uri="{FF2B5EF4-FFF2-40B4-BE49-F238E27FC236}">
                <a16:creationId xmlns:a16="http://schemas.microsoft.com/office/drawing/2014/main" id="{614DA75F-6872-B7C4-F614-067397A76C85}"/>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a:xfrm rot="5400000">
            <a:off x="6681788" y="512962"/>
            <a:ext cx="4889500" cy="4960937"/>
          </a:xfrm>
        </p:spPr>
      </p:pic>
      <p:pic>
        <p:nvPicPr>
          <p:cNvPr id="2" name="Graphic 1" descr="Line arrow Straight">
            <a:hlinkClick r:id="rId4" action="ppaction://hlinksldjump"/>
            <a:extLst>
              <a:ext uri="{FF2B5EF4-FFF2-40B4-BE49-F238E27FC236}">
                <a16:creationId xmlns:a16="http://schemas.microsoft.com/office/drawing/2014/main" id="{86305B3C-5125-8554-54F5-88A3FFAE96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1280576" y="5661248"/>
            <a:ext cx="648072" cy="648072"/>
          </a:xfrm>
          <a:prstGeom prst="rect">
            <a:avLst/>
          </a:prstGeom>
        </p:spPr>
      </p:pic>
    </p:spTree>
    <p:extLst>
      <p:ext uri="{BB962C8B-B14F-4D97-AF65-F5344CB8AC3E}">
        <p14:creationId xmlns:p14="http://schemas.microsoft.com/office/powerpoint/2010/main" val="404992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Education PPT Template">
  <a:themeElements>
    <a:clrScheme name="Caritas Education Colours">
      <a:dk1>
        <a:srgbClr val="05243F"/>
      </a:dk1>
      <a:lt1>
        <a:srgbClr val="FFFFFF"/>
      </a:lt1>
      <a:dk2>
        <a:srgbClr val="414042"/>
      </a:dk2>
      <a:lt2>
        <a:srgbClr val="FFFFFF"/>
      </a:lt2>
      <a:accent1>
        <a:srgbClr val="762000"/>
      </a:accent1>
      <a:accent2>
        <a:srgbClr val="E5DBCB"/>
      </a:accent2>
      <a:accent3>
        <a:srgbClr val="D86075"/>
      </a:accent3>
      <a:accent4>
        <a:srgbClr val="DF918A"/>
      </a:accent4>
      <a:accent5>
        <a:srgbClr val="63B1A4"/>
      </a:accent5>
      <a:accent6>
        <a:srgbClr val="C3DDD7"/>
      </a:accent6>
      <a:hlink>
        <a:srgbClr val="00B0F0"/>
      </a:hlink>
      <a:folHlink>
        <a:srgbClr val="63B1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1_Education PPT Template">
  <a:themeElements>
    <a:clrScheme name="Education Updated">
      <a:dk1>
        <a:srgbClr val="05243F"/>
      </a:dk1>
      <a:lt1>
        <a:sysClr val="window" lastClr="FFFFFF"/>
      </a:lt1>
      <a:dk2>
        <a:srgbClr val="05243F"/>
      </a:dk2>
      <a:lt2>
        <a:srgbClr val="FFFFFF"/>
      </a:lt2>
      <a:accent1>
        <a:srgbClr val="63B1A4"/>
      </a:accent1>
      <a:accent2>
        <a:srgbClr val="C3DDD7"/>
      </a:accent2>
      <a:accent3>
        <a:srgbClr val="D86075"/>
      </a:accent3>
      <a:accent4>
        <a:srgbClr val="DF918A"/>
      </a:accent4>
      <a:accent5>
        <a:srgbClr val="762000"/>
      </a:accent5>
      <a:accent6>
        <a:srgbClr val="E5DBCB"/>
      </a:accent6>
      <a:hlink>
        <a:srgbClr val="3296EE"/>
      </a:hlink>
      <a:folHlink>
        <a:srgbClr val="80B7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4f41e8-2c9a-4a9a-8a86-1b2eca9cb15f" xsi:nil="true"/>
    <lcf76f155ced4ddcb4097134ff3c332f xmlns="a7938f78-b017-4dc0-8c82-d5b44b2641c5">
      <Terms xmlns="http://schemas.microsoft.com/office/infopath/2007/PartnerControls"/>
    </lcf76f155ced4ddcb4097134ff3c332f>
    <MediaLengthInSeconds xmlns="a7938f78-b017-4dc0-8c82-d5b44b2641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DB4FC32371B3489519A984A7B27919" ma:contentTypeVersion="18" ma:contentTypeDescription="Create a new document." ma:contentTypeScope="" ma:versionID="1df5ad7dcc74b377a8c50e38c84d553f">
  <xsd:schema xmlns:xsd="http://www.w3.org/2001/XMLSchema" xmlns:xs="http://www.w3.org/2001/XMLSchema" xmlns:p="http://schemas.microsoft.com/office/2006/metadata/properties" xmlns:ns2="a7938f78-b017-4dc0-8c82-d5b44b2641c5" xmlns:ns3="a74f41e8-2c9a-4a9a-8a86-1b2eca9cb15f" targetNamespace="http://schemas.microsoft.com/office/2006/metadata/properties" ma:root="true" ma:fieldsID="3e9646c9d84ec458763f4a813d91d946" ns2:_="" ns3:_="">
    <xsd:import namespace="a7938f78-b017-4dc0-8c82-d5b44b2641c5"/>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38f78-b017-4dc0-8c82-d5b44b264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E9FC7-F488-4CBC-BC57-3C13B4B4EA8E}">
  <ds:schemaRefs>
    <ds:schemaRef ds:uri="http://schemas.microsoft.com/office/2006/metadata/properties"/>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9e00334d-dd00-4f78-9815-2808d8351382"/>
    <ds:schemaRef ds:uri="827c324d-dd95-45ea-85ed-7126813b518f"/>
    <ds:schemaRef ds:uri="a74f41e8-2c9a-4a9a-8a86-1b2eca9cb15f"/>
    <ds:schemaRef ds:uri="a7938f78-b017-4dc0-8c82-d5b44b2641c5"/>
  </ds:schemaRefs>
</ds:datastoreItem>
</file>

<file path=customXml/itemProps2.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3.xml><?xml version="1.0" encoding="utf-8"?>
<ds:datastoreItem xmlns:ds="http://schemas.openxmlformats.org/officeDocument/2006/customXml" ds:itemID="{88119151-4532-4C51-AABD-DA8DD6E99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938f78-b017-4dc0-8c82-d5b44b2641c5"/>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3764</TotalTime>
  <Words>1846</Words>
  <Application>Microsoft Office PowerPoint</Application>
  <PresentationFormat>Widescreen</PresentationFormat>
  <Paragraphs>150</Paragraphs>
  <Slides>22</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Roboto</vt:lpstr>
      <vt:lpstr>Roboto Light</vt:lpstr>
      <vt:lpstr>Roboto Slab</vt:lpstr>
      <vt:lpstr>Segoe UI</vt:lpstr>
      <vt:lpstr>Education PPT Template</vt:lpstr>
      <vt:lpstr>1_Education PPT Template</vt:lpstr>
      <vt:lpstr>Teacher Information</vt:lpstr>
      <vt:lpstr>students</vt:lpstr>
      <vt:lpstr>PowerPoint Presentation</vt:lpstr>
      <vt:lpstr>Root Causes of Poverty</vt:lpstr>
      <vt:lpstr>What Does Poverty Look Like?</vt:lpstr>
      <vt:lpstr>PowerPoint Presentation</vt:lpstr>
      <vt:lpstr>Hunger</vt:lpstr>
      <vt:lpstr>Economics</vt:lpstr>
      <vt:lpstr>Water Access</vt:lpstr>
      <vt:lpstr>Age</vt:lpstr>
      <vt:lpstr>Sanitation</vt:lpstr>
      <vt:lpstr>Education</vt:lpstr>
      <vt:lpstr>PowerPoint Presentation</vt:lpstr>
      <vt:lpstr>PowerPoint Presentation</vt:lpstr>
      <vt:lpstr>DEBT</vt:lpstr>
      <vt:lpstr>Conflict</vt:lpstr>
      <vt:lpstr>Lack of Education</vt:lpstr>
      <vt:lpstr>Gender Inequities</vt:lpstr>
      <vt:lpstr>Poor Health</vt:lpstr>
      <vt:lpstr>Environmental factors</vt:lpstr>
      <vt:lpstr>Food Insecurity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 Causes of Poverty - Primary</dc:title>
  <dc:creator>Marlin Communications</dc:creator>
  <cp:lastModifiedBy>Nicole Dobrohotoff</cp:lastModifiedBy>
  <cp:revision>241</cp:revision>
  <dcterms:created xsi:type="dcterms:W3CDTF">2014-11-30T23:21:17Z</dcterms:created>
  <dcterms:modified xsi:type="dcterms:W3CDTF">2024-09-05T05:39:45Z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0x01010009DB4FC32371B3489519A984A7B27919</vt:lpwstr>
  </property>
  <property fmtid="{D5CDD505-2E9C-101B-9397-08002B2CF9AE}" pid="3" name="_dlc_DocIdItemGuid">
    <vt:lpwstr>d7ee03d9-074b-4786-bb99-1c6adf13a550</vt:lpwstr>
  </property>
  <property fmtid="{D5CDD505-2E9C-101B-9397-08002B2CF9AE}" pid="4" name="Order">
    <vt:r8>1552100</vt:r8>
  </property>
  <property fmtid="{D5CDD505-2E9C-101B-9397-08002B2CF9AE}" pid="5" name="_ExtendedDescription">
    <vt:lpwstr/>
  </property>
  <property fmtid="{D5CDD505-2E9C-101B-9397-08002B2CF9AE}" pid="6" name="TaxKeyword">
    <vt:lpwstr/>
  </property>
  <property fmtid="{D5CDD505-2E9C-101B-9397-08002B2CF9AE}" pid="7" name="Topic">
    <vt:lpwstr/>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TriggerFlowInfo">
    <vt:lpwstr/>
  </property>
  <property fmtid="{D5CDD505-2E9C-101B-9397-08002B2CF9AE}" pid="13" name="MediaServiceImageTags">
    <vt:lpwstr/>
  </property>
  <property fmtid="{D5CDD505-2E9C-101B-9397-08002B2CF9AE}" pid="14" name="Audience">
    <vt:lpwstr>;#Lower Primary (F-2);#</vt:lpwstr>
  </property>
  <property fmtid="{D5CDD505-2E9C-101B-9397-08002B2CF9AE}" pid="15" name="Res Type">
    <vt:lpwstr>;#Assembly;#</vt:lpwstr>
  </property>
  <property fmtid="{D5CDD505-2E9C-101B-9397-08002B2CF9AE}" pid="16" name="Resource Topic">
    <vt:lpwstr>;#About Caritas;#</vt:lpwstr>
  </property>
  <property fmtid="{D5CDD505-2E9C-101B-9397-08002B2CF9AE}" pid="17" name="Curriculum">
    <vt:lpwstr>;#Civics and Citizenship;#</vt:lpwstr>
  </property>
</Properties>
</file>