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8" r:id="rId4"/>
  </p:sldMasterIdLst>
  <p:notesMasterIdLst>
    <p:notesMasterId r:id="rId6"/>
  </p:notesMasterIdLst>
  <p:handoutMasterIdLst>
    <p:handoutMasterId r:id="rId7"/>
  </p:handoutMasterIdLst>
  <p:sldIdLst>
    <p:sldId id="464" r:id="rId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95" userDrawn="1">
          <p15:clr>
            <a:srgbClr val="A4A3A4"/>
          </p15:clr>
        </p15:guide>
        <p15:guide id="2" orient="horz" pos="4020" userDrawn="1">
          <p15:clr>
            <a:srgbClr val="A4A3A4"/>
          </p15:clr>
        </p15:guide>
        <p15:guide id="3" pos="4349" userDrawn="1">
          <p15:clr>
            <a:srgbClr val="A4A3A4"/>
          </p15:clr>
        </p15:guide>
        <p15:guide id="4" pos="57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63B1A4"/>
    <a:srgbClr val="C3DDD7"/>
    <a:srgbClr val="DF918A"/>
    <a:srgbClr val="D86075"/>
    <a:srgbClr val="CD594F"/>
    <a:srgbClr val="82B5B8"/>
    <a:srgbClr val="FBC858"/>
    <a:srgbClr val="004751"/>
    <a:srgbClr val="68C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3" autoAdjust="0"/>
    <p:restoredTop sz="94674" autoAdjust="0"/>
  </p:normalViewPr>
  <p:slideViewPr>
    <p:cSldViewPr snapToObjects="1" showGuides="1">
      <p:cViewPr varScale="1">
        <p:scale>
          <a:sx n="112" d="100"/>
          <a:sy n="112" d="100"/>
        </p:scale>
        <p:origin x="1867" y="96"/>
      </p:cViewPr>
      <p:guideLst>
        <p:guide orient="horz" pos="2795"/>
        <p:guide orient="horz" pos="4020"/>
        <p:guide pos="4349"/>
        <p:guide pos="57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85" d="100"/>
          <a:sy n="85" d="100"/>
        </p:scale>
        <p:origin x="-383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E449E959-AD63-4981-8371-DC9E7AD636DC}"/>
    <pc:docChg chg="undo custSel addSld delSld modSld modMainMaster">
      <pc:chgData name="Sally Murphy" userId="dc8129e8-3764-4b90-858b-69271ffb6ebe" providerId="ADAL" clId="{E449E959-AD63-4981-8371-DC9E7AD636DC}" dt="2024-11-12T04:15:47.594" v="209" actId="12788"/>
      <pc:docMkLst>
        <pc:docMk/>
      </pc:docMkLst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0" sldId="256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1777774040" sldId="272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1419597320" sldId="285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1228143029" sldId="288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2377400379" sldId="291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1960419384" sldId="292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2963298327" sldId="293"/>
        </pc:sldMkLst>
      </pc:sldChg>
      <pc:sldChg chg="del">
        <pc:chgData name="Sally Murphy" userId="dc8129e8-3764-4b90-858b-69271ffb6ebe" providerId="ADAL" clId="{E449E959-AD63-4981-8371-DC9E7AD636DC}" dt="2024-10-29T03:20:44.459" v="122" actId="47"/>
        <pc:sldMkLst>
          <pc:docMk/>
          <pc:sldMk cId="2582142786" sldId="294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1866541470" sldId="461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990225445" sldId="462"/>
        </pc:sldMkLst>
      </pc:sldChg>
      <pc:sldChg chg="del">
        <pc:chgData name="Sally Murphy" userId="dc8129e8-3764-4b90-858b-69271ffb6ebe" providerId="ADAL" clId="{E449E959-AD63-4981-8371-DC9E7AD636DC}" dt="2024-10-29T03:20:26.992" v="121" actId="47"/>
        <pc:sldMkLst>
          <pc:docMk/>
          <pc:sldMk cId="2137539619" sldId="463"/>
        </pc:sldMkLst>
      </pc:sldChg>
      <pc:sldChg chg="addSp delSp modSp new mod">
        <pc:chgData name="Sally Murphy" userId="dc8129e8-3764-4b90-858b-69271ffb6ebe" providerId="ADAL" clId="{E449E959-AD63-4981-8371-DC9E7AD636DC}" dt="2024-11-12T04:15:47.594" v="209" actId="12788"/>
        <pc:sldMkLst>
          <pc:docMk/>
          <pc:sldMk cId="1973926460" sldId="464"/>
        </pc:sldMkLst>
        <pc:spChg chg="mod">
          <ac:chgData name="Sally Murphy" userId="dc8129e8-3764-4b90-858b-69271ffb6ebe" providerId="ADAL" clId="{E449E959-AD63-4981-8371-DC9E7AD636DC}" dt="2024-10-29T03:31:36.081" v="174" actId="1076"/>
          <ac:spMkLst>
            <pc:docMk/>
            <pc:sldMk cId="1973926460" sldId="464"/>
            <ac:spMk id="2" creationId="{48B34A0D-BD92-609A-8C3B-3DFA667FC8CD}"/>
          </ac:spMkLst>
        </pc:spChg>
        <pc:spChg chg="del mod">
          <ac:chgData name="Sally Murphy" userId="dc8129e8-3764-4b90-858b-69271ffb6ebe" providerId="ADAL" clId="{E449E959-AD63-4981-8371-DC9E7AD636DC}" dt="2024-10-29T03:20:56.510" v="123" actId="478"/>
          <ac:spMkLst>
            <pc:docMk/>
            <pc:sldMk cId="1973926460" sldId="464"/>
            <ac:spMk id="3" creationId="{778DEA2E-B095-8A23-35CC-5FB5A06E1CF0}"/>
          </ac:spMkLst>
        </pc:spChg>
        <pc:spChg chg="del">
          <ac:chgData name="Sally Murphy" userId="dc8129e8-3764-4b90-858b-69271ffb6ebe" providerId="ADAL" clId="{E449E959-AD63-4981-8371-DC9E7AD636DC}" dt="2024-10-29T03:16:17.890" v="1" actId="478"/>
          <ac:spMkLst>
            <pc:docMk/>
            <pc:sldMk cId="1973926460" sldId="464"/>
            <ac:spMk id="4" creationId="{A9A951E8-3B61-E8BB-D644-379C31652A05}"/>
          </ac:spMkLst>
        </pc:spChg>
        <pc:spChg chg="del">
          <ac:chgData name="Sally Murphy" userId="dc8129e8-3764-4b90-858b-69271ffb6ebe" providerId="ADAL" clId="{E449E959-AD63-4981-8371-DC9E7AD636DC}" dt="2024-10-29T03:16:17.890" v="1" actId="478"/>
          <ac:spMkLst>
            <pc:docMk/>
            <pc:sldMk cId="1973926460" sldId="464"/>
            <ac:spMk id="5" creationId="{2346BD22-9CDC-640D-85EF-9CC056F2C297}"/>
          </ac:spMkLst>
        </pc:spChg>
        <pc:spChg chg="del">
          <ac:chgData name="Sally Murphy" userId="dc8129e8-3764-4b90-858b-69271ffb6ebe" providerId="ADAL" clId="{E449E959-AD63-4981-8371-DC9E7AD636DC}" dt="2024-10-29T03:16:17.890" v="1" actId="478"/>
          <ac:spMkLst>
            <pc:docMk/>
            <pc:sldMk cId="1973926460" sldId="464"/>
            <ac:spMk id="6" creationId="{1DD1A4BA-D0F0-C61C-9AA9-8AAFF22BE12B}"/>
          </ac:spMkLst>
        </pc:spChg>
        <pc:spChg chg="del">
          <ac:chgData name="Sally Murphy" userId="dc8129e8-3764-4b90-858b-69271ffb6ebe" providerId="ADAL" clId="{E449E959-AD63-4981-8371-DC9E7AD636DC}" dt="2024-10-29T03:16:17.890" v="1" actId="478"/>
          <ac:spMkLst>
            <pc:docMk/>
            <pc:sldMk cId="1973926460" sldId="464"/>
            <ac:spMk id="7" creationId="{250793A8-B436-C0E4-C27D-517D55A2B227}"/>
          </ac:spMkLst>
        </pc:spChg>
        <pc:spChg chg="add mod ord">
          <ac:chgData name="Sally Murphy" userId="dc8129e8-3764-4b90-858b-69271ffb6ebe" providerId="ADAL" clId="{E449E959-AD63-4981-8371-DC9E7AD636DC}" dt="2024-10-29T03:30:47.370" v="170" actId="167"/>
          <ac:spMkLst>
            <pc:docMk/>
            <pc:sldMk cId="1973926460" sldId="464"/>
            <ac:spMk id="10" creationId="{6C87B3BC-1987-E22A-67F7-366B905263C8}"/>
          </ac:spMkLst>
        </pc:spChg>
        <pc:spChg chg="add mod">
          <ac:chgData name="Sally Murphy" userId="dc8129e8-3764-4b90-858b-69271ffb6ebe" providerId="ADAL" clId="{E449E959-AD63-4981-8371-DC9E7AD636DC}" dt="2024-11-12T04:15:47.594" v="209" actId="12788"/>
          <ac:spMkLst>
            <pc:docMk/>
            <pc:sldMk cId="1973926460" sldId="464"/>
            <ac:spMk id="12" creationId="{1B0ACED3-8927-C01F-CF0D-2DA79002959F}"/>
          </ac:spMkLst>
        </pc:spChg>
        <pc:spChg chg="add mod ord">
          <ac:chgData name="Sally Murphy" userId="dc8129e8-3764-4b90-858b-69271ffb6ebe" providerId="ADAL" clId="{E449E959-AD63-4981-8371-DC9E7AD636DC}" dt="2024-11-12T04:15:18.019" v="203" actId="14100"/>
          <ac:spMkLst>
            <pc:docMk/>
            <pc:sldMk cId="1973926460" sldId="464"/>
            <ac:spMk id="13" creationId="{4B2F884D-A13F-AF2A-780B-8838120BD0BE}"/>
          </ac:spMkLst>
        </pc:spChg>
        <pc:graphicFrameChg chg="add del mod">
          <ac:chgData name="Sally Murphy" userId="dc8129e8-3764-4b90-858b-69271ffb6ebe" providerId="ADAL" clId="{E449E959-AD63-4981-8371-DC9E7AD636DC}" dt="2024-10-29T03:28:21.199" v="149" actId="478"/>
          <ac:graphicFrameMkLst>
            <pc:docMk/>
            <pc:sldMk cId="1973926460" sldId="464"/>
            <ac:graphicFrameMk id="14" creationId="{A3B4A9F2-AFEB-9F99-2FA3-C548D42DA398}"/>
          </ac:graphicFrameMkLst>
        </pc:graphicFrameChg>
        <pc:graphicFrameChg chg="add del mod">
          <ac:chgData name="Sally Murphy" userId="dc8129e8-3764-4b90-858b-69271ffb6ebe" providerId="ADAL" clId="{E449E959-AD63-4981-8371-DC9E7AD636DC}" dt="2024-10-29T03:28:45.439" v="151" actId="478"/>
          <ac:graphicFrameMkLst>
            <pc:docMk/>
            <pc:sldMk cId="1973926460" sldId="464"/>
            <ac:graphicFrameMk id="15" creationId="{7BC0DC8E-2326-1199-2C59-894266961602}"/>
          </ac:graphicFrameMkLst>
        </pc:graphicFrameChg>
        <pc:picChg chg="add mod">
          <ac:chgData name="Sally Murphy" userId="dc8129e8-3764-4b90-858b-69271ffb6ebe" providerId="ADAL" clId="{E449E959-AD63-4981-8371-DC9E7AD636DC}" dt="2024-11-12T04:14:53.879" v="200" actId="1036"/>
          <ac:picMkLst>
            <pc:docMk/>
            <pc:sldMk cId="1973926460" sldId="464"/>
            <ac:picMk id="4" creationId="{3E29067D-0830-E808-7517-97519F5D5F8A}"/>
          </ac:picMkLst>
        </pc:picChg>
        <pc:picChg chg="add mod ord">
          <ac:chgData name="Sally Murphy" userId="dc8129e8-3764-4b90-858b-69271ffb6ebe" providerId="ADAL" clId="{E449E959-AD63-4981-8371-DC9E7AD636DC}" dt="2024-10-29T03:30:18.427" v="164" actId="167"/>
          <ac:picMkLst>
            <pc:docMk/>
            <pc:sldMk cId="1973926460" sldId="464"/>
            <ac:picMk id="8" creationId="{DE2F4003-38CC-F3CE-B197-6D3ED04B9585}"/>
          </ac:picMkLst>
        </pc:picChg>
        <pc:picChg chg="add mod ord">
          <ac:chgData name="Sally Murphy" userId="dc8129e8-3764-4b90-858b-69271ffb6ebe" providerId="ADAL" clId="{E449E959-AD63-4981-8371-DC9E7AD636DC}" dt="2024-10-29T03:30:47.370" v="170" actId="167"/>
          <ac:picMkLst>
            <pc:docMk/>
            <pc:sldMk cId="1973926460" sldId="464"/>
            <ac:picMk id="9" creationId="{262A60C3-A39C-8BEA-22AF-F7ADD4E943A6}"/>
          </ac:picMkLst>
        </pc:picChg>
        <pc:picChg chg="add del mod">
          <ac:chgData name="Sally Murphy" userId="dc8129e8-3764-4b90-858b-69271ffb6ebe" providerId="ADAL" clId="{E449E959-AD63-4981-8371-DC9E7AD636DC}" dt="2024-10-29T03:30:30.207" v="167" actId="478"/>
          <ac:picMkLst>
            <pc:docMk/>
            <pc:sldMk cId="1973926460" sldId="464"/>
            <ac:picMk id="11" creationId="{C20950FB-1E86-D36E-8C27-73C76096216F}"/>
          </ac:picMkLst>
        </pc:picChg>
        <pc:picChg chg="add mod">
          <ac:chgData name="Sally Murphy" userId="dc8129e8-3764-4b90-858b-69271ffb6ebe" providerId="ADAL" clId="{E449E959-AD63-4981-8371-DC9E7AD636DC}" dt="2024-10-29T03:30:53.077" v="171" actId="1076"/>
          <ac:picMkLst>
            <pc:docMk/>
            <pc:sldMk cId="1973926460" sldId="464"/>
            <ac:picMk id="16" creationId="{B1CC077C-653B-2308-B41B-10B663C55FD9}"/>
          </ac:picMkLst>
        </pc:picChg>
      </pc:sldChg>
      <pc:sldMasterChg chg="delSp modSp mod delSldLayout modSldLayout">
        <pc:chgData name="Sally Murphy" userId="dc8129e8-3764-4b90-858b-69271ffb6ebe" providerId="ADAL" clId="{E449E959-AD63-4981-8371-DC9E7AD636DC}" dt="2024-11-12T04:13:42.296" v="183" actId="207"/>
        <pc:sldMasterMkLst>
          <pc:docMk/>
          <pc:sldMasterMk cId="30495249" sldId="2147483758"/>
        </pc:sldMasterMkLst>
        <pc:spChg chg="del">
          <ac:chgData name="Sally Murphy" userId="dc8129e8-3764-4b90-858b-69271ffb6ebe" providerId="ADAL" clId="{E449E959-AD63-4981-8371-DC9E7AD636DC}" dt="2024-10-29T03:18:56.700" v="38" actId="478"/>
          <ac:spMkLst>
            <pc:docMk/>
            <pc:sldMasterMk cId="30495249" sldId="2147483758"/>
            <ac:spMk id="4" creationId="{5CEE8032-5385-D94F-965F-00187829DB18}"/>
          </ac:spMkLst>
        </pc:spChg>
        <pc:spChg chg="del">
          <ac:chgData name="Sally Murphy" userId="dc8129e8-3764-4b90-858b-69271ffb6ebe" providerId="ADAL" clId="{E449E959-AD63-4981-8371-DC9E7AD636DC}" dt="2024-10-29T03:18:59.423" v="40" actId="478"/>
          <ac:spMkLst>
            <pc:docMk/>
            <pc:sldMasterMk cId="30495249" sldId="2147483758"/>
            <ac:spMk id="29" creationId="{6242D198-E2DD-0341-A688-39C5FF3F8A86}"/>
          </ac:spMkLst>
        </pc:spChg>
        <pc:picChg chg="del">
          <ac:chgData name="Sally Murphy" userId="dc8129e8-3764-4b90-858b-69271ffb6ebe" providerId="ADAL" clId="{E449E959-AD63-4981-8371-DC9E7AD636DC}" dt="2024-10-29T03:18:58.875" v="39" actId="478"/>
          <ac:picMkLst>
            <pc:docMk/>
            <pc:sldMasterMk cId="30495249" sldId="2147483758"/>
            <ac:picMk id="3" creationId="{883246BC-366E-CA46-8DD2-A93F93232E15}"/>
          </ac:picMkLst>
        </pc:picChg>
        <pc:picChg chg="del mod">
          <ac:chgData name="Sally Murphy" userId="dc8129e8-3764-4b90-858b-69271ffb6ebe" providerId="ADAL" clId="{E449E959-AD63-4981-8371-DC9E7AD636DC}" dt="2024-10-29T03:18:55.884" v="37" actId="478"/>
          <ac:picMkLst>
            <pc:docMk/>
            <pc:sldMasterMk cId="30495249" sldId="2147483758"/>
            <ac:picMk id="5" creationId="{2D4C7B6A-48AC-2145-8341-AE54C36320F8}"/>
          </ac:picMkLst>
        </pc:picChg>
        <pc:sldLayoutChg chg="addSp delSp modSp mod">
          <pc:chgData name="Sally Murphy" userId="dc8129e8-3764-4b90-858b-69271ffb6ebe" providerId="ADAL" clId="{E449E959-AD63-4981-8371-DC9E7AD636DC}" dt="2024-11-12T04:13:42.296" v="183" actId="207"/>
          <pc:sldLayoutMkLst>
            <pc:docMk/>
            <pc:sldMasterMk cId="30495249" sldId="2147483758"/>
            <pc:sldLayoutMk cId="87282936" sldId="2147483806"/>
          </pc:sldLayoutMkLst>
          <pc:spChg chg="add del mod ord">
            <ac:chgData name="Sally Murphy" userId="dc8129e8-3764-4b90-858b-69271ffb6ebe" providerId="ADAL" clId="{E449E959-AD63-4981-8371-DC9E7AD636DC}" dt="2024-11-12T04:13:36.383" v="182" actId="478"/>
            <ac:spMkLst>
              <pc:docMk/>
              <pc:sldMasterMk cId="30495249" sldId="2147483758"/>
              <pc:sldLayoutMk cId="87282936" sldId="2147483806"/>
              <ac:spMk id="2" creationId="{5B4639E0-E9C4-6ADE-A6FF-CBA68B0B464D}"/>
            </ac:spMkLst>
          </pc:spChg>
          <pc:spChg chg="del mod">
            <ac:chgData name="Sally Murphy" userId="dc8129e8-3764-4b90-858b-69271ffb6ebe" providerId="ADAL" clId="{E449E959-AD63-4981-8371-DC9E7AD636DC}" dt="2024-10-29T03:22:16.136" v="135" actId="478"/>
            <ac:spMkLst>
              <pc:docMk/>
              <pc:sldMasterMk cId="30495249" sldId="2147483758"/>
              <pc:sldLayoutMk cId="87282936" sldId="2147483806"/>
              <ac:spMk id="10" creationId="{B9FD1A2C-38BE-AB4F-9B8B-6ADE3F259D13}"/>
            </ac:spMkLst>
          </pc:spChg>
          <pc:spChg chg="mod">
            <ac:chgData name="Sally Murphy" userId="dc8129e8-3764-4b90-858b-69271ffb6ebe" providerId="ADAL" clId="{E449E959-AD63-4981-8371-DC9E7AD636DC}" dt="2024-11-12T04:13:42.296" v="183" actId="207"/>
            <ac:spMkLst>
              <pc:docMk/>
              <pc:sldMasterMk cId="30495249" sldId="2147483758"/>
              <pc:sldLayoutMk cId="87282936" sldId="2147483806"/>
              <ac:spMk id="11" creationId="{62DE040E-4416-784E-A304-6C481AB8777A}"/>
            </ac:spMkLst>
          </pc:spChg>
        </pc:sldLayoutChg>
        <pc:sldLayoutChg chg="del">
          <pc:chgData name="Sally Murphy" userId="dc8129e8-3764-4b90-858b-69271ffb6ebe" providerId="ADAL" clId="{E449E959-AD63-4981-8371-DC9E7AD636DC}" dt="2024-10-29T03:20:26.992" v="121" actId="47"/>
          <pc:sldLayoutMkLst>
            <pc:docMk/>
            <pc:sldMasterMk cId="30495249" sldId="2147483758"/>
            <pc:sldLayoutMk cId="3763813324" sldId="2147483848"/>
          </pc:sldLayoutMkLst>
        </pc:sldLayoutChg>
        <pc:sldLayoutChg chg="del">
          <pc:chgData name="Sally Murphy" userId="dc8129e8-3764-4b90-858b-69271ffb6ebe" providerId="ADAL" clId="{E449E959-AD63-4981-8371-DC9E7AD636DC}" dt="2024-10-29T03:20:26.992" v="121" actId="47"/>
          <pc:sldLayoutMkLst>
            <pc:docMk/>
            <pc:sldMasterMk cId="30495249" sldId="2147483758"/>
            <pc:sldLayoutMk cId="2301088709" sldId="2147483849"/>
          </pc:sldLayoutMkLst>
        </pc:sldLayoutChg>
        <pc:sldLayoutChg chg="del">
          <pc:chgData name="Sally Murphy" userId="dc8129e8-3764-4b90-858b-69271ffb6ebe" providerId="ADAL" clId="{E449E959-AD63-4981-8371-DC9E7AD636DC}" dt="2024-10-29T03:20:26.992" v="121" actId="47"/>
          <pc:sldLayoutMkLst>
            <pc:docMk/>
            <pc:sldMasterMk cId="30495249" sldId="2147483758"/>
            <pc:sldLayoutMk cId="2056961674" sldId="2147483850"/>
          </pc:sldLayoutMkLst>
        </pc:sldLayoutChg>
      </pc:sldMasterChg>
    </pc:docChg>
  </pc:docChgLst>
  <pc:docChgLst>
    <pc:chgData name="Nicole Dobrohotoff" userId="2dc4cf58-dc7e-422a-950b-38460c74cb76" providerId="ADAL" clId="{3D49C916-AA74-4111-BAB6-95746E78417E}"/>
    <pc:docChg chg="custSel modSld">
      <pc:chgData name="Nicole Dobrohotoff" userId="2dc4cf58-dc7e-422a-950b-38460c74cb76" providerId="ADAL" clId="{3D49C916-AA74-4111-BAB6-95746E78417E}" dt="2025-01-30T08:17:51.150" v="2" actId="1076"/>
      <pc:docMkLst>
        <pc:docMk/>
      </pc:docMkLst>
      <pc:sldChg chg="delSp modSp mod">
        <pc:chgData name="Nicole Dobrohotoff" userId="2dc4cf58-dc7e-422a-950b-38460c74cb76" providerId="ADAL" clId="{3D49C916-AA74-4111-BAB6-95746E78417E}" dt="2025-01-30T08:17:51.150" v="2" actId="1076"/>
        <pc:sldMkLst>
          <pc:docMk/>
          <pc:sldMk cId="1973926460" sldId="464"/>
        </pc:sldMkLst>
        <pc:picChg chg="mod">
          <ac:chgData name="Nicole Dobrohotoff" userId="2dc4cf58-dc7e-422a-950b-38460c74cb76" providerId="ADAL" clId="{3D49C916-AA74-4111-BAB6-95746E78417E}" dt="2025-01-30T08:17:51.150" v="2" actId="1076"/>
          <ac:picMkLst>
            <pc:docMk/>
            <pc:sldMk cId="1973926460" sldId="464"/>
            <ac:picMk id="4" creationId="{3E29067D-0830-E808-7517-97519F5D5F8A}"/>
          </ac:picMkLst>
        </pc:picChg>
        <pc:picChg chg="del">
          <ac:chgData name="Nicole Dobrohotoff" userId="2dc4cf58-dc7e-422a-950b-38460c74cb76" providerId="ADAL" clId="{3D49C916-AA74-4111-BAB6-95746E78417E}" dt="2025-01-30T08:17:31.996" v="0" actId="478"/>
          <ac:picMkLst>
            <pc:docMk/>
            <pc:sldMk cId="1973926460" sldId="464"/>
            <ac:picMk id="16" creationId="{B1CC077C-653B-2308-B41B-10B663C55FD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Roboto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7C48E9-2B28-5D4E-82F4-795B3652695B}" type="datetimeFigureOut">
              <a:rPr lang="en-US" smtClean="0">
                <a:latin typeface="Roboto" pitchFamily="2" charset="0"/>
              </a:rPr>
              <a:t>1/30/2025</a:t>
            </a:fld>
            <a:endParaRPr lang="en-US" dirty="0">
              <a:latin typeface="Roboto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Roboto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809C2-3DA2-7445-A632-60F53831D2BC}" type="slidenum">
              <a:rPr lang="en-US" smtClean="0">
                <a:latin typeface="Roboto" pitchFamily="2" charset="0"/>
              </a:rPr>
              <a:t>‹#›</a:t>
            </a:fld>
            <a:endParaRPr lang="en-US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25494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Roboto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Roboto" pitchFamily="2" charset="0"/>
              </a:defRPr>
            </a:lvl1pPr>
          </a:lstStyle>
          <a:p>
            <a:fld id="{A3A601E1-AFEE-AA40-B9D6-E7C3110FECAB}" type="datetimeFigureOut">
              <a:rPr lang="en-US" smtClean="0"/>
              <a:pPr/>
              <a:t>1/30/2025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dirty="0"/>
              <a:t>Click to edit Master text styles</a:t>
            </a:r>
          </a:p>
          <a:p>
            <a:pPr lvl="1"/>
            <a:r>
              <a:rPr lang="en-AU" dirty="0"/>
              <a:t>Second level</a:t>
            </a:r>
          </a:p>
          <a:p>
            <a:pPr lvl="2"/>
            <a:r>
              <a:rPr lang="en-AU" dirty="0"/>
              <a:t>Third level</a:t>
            </a:r>
          </a:p>
          <a:p>
            <a:pPr lvl="3"/>
            <a:r>
              <a:rPr lang="en-AU" dirty="0"/>
              <a:t>Fourth level</a:t>
            </a:r>
          </a:p>
          <a:p>
            <a:pPr lvl="4"/>
            <a:r>
              <a:rPr lang="en-AU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Roboto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Roboto" pitchFamily="2" charset="0"/>
              </a:defRPr>
            </a:lvl1pPr>
          </a:lstStyle>
          <a:p>
            <a:fld id="{490689D6-08F4-9246-8340-6E1C330F9F5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32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Roboto" pitchFamily="2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Roboto Medium" pitchFamily="2" charset="0"/>
                <a:ea typeface="Roboto Medium" pitchFamily="2" charset="0"/>
              </a:defRPr>
            </a:lvl1pPr>
            <a:lvl2pPr marL="278606" indent="0" algn="ctr">
              <a:buNone/>
              <a:defRPr sz="1219"/>
            </a:lvl2pPr>
            <a:lvl3pPr marL="557213" indent="0" algn="ctr">
              <a:buNone/>
              <a:defRPr sz="1097"/>
            </a:lvl3pPr>
            <a:lvl4pPr marL="835819" indent="0" algn="ctr">
              <a:buNone/>
              <a:defRPr sz="975"/>
            </a:lvl4pPr>
            <a:lvl5pPr marL="1114425" indent="0" algn="ctr">
              <a:buNone/>
              <a:defRPr sz="975"/>
            </a:lvl5pPr>
            <a:lvl6pPr marL="1393031" indent="0" algn="ctr">
              <a:buNone/>
              <a:defRPr sz="975"/>
            </a:lvl6pPr>
            <a:lvl7pPr marL="1671638" indent="0" algn="ctr">
              <a:buNone/>
              <a:defRPr sz="975"/>
            </a:lvl7pPr>
            <a:lvl8pPr marL="1950244" indent="0" algn="ctr">
              <a:buNone/>
              <a:defRPr sz="975"/>
            </a:lvl8pPr>
            <a:lvl9pPr marL="2228850" indent="0" algn="ctr">
              <a:buNone/>
              <a:defRPr sz="975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3656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67270C-4AD2-3848-B52F-626C968E72C5}"/>
              </a:ext>
            </a:extLst>
          </p:cNvPr>
          <p:cNvSpPr txBox="1"/>
          <p:nvPr userDrawn="1"/>
        </p:nvSpPr>
        <p:spPr>
          <a:xfrm>
            <a:off x="11011300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0425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9906000" cy="296464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256100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bg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52C5C9-48A2-44E2-95A5-97DF9DB9172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2888" y="2668817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id="{811344DD-6126-4A7B-A3F7-2A283D77D4F4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5788C5-9FB4-40BE-A124-5C3746881C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8" name="Freeform: Shape 7">
                <a:extLst>
                  <a:ext uri="{FF2B5EF4-FFF2-40B4-BE49-F238E27FC236}">
                    <a16:creationId xmlns:a16="http://schemas.microsoft.com/office/drawing/2014/main" id="{C3AB4A58-6F44-413C-B3E2-FBC38B99507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9" name="Freeform: Shape 8">
                <a:extLst>
                  <a:ext uri="{FF2B5EF4-FFF2-40B4-BE49-F238E27FC236}">
                    <a16:creationId xmlns:a16="http://schemas.microsoft.com/office/drawing/2014/main" id="{FF240845-780A-4FB3-A14D-FC83453D867F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0" name="Freeform: Shape 9">
                <a:extLst>
                  <a:ext uri="{FF2B5EF4-FFF2-40B4-BE49-F238E27FC236}">
                    <a16:creationId xmlns:a16="http://schemas.microsoft.com/office/drawing/2014/main" id="{650EBC4A-7599-45A5-8FE7-D5F7117936D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1" name="Freeform: Shape 10">
                <a:extLst>
                  <a:ext uri="{FF2B5EF4-FFF2-40B4-BE49-F238E27FC236}">
                    <a16:creationId xmlns:a16="http://schemas.microsoft.com/office/drawing/2014/main" id="{705111FC-2594-4062-AB98-17D9719E177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3567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9906000" cy="296464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256101"/>
            <a:ext cx="7429500" cy="1264424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64924B9-DFBE-4948-AB8E-FFDDA036BEC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2888" y="2668817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7" name="Freeform: Shape 6">
              <a:extLst>
                <a:ext uri="{FF2B5EF4-FFF2-40B4-BE49-F238E27FC236}">
                  <a16:creationId xmlns:a16="http://schemas.microsoft.com/office/drawing/2014/main" id="{65D99403-BD93-47EC-8057-30A9D20461C1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E6125880-C810-42F8-8D19-F7EB7613E560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9" name="Freeform: Shape 7">
                <a:extLst>
                  <a:ext uri="{FF2B5EF4-FFF2-40B4-BE49-F238E27FC236}">
                    <a16:creationId xmlns:a16="http://schemas.microsoft.com/office/drawing/2014/main" id="{2A90752B-CD07-4092-B6E9-26018D2C69F5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0" name="Freeform: Shape 8">
                <a:extLst>
                  <a:ext uri="{FF2B5EF4-FFF2-40B4-BE49-F238E27FC236}">
                    <a16:creationId xmlns:a16="http://schemas.microsoft.com/office/drawing/2014/main" id="{4BABE517-7EA6-442E-A6EC-B64696EA51DA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1" name="Freeform: Shape 9">
                <a:extLst>
                  <a:ext uri="{FF2B5EF4-FFF2-40B4-BE49-F238E27FC236}">
                    <a16:creationId xmlns:a16="http://schemas.microsoft.com/office/drawing/2014/main" id="{5DE874E2-449C-4D3B-A2FB-7C45C93C39F7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2" name="Freeform: Shape 10">
                <a:extLst>
                  <a:ext uri="{FF2B5EF4-FFF2-40B4-BE49-F238E27FC236}">
                    <a16:creationId xmlns:a16="http://schemas.microsoft.com/office/drawing/2014/main" id="{7E67358E-E5FD-4F36-9F6F-6D091308382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65935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256100"/>
            <a:ext cx="7429500" cy="1264424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9906000" cy="296464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3FACF12-FB21-4412-8469-FE92C1980A4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2888" y="2668817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2DAB85E0-1994-4CB1-82E6-180ECD326BCD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05B7AFA-AE09-408C-A0CF-5E4C6E28E7CA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7" name="Freeform: Shape 7">
                <a:extLst>
                  <a:ext uri="{FF2B5EF4-FFF2-40B4-BE49-F238E27FC236}">
                    <a16:creationId xmlns:a16="http://schemas.microsoft.com/office/drawing/2014/main" id="{CF93D678-B46E-4BA6-93AA-615FE70D923C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8" name="Freeform: Shape 8">
                <a:extLst>
                  <a:ext uri="{FF2B5EF4-FFF2-40B4-BE49-F238E27FC236}">
                    <a16:creationId xmlns:a16="http://schemas.microsoft.com/office/drawing/2014/main" id="{DC2823ED-3A43-4D9A-9DDE-005B7A7F427E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9" name="Freeform: Shape 9">
                <a:extLst>
                  <a:ext uri="{FF2B5EF4-FFF2-40B4-BE49-F238E27FC236}">
                    <a16:creationId xmlns:a16="http://schemas.microsoft.com/office/drawing/2014/main" id="{6132CB1B-3103-4FB3-B114-B3639BEF036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0" name="Freeform: Shape 10">
                <a:extLst>
                  <a:ext uri="{FF2B5EF4-FFF2-40B4-BE49-F238E27FC236}">
                    <a16:creationId xmlns:a16="http://schemas.microsoft.com/office/drawing/2014/main" id="{D9F79159-13C0-4992-9EE5-ECD951C4BAB4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0537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9906000" cy="296464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256100"/>
            <a:ext cx="7429500" cy="1264424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bg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B1B644-E18A-4FFB-8CEB-8D51897F971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2888" y="2668817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466C190C-7235-4BC3-A607-8F2B0D5B3313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D61AB09-62A6-4816-B498-C438CB200059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6" name="Freeform: Shape 7">
                <a:extLst>
                  <a:ext uri="{FF2B5EF4-FFF2-40B4-BE49-F238E27FC236}">
                    <a16:creationId xmlns:a16="http://schemas.microsoft.com/office/drawing/2014/main" id="{3819B385-1C59-48B6-A2E0-CECC3CB18EBC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DEDEC265-495A-4332-A43C-DF51EA595BF6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70ECDABA-D121-49CF-8C76-256C8784AE33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789AC9AF-E987-4740-902D-2718EC178430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0756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208" y="3234682"/>
            <a:ext cx="8033755" cy="760364"/>
          </a:xfrm>
          <a:prstGeom prst="rect">
            <a:avLst/>
          </a:prstGeom>
        </p:spPr>
        <p:txBody>
          <a:bodyPr anchor="b"/>
          <a:lstStyle>
            <a:lvl1pPr algn="l">
              <a:defRPr sz="3200" b="1" cap="all" baseline="0">
                <a:solidFill>
                  <a:srgbClr val="D86075"/>
                </a:solidFill>
                <a:latin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4149080"/>
            <a:ext cx="9071422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0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825" y="2"/>
            <a:ext cx="3340350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0699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5097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208" y="3234682"/>
            <a:ext cx="8033755" cy="760364"/>
          </a:xfrm>
          <a:prstGeom prst="rect">
            <a:avLst/>
          </a:prstGeom>
        </p:spPr>
        <p:txBody>
          <a:bodyPr anchor="b"/>
          <a:lstStyle>
            <a:lvl1pPr algn="l">
              <a:defRPr sz="3200" b="1" cap="all" baseline="0">
                <a:solidFill>
                  <a:srgbClr val="D86075"/>
                </a:solidFill>
                <a:latin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4149080"/>
            <a:ext cx="9071422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0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825" y="2"/>
            <a:ext cx="3340350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0699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43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latin typeface="Roboto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208" y="3234682"/>
            <a:ext cx="8033755" cy="760364"/>
          </a:xfrm>
          <a:prstGeom prst="rect">
            <a:avLst/>
          </a:prstGeom>
        </p:spPr>
        <p:txBody>
          <a:bodyPr anchor="b"/>
          <a:lstStyle>
            <a:lvl1pPr algn="l">
              <a:defRPr sz="3200" b="1" cap="all" baseline="0">
                <a:solidFill>
                  <a:srgbClr val="C3DDD7"/>
                </a:solidFill>
                <a:latin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0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4149080"/>
            <a:ext cx="9071422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825" y="2"/>
            <a:ext cx="3340350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0699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4350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208" y="3234682"/>
            <a:ext cx="8033755" cy="760364"/>
          </a:xfrm>
          <a:prstGeom prst="rect">
            <a:avLst/>
          </a:prstGeom>
        </p:spPr>
        <p:txBody>
          <a:bodyPr anchor="b"/>
          <a:lstStyle>
            <a:lvl1pPr algn="l">
              <a:defRPr sz="320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4149080"/>
            <a:ext cx="9071422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0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825" y="2"/>
            <a:ext cx="3340350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0699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741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208" y="3234682"/>
            <a:ext cx="8033755" cy="760364"/>
          </a:xfrm>
          <a:prstGeom prst="rect">
            <a:avLst/>
          </a:prstGeom>
        </p:spPr>
        <p:txBody>
          <a:bodyPr anchor="b"/>
          <a:lstStyle>
            <a:lvl1pPr algn="l">
              <a:defRPr sz="320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20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4149080"/>
            <a:ext cx="9071422" cy="187220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82825" y="2"/>
            <a:ext cx="3340350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640699" y="2"/>
            <a:ext cx="3265301" cy="2974999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6072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Diagonal Corner Rectangle 8">
            <a:extLst>
              <a:ext uri="{FF2B5EF4-FFF2-40B4-BE49-F238E27FC236}">
                <a16:creationId xmlns:a16="http://schemas.microsoft.com/office/drawing/2014/main" id="{12EFCC48-8CC8-4B59-B2A1-D9D5939A217A}"/>
              </a:ext>
            </a:extLst>
          </p:cNvPr>
          <p:cNvSpPr/>
          <p:nvPr userDrawn="1"/>
        </p:nvSpPr>
        <p:spPr>
          <a:xfrm rot="16200000">
            <a:off x="2419137" y="-1134423"/>
            <a:ext cx="5040560" cy="898282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latin typeface="Roboto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585" y="197767"/>
            <a:ext cx="8982829" cy="56693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0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8CC55-2CE4-BA42-B7E3-B85B1556D911}"/>
              </a:ext>
            </a:extLst>
          </p:cNvPr>
          <p:cNvSpPr txBox="1"/>
          <p:nvPr userDrawn="1"/>
        </p:nvSpPr>
        <p:spPr>
          <a:xfrm>
            <a:off x="11011300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E1DA04A6-A94E-4982-9D86-43F28DC6E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992" y="1052736"/>
            <a:ext cx="8242843" cy="48245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2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81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accent3"/>
                </a:solidFill>
                <a:latin typeface="Roboto Medium" pitchFamily="2" charset="0"/>
                <a:ea typeface="Roboto Medium" pitchFamily="2" charset="0"/>
              </a:defRPr>
            </a:lvl1pPr>
            <a:lvl2pPr marL="278606" indent="0" algn="ctr">
              <a:buNone/>
              <a:defRPr sz="1219"/>
            </a:lvl2pPr>
            <a:lvl3pPr marL="557213" indent="0" algn="ctr">
              <a:buNone/>
              <a:defRPr sz="1097"/>
            </a:lvl3pPr>
            <a:lvl4pPr marL="835819" indent="0" algn="ctr">
              <a:buNone/>
              <a:defRPr sz="975"/>
            </a:lvl4pPr>
            <a:lvl5pPr marL="1114425" indent="0" algn="ctr">
              <a:buNone/>
              <a:defRPr sz="975"/>
            </a:lvl5pPr>
            <a:lvl6pPr marL="1393031" indent="0" algn="ctr">
              <a:buNone/>
              <a:defRPr sz="975"/>
            </a:lvl6pPr>
            <a:lvl7pPr marL="1671638" indent="0" algn="ctr">
              <a:buNone/>
              <a:defRPr sz="975"/>
            </a:lvl7pPr>
            <a:lvl8pPr marL="1950244" indent="0" algn="ctr">
              <a:buNone/>
              <a:defRPr sz="975"/>
            </a:lvl8pPr>
            <a:lvl9pPr marL="2228850" indent="0" algn="ctr">
              <a:buNone/>
              <a:defRPr sz="975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3656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111EA5-29C5-E949-967E-D5A0CBE152AF}"/>
              </a:ext>
            </a:extLst>
          </p:cNvPr>
          <p:cNvSpPr txBox="1"/>
          <p:nvPr userDrawn="1"/>
        </p:nvSpPr>
        <p:spPr>
          <a:xfrm>
            <a:off x="11011300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82463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00" y="413792"/>
            <a:ext cx="898282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32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2599155" y="-954404"/>
            <a:ext cx="4680521" cy="898282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12BC0069-C49C-4E18-A1FE-778E150FFE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992" y="1628800"/>
            <a:ext cx="8242843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1696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00" y="413792"/>
            <a:ext cx="8982829" cy="7829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32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2599155" y="-954404"/>
            <a:ext cx="4680521" cy="898282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992" y="1628800"/>
            <a:ext cx="8242843" cy="424847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405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0100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1002" y="3208949"/>
            <a:ext cx="4029827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8502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6978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0100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1002" y="3208949"/>
            <a:ext cx="4029827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8502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1028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20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20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0100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1002" y="3208949"/>
            <a:ext cx="4029827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8502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3048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0100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1002" y="3208949"/>
            <a:ext cx="4029827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8502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966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5011507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40100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401002" y="3208949"/>
            <a:ext cx="4029827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485022" y="692696"/>
            <a:ext cx="1950765" cy="230425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2905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01002" y="692696"/>
            <a:ext cx="4029827" cy="488908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2117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01002" y="692696"/>
            <a:ext cx="4029827" cy="488908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8297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chemeClr val="tx1"/>
              </a:solidFill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01002" y="692696"/>
            <a:ext cx="4029827" cy="488908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592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9906000" cy="22048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tx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689F93E-FC91-433D-A249-86BEC42CEC9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7969" y="-337600"/>
            <a:ext cx="2160239" cy="2159987"/>
            <a:chOff x="948154" y="2050047"/>
            <a:chExt cx="216025" cy="216025"/>
          </a:xfrm>
          <a:solidFill>
            <a:schemeClr val="accent5">
              <a:alpha val="40000"/>
            </a:schemeClr>
          </a:solidFill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359504BF-4030-4AB0-86D8-C3C7720EB38F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5EBDD37-FE7A-4BB9-A9B4-9C2761E60159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5FFA579B-5976-4E45-B6B5-A7C5541855E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D81579E6-3FE1-45D6-8DE9-879FDE53099E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BFFC6B17-DB18-4E5E-BFAE-1D9B117DE151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2FCF11BF-210C-4CE2-BFC4-1159DFD6D74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283196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5031009" cy="6237312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01002" y="692696"/>
            <a:ext cx="4029827" cy="488908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6339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5011507" cy="6237312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01002" y="692696"/>
            <a:ext cx="4029827" cy="4889086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01002" y="5725203"/>
            <a:ext cx="4029825" cy="22407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6" y="2177480"/>
            <a:ext cx="4212466" cy="37718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chemeClr val="bg1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chemeClr val="bg1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272480" y="1916832"/>
            <a:ext cx="4329481" cy="0"/>
          </a:xfrm>
          <a:prstGeom prst="line">
            <a:avLst/>
          </a:prstGeom>
          <a:ln w="508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692696"/>
            <a:ext cx="4329481" cy="963489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542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9389105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59" y="382352"/>
            <a:ext cx="7488832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844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1182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506" y="1580890"/>
            <a:ext cx="2808312" cy="3936343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9559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62681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7680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50629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9389105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59" y="382352"/>
            <a:ext cx="7488832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844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1182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506" y="1580890"/>
            <a:ext cx="2808312" cy="3936343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9559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62681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7680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54335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59" y="382352"/>
            <a:ext cx="7488832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844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1182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506" y="1580890"/>
            <a:ext cx="2808312" cy="3936343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9559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62681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7680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4530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939949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59" y="382352"/>
            <a:ext cx="7488832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844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1182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506" y="1580890"/>
            <a:ext cx="2808312" cy="3936343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9559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62681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7680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461127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2" y="0"/>
            <a:ext cx="9399496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559" y="382352"/>
            <a:ext cx="7488832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548844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591182" y="1580889"/>
            <a:ext cx="2808312" cy="3936344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06506" y="1580890"/>
            <a:ext cx="2808312" cy="3936343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9559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562681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7680" y="5714416"/>
            <a:ext cx="2801422" cy="2452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0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02969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5" y="0"/>
            <a:ext cx="9633523" cy="980728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8336"/>
            <a:ext cx="8775975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2000" b="1" i="0" cap="all" normalizeH="0" baseline="0">
                <a:solidFill>
                  <a:srgbClr val="0C244C"/>
                </a:solidFill>
                <a:latin typeface="Roboto Medium" pitchFamily="2" charset="0"/>
                <a:ea typeface="Roboto Medium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480" y="1124744"/>
            <a:ext cx="9361039" cy="4968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1200" cap="none" baseline="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2pPr>
            <a:lvl3pPr marL="0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3pPr>
            <a:lvl4pPr marL="263250" indent="-139303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4pPr>
            <a:lvl5pPr marL="361969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45628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5" y="0"/>
            <a:ext cx="9633523" cy="980728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8336"/>
            <a:ext cx="8775975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2000" b="1" i="0" cap="all" normalizeH="0" baseline="0">
                <a:solidFill>
                  <a:srgbClr val="0C244C"/>
                </a:solidFill>
                <a:latin typeface="Roboto Medium" pitchFamily="2" charset="0"/>
                <a:ea typeface="Roboto Medium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480" y="1124744"/>
            <a:ext cx="9361039" cy="4968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1200" cap="none" baseline="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2pPr>
            <a:lvl3pPr marL="0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3pPr>
            <a:lvl4pPr marL="263250" indent="-139303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4pPr>
            <a:lvl5pPr marL="361969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8802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5" y="0"/>
            <a:ext cx="9633523" cy="980728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8336"/>
            <a:ext cx="8775975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2000" b="1" i="0" cap="all" normalizeH="0" baseline="0">
                <a:solidFill>
                  <a:srgbClr val="0C244C"/>
                </a:solidFill>
                <a:latin typeface="Roboto Medium" pitchFamily="2" charset="0"/>
                <a:ea typeface="Roboto Medium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480" y="1124744"/>
            <a:ext cx="9361039" cy="4968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1200" cap="none" baseline="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2pPr>
            <a:lvl3pPr marL="0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3pPr>
            <a:lvl4pPr marL="263250" indent="-139303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4pPr>
            <a:lvl5pPr marL="361969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615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9906000" cy="2204863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F6ACBB8D-1C8A-48C6-AEA7-C23A9B9D1EAD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7969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59BCA3B9-06E5-4295-8994-7D0CF734943F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2FB85531-0CC7-4D67-BE35-36647CC68D0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EC6D60E3-3EB2-4C95-A95F-D40174BE5B2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E96BA951-219E-4CB1-A0AE-64C27183930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C12F5FA3-D9C1-4DA1-9C97-5C303F4AF354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D12A2B99-3B01-41A5-8703-2FC03A1F0C0E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24168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5" y="0"/>
            <a:ext cx="9633523" cy="980728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8336"/>
            <a:ext cx="8775975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2000" b="1" i="0" cap="all" normalizeH="0" baseline="0">
                <a:solidFill>
                  <a:srgbClr val="0C244C"/>
                </a:solidFill>
                <a:latin typeface="Roboto Medium" pitchFamily="2" charset="0"/>
                <a:ea typeface="Roboto Medium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480" y="1124744"/>
            <a:ext cx="9361039" cy="4968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1200" cap="none" baseline="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2pPr>
            <a:lvl3pPr marL="0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3pPr>
            <a:lvl4pPr marL="263250" indent="-139303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4pPr>
            <a:lvl5pPr marL="361969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470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5" y="0"/>
            <a:ext cx="9633523" cy="980728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8336"/>
            <a:ext cx="8775975" cy="64807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sz="2000" b="1" i="0" cap="all" normalizeH="0" baseline="0">
                <a:solidFill>
                  <a:srgbClr val="C3DDD7"/>
                </a:solidFill>
                <a:latin typeface="Roboto Medium" pitchFamily="2" charset="0"/>
                <a:ea typeface="Roboto Medium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2480" y="1124744"/>
            <a:ext cx="9361039" cy="496855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buFontTx/>
              <a:buNone/>
              <a:defRPr sz="1200" cap="none" baseline="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1pPr>
            <a:lvl2pPr marL="0" indent="0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Tx/>
              <a:buNone/>
              <a:defRPr sz="1200" cap="all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2pPr>
            <a:lvl3pPr marL="0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3pPr>
            <a:lvl4pPr marL="263250" indent="-139303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4pPr>
            <a:lvl5pPr marL="361969" indent="-109688">
              <a:lnSpc>
                <a:spcPct val="100000"/>
              </a:lnSpc>
              <a:spcBef>
                <a:spcPts val="153"/>
              </a:spcBef>
              <a:spcAft>
                <a:spcPts val="600"/>
              </a:spcAft>
              <a:buFont typeface="Arial"/>
              <a:buChar char="•"/>
              <a:defRPr sz="1200">
                <a:solidFill>
                  <a:srgbClr val="0C244C"/>
                </a:solidFill>
                <a:latin typeface="Roboto" pitchFamily="2" charset="0"/>
                <a:ea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5900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951076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24478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951076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5431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2" y="0"/>
            <a:ext cx="9510759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chemeClr val="tx1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chemeClr val="tx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2F2E9D1-8164-4C7F-BD2C-7B2E1F6C62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8CCCF5B3-8B70-469D-94B8-B8B3B4C8E9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138DFDF-39C7-4D4A-9C67-B04AA377D80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9351ADF3-C411-41F0-A4F5-535E5BFC922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79EFC852-2CEC-42DE-AE2A-EDBE3080B50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68158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9510762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C3DDD7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38278794-D6CF-4CBE-9124-A1D2186405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5A9090DE-EB97-4EC1-B17D-80EE4D6EAD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2F86F84A-5F7F-4C3A-B72D-44D73084B01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C1C0C3B7-6400-4046-84B9-438B935A318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D74B240D-53E4-4774-88F1-7C616B220BC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9760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2" y="0"/>
            <a:ext cx="9510759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264ABFD-8279-4D61-AA1F-13A1E1166C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3CA0F53A-5CE3-4154-B921-3174A29B608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82700703-A99E-4013-A24D-6E7454D56D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4F8E7B3B-1D2B-4342-8AAA-8F91E93B4DB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C827472D-0C1A-431D-B138-ADF18A926CA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55556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332656"/>
            <a:ext cx="8775975" cy="50405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accent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3685B1D-2F8F-491B-A0CC-9B09F4670F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5" y="1601416"/>
            <a:ext cx="5139569" cy="434786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38804E3-7CF0-46AA-B434-DABEFA5C7D1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698020" y="1609873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590603EF-4B84-4BE5-9CAE-20B42BD782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8023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5F69B97F-37B1-48A3-A74A-784803D5897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745088" y="1601416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8C02833A-3CBB-4B51-9AE9-7FAC679576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745088" y="3861048"/>
            <a:ext cx="1800000" cy="2088000"/>
          </a:xfrm>
          <a:prstGeom prst="rect">
            <a:avLst/>
          </a:prstGeom>
        </p:spPr>
        <p:txBody>
          <a:bodyPr vert="horz"/>
          <a:lstStyle>
            <a:lvl1pPr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829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86" y="343730"/>
            <a:ext cx="8720382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592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050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086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05025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86" y="343730"/>
            <a:ext cx="8720382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592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050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086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913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9906000" cy="2204863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BDB4BB-6576-4471-8BE4-90D6631B1DF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7969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26C5039A-DF2F-499E-BE00-7A47C5956DA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20A5102-978C-44EC-9E39-6E0FDAB86A55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B76AAD4B-ECA5-4B64-9BFC-08DB088ACE2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7D4E6D63-D40D-4FFA-9979-C08B3ECDA1C7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DC030CE0-77FD-43C1-8C62-62AA732AD1AA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08827AB6-CEF1-4CD2-82EA-82C272F835B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96328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86" y="343730"/>
            <a:ext cx="8720382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592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050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086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73952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86" y="343730"/>
            <a:ext cx="8720382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C3DDD7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592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050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086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947293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2" y="0"/>
            <a:ext cx="9460917" cy="12687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086" y="343730"/>
            <a:ext cx="8720382" cy="58130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1592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530505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086" y="1612489"/>
            <a:ext cx="2844991" cy="433679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800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800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127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906000" cy="629065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515" y="413792"/>
            <a:ext cx="6396711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4443" y="6042936"/>
            <a:ext cx="3938887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Roboto" pitchFamily="2" charset="0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39E716-9E10-714C-83A4-72BF32D9A06F}"/>
              </a:ext>
            </a:extLst>
          </p:cNvPr>
          <p:cNvSpPr txBox="1"/>
          <p:nvPr userDrawn="1"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23015279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27384"/>
            <a:ext cx="9906000" cy="633670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3F88AE3B-7175-C041-AAAD-12637C94CFDB}"/>
              </a:ext>
            </a:extLst>
          </p:cNvPr>
          <p:cNvSpPr/>
          <p:nvPr userDrawn="1"/>
        </p:nvSpPr>
        <p:spPr>
          <a:xfrm rot="16200000">
            <a:off x="635296" y="1800044"/>
            <a:ext cx="4071888" cy="40174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4443" y="6042936"/>
            <a:ext cx="3938887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Roboto" pitchFamily="2" charset="0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6052" y="2118083"/>
            <a:ext cx="3354373" cy="295232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45EB2F5-E211-E341-AB58-42AECA97C666}"/>
              </a:ext>
            </a:extLst>
          </p:cNvPr>
          <p:cNvSpPr txBox="1"/>
          <p:nvPr userDrawn="1"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694452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9906000" cy="632670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640"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4443" y="6042936"/>
            <a:ext cx="3938887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Roboto" pitchFamily="2" charset="0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9" name="Round Diagonal Corner Rectangle 1">
            <a:extLst>
              <a:ext uri="{FF2B5EF4-FFF2-40B4-BE49-F238E27FC236}">
                <a16:creationId xmlns:a16="http://schemas.microsoft.com/office/drawing/2014/main" id="{84FC0CDD-8383-D347-AA8B-B45D50C06531}"/>
              </a:ext>
            </a:extLst>
          </p:cNvPr>
          <p:cNvSpPr/>
          <p:nvPr userDrawn="1"/>
        </p:nvSpPr>
        <p:spPr>
          <a:xfrm rot="16200000">
            <a:off x="635296" y="1800044"/>
            <a:ext cx="4071888" cy="40174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40533" y="2348880"/>
            <a:ext cx="3354373" cy="302433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9630329-6122-484E-ADA4-5A38BAD4F037}"/>
              </a:ext>
            </a:extLst>
          </p:cNvPr>
          <p:cNvSpPr txBox="1"/>
          <p:nvPr userDrawn="1"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68195360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44285" y="2004539"/>
            <a:ext cx="4017432" cy="26485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1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278606" indent="0">
              <a:buFontTx/>
              <a:buNone/>
              <a:defRPr sz="853">
                <a:latin typeface=""/>
              </a:defRPr>
            </a:lvl2pPr>
            <a:lvl3pPr marL="557213" indent="0">
              <a:buFontTx/>
              <a:buNone/>
              <a:defRPr sz="853">
                <a:latin typeface=""/>
              </a:defRPr>
            </a:lvl3pPr>
            <a:lvl4pPr marL="835819" indent="0">
              <a:buFontTx/>
              <a:buNone/>
              <a:defRPr sz="853">
                <a:latin typeface=""/>
              </a:defRPr>
            </a:lvl4pPr>
            <a:lvl5pPr marL="1114425" indent="0">
              <a:buFontTx/>
              <a:buNone/>
              <a:defRPr sz="853">
                <a:latin typeface="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275811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D5F95444-CE3F-4F21-AB0D-54CC1EFF301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28748" y="2276873"/>
            <a:ext cx="4944532" cy="69874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000" b="1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Thank You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E5F5E2-EAAE-4916-B375-E9A31119A58D}"/>
              </a:ext>
            </a:extLst>
          </p:cNvPr>
          <p:cNvSpPr txBox="1"/>
          <p:nvPr userDrawn="1"/>
        </p:nvSpPr>
        <p:spPr>
          <a:xfrm>
            <a:off x="3283185" y="4218572"/>
            <a:ext cx="34356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800" b="0" i="0" kern="1200" spc="225" dirty="0">
                <a:solidFill>
                  <a:schemeClr val="bg1"/>
                </a:solidFill>
                <a:latin typeface="Roboto" pitchFamily="2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8" name="Freeform: Shape 3">
            <a:extLst>
              <a:ext uri="{FF2B5EF4-FFF2-40B4-BE49-F238E27FC236}">
                <a16:creationId xmlns:a16="http://schemas.microsoft.com/office/drawing/2014/main" id="{975752A8-D1A9-4887-992C-ECC053857A37}"/>
              </a:ext>
            </a:extLst>
          </p:cNvPr>
          <p:cNvSpPr/>
          <p:nvPr userDrawn="1"/>
        </p:nvSpPr>
        <p:spPr>
          <a:xfrm>
            <a:off x="3404652" y="2076410"/>
            <a:ext cx="276225" cy="27622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dirty="0">
              <a:latin typeface="Roboto" pitchFamily="2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ED31BA2-9559-4BC7-93B7-7C74A8ED44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74110" y="3153669"/>
            <a:ext cx="3053808" cy="83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100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396819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Diagonal Corner Rectangle 5">
            <a:extLst>
              <a:ext uri="{FF2B5EF4-FFF2-40B4-BE49-F238E27FC236}">
                <a16:creationId xmlns:a16="http://schemas.microsoft.com/office/drawing/2014/main" id="{44C5993F-56C2-4E1F-BCB5-9F3BD10028D9}"/>
              </a:ext>
            </a:extLst>
          </p:cNvPr>
          <p:cNvSpPr/>
          <p:nvPr userDrawn="1"/>
        </p:nvSpPr>
        <p:spPr>
          <a:xfrm>
            <a:off x="447999" y="1412777"/>
            <a:ext cx="4739027" cy="4680520"/>
          </a:xfrm>
          <a:prstGeom prst="round2Diag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82BE1-841A-454E-B698-4718239EE8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13395" y="1434792"/>
            <a:ext cx="4017433" cy="4212000"/>
          </a:xfrm>
          <a:prstGeom prst="rect">
            <a:avLst/>
          </a:prstGeom>
        </p:spPr>
        <p:txBody>
          <a:bodyPr vert="horz"/>
          <a:lstStyle>
            <a:lvl1pPr>
              <a:defRPr sz="788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B5D706FE-EBA5-430A-931C-114C214516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8798" y="1844824"/>
            <a:ext cx="4017432" cy="4104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51F085C-D06C-46AB-85D9-0AED7BAC2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999" y="413792"/>
            <a:ext cx="8982829" cy="71095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833F2F-9C33-4407-9228-0F46C1BD27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395" y="5804242"/>
            <a:ext cx="4017600" cy="287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latin typeface="Roboto" pitchFamily="2" charset="0"/>
              </a:defRPr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3324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3"/>
            <a:ext cx="9906000" cy="1440160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055553"/>
          </a:xfrm>
          <a:prstGeom prst="rect">
            <a:avLst/>
          </a:prstGeom>
        </p:spPr>
        <p:txBody>
          <a:bodyPr anchor="t"/>
          <a:lstStyle>
            <a:lvl1pPr algn="l">
              <a:defRPr sz="3250" b="1" cap="all" baseline="0">
                <a:solidFill>
                  <a:srgbClr val="0C244C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FBDB4BB-6576-4471-8BE4-90D6631B1DF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269614" y="-257367"/>
            <a:ext cx="1828031" cy="1827818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4" name="Freeform: Shape 6">
              <a:extLst>
                <a:ext uri="{FF2B5EF4-FFF2-40B4-BE49-F238E27FC236}">
                  <a16:creationId xmlns:a16="http://schemas.microsoft.com/office/drawing/2014/main" id="{26C5039A-DF2F-499E-BE00-7A47C5956DA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20A5102-978C-44EC-9E39-6E0FDAB86A55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B76AAD4B-ECA5-4B64-9BFC-08DB088ACE2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7D4E6D63-D40D-4FFA-9979-C08B3ECDA1C7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DC030CE0-77FD-43C1-8C62-62AA732AD1AA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08827AB6-CEF1-4CD2-82EA-82C272F835B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252684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982BE1-841A-454E-B698-4718239EE87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13395" y="1434792"/>
            <a:ext cx="4017433" cy="4212000"/>
          </a:xfrm>
          <a:prstGeom prst="rect">
            <a:avLst/>
          </a:prstGeom>
        </p:spPr>
        <p:txBody>
          <a:bodyPr vert="horz"/>
          <a:lstStyle>
            <a:lvl1pPr>
              <a:defRPr sz="788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4" name="Round Diagonal Corner Rectangle 5">
            <a:extLst>
              <a:ext uri="{FF2B5EF4-FFF2-40B4-BE49-F238E27FC236}">
                <a16:creationId xmlns:a16="http://schemas.microsoft.com/office/drawing/2014/main" id="{44C5993F-56C2-4E1F-BCB5-9F3BD10028D9}"/>
              </a:ext>
            </a:extLst>
          </p:cNvPr>
          <p:cNvSpPr/>
          <p:nvPr userDrawn="1"/>
        </p:nvSpPr>
        <p:spPr>
          <a:xfrm>
            <a:off x="447999" y="1412777"/>
            <a:ext cx="4739027" cy="4680520"/>
          </a:xfrm>
          <a:prstGeom prst="round2Diag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B5D706FE-EBA5-430A-931C-114C214516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8798" y="1844824"/>
            <a:ext cx="4017432" cy="4104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8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751F085C-D06C-46AB-85D9-0AED7BAC2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999" y="413792"/>
            <a:ext cx="8982829" cy="71095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3833F2F-9C33-4407-9228-0F46C1BD27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395" y="5804242"/>
            <a:ext cx="4017600" cy="287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latin typeface="Roboto" pitchFamily="2" charset="0"/>
              </a:defRPr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01300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5">
            <a:extLst>
              <a:ext uri="{FF2B5EF4-FFF2-40B4-BE49-F238E27FC236}">
                <a16:creationId xmlns:a16="http://schemas.microsoft.com/office/drawing/2014/main" id="{BCDA0AF1-2445-4484-B8F4-F59D832D4402}"/>
              </a:ext>
            </a:extLst>
          </p:cNvPr>
          <p:cNvSpPr/>
          <p:nvPr userDrawn="1"/>
        </p:nvSpPr>
        <p:spPr>
          <a:xfrm>
            <a:off x="447999" y="1412777"/>
            <a:ext cx="4739027" cy="4680520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D24BA338-661D-4431-8BB7-6484655F4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8798" y="1844824"/>
            <a:ext cx="4017432" cy="4104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4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3535F27-33E0-4AC4-972C-6BC06B9A4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999" y="413792"/>
            <a:ext cx="8982829" cy="9989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F0B7297-4AC2-4E41-B553-7A0005B887F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13395" y="1434792"/>
            <a:ext cx="4017433" cy="4212000"/>
          </a:xfrm>
          <a:prstGeom prst="rect">
            <a:avLst/>
          </a:prstGeom>
        </p:spPr>
        <p:txBody>
          <a:bodyPr vert="horz"/>
          <a:lstStyle>
            <a:lvl1pPr>
              <a:defRPr sz="788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652D5CCB-0D6E-47DF-86C9-3D0BD35E9B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395" y="5804242"/>
            <a:ext cx="4017600" cy="287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latin typeface="Roboto" pitchFamily="2" charset="0"/>
              </a:defRPr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9747164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5">
            <a:extLst>
              <a:ext uri="{FF2B5EF4-FFF2-40B4-BE49-F238E27FC236}">
                <a16:creationId xmlns:a16="http://schemas.microsoft.com/office/drawing/2014/main" id="{BCDA0AF1-2445-4484-B8F4-F59D832D4402}"/>
              </a:ext>
            </a:extLst>
          </p:cNvPr>
          <p:cNvSpPr/>
          <p:nvPr userDrawn="1"/>
        </p:nvSpPr>
        <p:spPr>
          <a:xfrm>
            <a:off x="447999" y="1412777"/>
            <a:ext cx="4739027" cy="4680520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D24BA338-661D-4431-8BB7-6484655F4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8798" y="1844824"/>
            <a:ext cx="4017432" cy="4104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4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3535F27-33E0-4AC4-972C-6BC06B9A4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999" y="413792"/>
            <a:ext cx="8982829" cy="9989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63B1A4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2C76438C-7550-48E5-A0AE-BE5BBF9F02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13395" y="1434792"/>
            <a:ext cx="4017433" cy="4212000"/>
          </a:xfrm>
          <a:prstGeom prst="rect">
            <a:avLst/>
          </a:prstGeom>
        </p:spPr>
        <p:txBody>
          <a:bodyPr vert="horz"/>
          <a:lstStyle>
            <a:lvl1pPr>
              <a:defRPr sz="788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464808-C27D-4D97-89D9-31E053C6F3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395" y="5804242"/>
            <a:ext cx="4017600" cy="287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latin typeface="Roboto" pitchFamily="2" charset="0"/>
              </a:defRPr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9023586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 Diagonal Corner Rectangle 5">
            <a:extLst>
              <a:ext uri="{FF2B5EF4-FFF2-40B4-BE49-F238E27FC236}">
                <a16:creationId xmlns:a16="http://schemas.microsoft.com/office/drawing/2014/main" id="{BCDA0AF1-2445-4484-B8F4-F59D832D4402}"/>
              </a:ext>
            </a:extLst>
          </p:cNvPr>
          <p:cNvSpPr/>
          <p:nvPr userDrawn="1"/>
        </p:nvSpPr>
        <p:spPr>
          <a:xfrm>
            <a:off x="447999" y="1412777"/>
            <a:ext cx="4739027" cy="4680520"/>
          </a:xfrm>
          <a:prstGeom prst="round2Diag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D24BA338-661D-4431-8BB7-6484655F42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8798" y="1844824"/>
            <a:ext cx="4017432" cy="410445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400" b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342900" indent="0">
              <a:buFontTx/>
              <a:buNone/>
              <a:defRPr sz="1050">
                <a:latin typeface=""/>
              </a:defRPr>
            </a:lvl2pPr>
            <a:lvl3pPr marL="685800" indent="0">
              <a:buFontTx/>
              <a:buNone/>
              <a:defRPr sz="1050">
                <a:latin typeface=""/>
              </a:defRPr>
            </a:lvl3pPr>
            <a:lvl4pPr marL="1028700" indent="0">
              <a:buFontTx/>
              <a:buNone/>
              <a:defRPr sz="1050">
                <a:latin typeface=""/>
              </a:defRPr>
            </a:lvl4pPr>
            <a:lvl5pPr marL="1371600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3535F27-33E0-4AC4-972C-6BC06B9A4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999" y="413792"/>
            <a:ext cx="8982829" cy="9989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sz="2800"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9E032E1-7A4B-41BA-BE59-E8F3F3A282A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413395" y="1434792"/>
            <a:ext cx="4017433" cy="4212000"/>
          </a:xfrm>
          <a:prstGeom prst="rect">
            <a:avLst/>
          </a:prstGeom>
        </p:spPr>
        <p:txBody>
          <a:bodyPr vert="horz"/>
          <a:lstStyle>
            <a:lvl1pPr>
              <a:defRPr sz="788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1C3A94-7708-4C87-A858-7340DD34CA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13395" y="5804242"/>
            <a:ext cx="4017600" cy="287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00">
                <a:latin typeface="Roboto" pitchFamily="2" charset="0"/>
              </a:defRPr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dirty="0"/>
              <a:t>Edit Master text styles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3648575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99392"/>
            <a:ext cx="9906000" cy="640871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788">
                <a:latin typeface="Roboto" pitchFamily="2" charset="0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 userDrawn="1"/>
        </p:nvSpPr>
        <p:spPr>
          <a:xfrm>
            <a:off x="10583779" y="6439303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latin typeface="Roboto" pitchFamily="2" charset="0"/>
              </a:rPr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517" y="413792"/>
            <a:ext cx="6396711" cy="1143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AU" dirty="0"/>
              <a:t>Click to edit Master title style</a:t>
            </a:r>
            <a:endParaRPr lang="en-US" dirty="0"/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24442" y="6042936"/>
            <a:ext cx="3938887" cy="24772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900">
                <a:solidFill>
                  <a:schemeClr val="bg1"/>
                </a:solidFill>
                <a:latin typeface="Roboto" pitchFamily="2" charset="0"/>
              </a:defRPr>
            </a:lvl1pPr>
            <a:lvl2pPr marL="342896" indent="0">
              <a:buFontTx/>
              <a:buNone/>
              <a:defRPr sz="1050">
                <a:latin typeface=""/>
              </a:defRPr>
            </a:lvl2pPr>
            <a:lvl3pPr marL="685792" indent="0">
              <a:buFontTx/>
              <a:buNone/>
              <a:defRPr sz="1050">
                <a:latin typeface=""/>
              </a:defRPr>
            </a:lvl3pPr>
            <a:lvl4pPr marL="1028688" indent="0">
              <a:buFontTx/>
              <a:buNone/>
              <a:defRPr sz="1050">
                <a:latin typeface=""/>
              </a:defRPr>
            </a:lvl4pPr>
            <a:lvl5pPr marL="1371584" indent="0">
              <a:buFontTx/>
              <a:buNone/>
              <a:defRPr sz="1050">
                <a:latin typeface=""/>
              </a:defRPr>
            </a:lvl5pPr>
          </a:lstStyle>
          <a:p>
            <a:pPr lvl="0"/>
            <a:r>
              <a:rPr lang="en-AU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3433358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0583779" y="6439302"/>
            <a:ext cx="274434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2" y="0"/>
            <a:ext cx="9460917" cy="90872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solidFill>
                <a:srgbClr val="C3DDD7"/>
              </a:solidFill>
              <a:latin typeface="Roboto" pitchFamily="2" charset="0"/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463" y="66936"/>
            <a:ext cx="8775975" cy="79208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9493" y="1052736"/>
            <a:ext cx="9041335" cy="489654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25" cap="none" baseline="0">
                <a:solidFill>
                  <a:srgbClr val="0C244C"/>
                </a:solidFill>
                <a:latin typeface="Roboto" pitchFamily="2" charset="0"/>
                <a:cs typeface="Arial"/>
              </a:defRPr>
            </a:lvl1pPr>
            <a:lvl2pPr marL="0" indent="0">
              <a:spcBef>
                <a:spcPts val="153"/>
              </a:spcBef>
              <a:buFontTx/>
              <a:buNone/>
              <a:defRPr sz="1625" cap="all">
                <a:solidFill>
                  <a:srgbClr val="0C244C"/>
                </a:solidFill>
                <a:latin typeface="Roboto" pitchFamily="2" charset="0"/>
                <a:cs typeface="Arial"/>
              </a:defRPr>
            </a:lvl2pPr>
            <a:lvl3pPr marL="0" indent="-109688">
              <a:spcBef>
                <a:spcPts val="153"/>
              </a:spcBef>
              <a:buFont typeface="Arial"/>
              <a:buChar char="•"/>
              <a:defRPr sz="1625">
                <a:solidFill>
                  <a:srgbClr val="0C244C"/>
                </a:solidFill>
                <a:latin typeface="Roboto" pitchFamily="2" charset="0"/>
                <a:cs typeface="Arial"/>
              </a:defRPr>
            </a:lvl3pPr>
            <a:lvl4pPr marL="263250" indent="-139303">
              <a:spcBef>
                <a:spcPts val="153"/>
              </a:spcBef>
              <a:buFont typeface="Arial"/>
              <a:buChar char="•"/>
              <a:defRPr sz="1625">
                <a:solidFill>
                  <a:srgbClr val="0C244C"/>
                </a:solidFill>
                <a:latin typeface="Roboto" pitchFamily="2" charset="0"/>
                <a:cs typeface="Arial"/>
              </a:defRPr>
            </a:lvl4pPr>
            <a:lvl5pPr marL="361969" indent="-109688">
              <a:spcBef>
                <a:spcPts val="153"/>
              </a:spcBef>
              <a:buFont typeface="Arial"/>
              <a:buChar char="•"/>
              <a:defRPr sz="1625">
                <a:solidFill>
                  <a:srgbClr val="0C244C"/>
                </a:solidFill>
                <a:latin typeface="Roboto" pitchFamily="2" charset="0"/>
                <a:cs typeface="Arial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32617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1" y="3219409"/>
            <a:ext cx="9906000" cy="3262313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6" dirty="0">
              <a:latin typeface="Roboto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/>
          </p:cNvGrpSpPr>
          <p:nvPr/>
        </p:nvGrpSpPr>
        <p:grpSpPr>
          <a:xfrm>
            <a:off x="7914345" y="3256099"/>
            <a:ext cx="1886938" cy="923653"/>
            <a:chOff x="948154" y="2050047"/>
            <a:chExt cx="216025" cy="216025"/>
          </a:xfrm>
          <a:solidFill>
            <a:srgbClr val="762000">
              <a:alpha val="40000"/>
            </a:srgb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716" dirty="0">
                <a:latin typeface="Roboto" pitchFamily="2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0352"/>
            <a:ext cx="9906000" cy="3209057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0" y="6179421"/>
            <a:ext cx="207108" cy="202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6" dirty="0">
                <a:latin typeface="Roboto" pitchFamily="2" charset="0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681" y="3256099"/>
            <a:ext cx="7520027" cy="923653"/>
          </a:xfrm>
          <a:prstGeom prst="rect">
            <a:avLst/>
          </a:prstGeom>
        </p:spPr>
        <p:txBody>
          <a:bodyPr anchor="ctr"/>
          <a:lstStyle>
            <a:lvl1pPr algn="l">
              <a:defRPr sz="1796" b="1" cap="all" baseline="0">
                <a:solidFill>
                  <a:srgbClr val="762000"/>
                </a:solidFill>
                <a:latin typeface="Roboto Medium" pitchFamily="2" charset="0"/>
                <a:ea typeface="Roboto Medium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C5A93B-3B49-48A3-B29F-B527957E4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81" y="4336781"/>
            <a:ext cx="9423015" cy="20650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1pPr>
            <a:lvl2pPr marL="136382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2pPr>
            <a:lvl3pPr marL="272765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3pPr>
            <a:lvl4pPr marL="409147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4pPr>
            <a:lvl5pPr marL="545529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80552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5F37BAC-8540-E448-990A-DE811E442BD5}"/>
              </a:ext>
            </a:extLst>
          </p:cNvPr>
          <p:cNvSpPr/>
          <p:nvPr userDrawn="1"/>
        </p:nvSpPr>
        <p:spPr>
          <a:xfrm>
            <a:off x="1" y="2"/>
            <a:ext cx="9906000" cy="780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6" dirty="0">
              <a:latin typeface="Roboto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13EC4C8-8905-4246-BAFC-79C97E18CE2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2577" y="47963"/>
            <a:ext cx="8279519" cy="685304"/>
          </a:xfrm>
          <a:prstGeom prst="rect">
            <a:avLst/>
          </a:prstGeom>
        </p:spPr>
        <p:txBody>
          <a:bodyPr anchor="ctr"/>
          <a:lstStyle>
            <a:lvl1pPr algn="l">
              <a:defRPr sz="1539" b="1" cap="all" baseline="0">
                <a:solidFill>
                  <a:srgbClr val="762000"/>
                </a:solidFill>
                <a:latin typeface="+mj-lt"/>
                <a:ea typeface="Roboto" panose="02000000000000000000" pitchFamily="2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08E39AC-A9B8-9943-B8CA-476AC5AFAC9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656927" y="-125866"/>
            <a:ext cx="1595125" cy="780719"/>
            <a:chOff x="948154" y="2050047"/>
            <a:chExt cx="216025" cy="216025"/>
          </a:xfrm>
          <a:solidFill>
            <a:schemeClr val="accent1">
              <a:alpha val="40000"/>
            </a:schemeClr>
          </a:solidFill>
        </p:grpSpPr>
        <p:sp>
          <p:nvSpPr>
            <p:cNvPr id="10" name="Freeform: Shape 6">
              <a:extLst>
                <a:ext uri="{FF2B5EF4-FFF2-40B4-BE49-F238E27FC236}">
                  <a16:creationId xmlns:a16="http://schemas.microsoft.com/office/drawing/2014/main" id="{5EB0460F-3152-594D-8169-0FF7FCA8C254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866" dirty="0">
                <a:latin typeface="Roboto" pitchFamily="2" charset="0"/>
              </a:endParaRP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D6F022BD-B318-A04E-B4C9-D2B31F0B0C2F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2" name="Freeform: Shape 7">
                <a:extLst>
                  <a:ext uri="{FF2B5EF4-FFF2-40B4-BE49-F238E27FC236}">
                    <a16:creationId xmlns:a16="http://schemas.microsoft.com/office/drawing/2014/main" id="{971A5B51-9C9F-564A-99EB-FDE9F04DECED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866" dirty="0">
                  <a:latin typeface="Roboto" pitchFamily="2" charset="0"/>
                </a:endParaRPr>
              </a:p>
            </p:txBody>
          </p:sp>
          <p:sp>
            <p:nvSpPr>
              <p:cNvPr id="13" name="Freeform: Shape 8">
                <a:extLst>
                  <a:ext uri="{FF2B5EF4-FFF2-40B4-BE49-F238E27FC236}">
                    <a16:creationId xmlns:a16="http://schemas.microsoft.com/office/drawing/2014/main" id="{19E2D0BB-24DE-5A4D-858D-DBE81036504E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866" dirty="0">
                  <a:latin typeface="Roboto" pitchFamily="2" charset="0"/>
                </a:endParaRPr>
              </a:p>
            </p:txBody>
          </p:sp>
          <p:sp>
            <p:nvSpPr>
              <p:cNvPr id="14" name="Freeform: Shape 9">
                <a:extLst>
                  <a:ext uri="{FF2B5EF4-FFF2-40B4-BE49-F238E27FC236}">
                    <a16:creationId xmlns:a16="http://schemas.microsoft.com/office/drawing/2014/main" id="{CE01DFE7-B3A6-6D47-A550-031AF100847B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866" dirty="0">
                  <a:latin typeface="Roboto" pitchFamily="2" charset="0"/>
                </a:endParaRPr>
              </a:p>
            </p:txBody>
          </p:sp>
          <p:sp>
            <p:nvSpPr>
              <p:cNvPr id="15" name="Freeform: Shape 10">
                <a:extLst>
                  <a:ext uri="{FF2B5EF4-FFF2-40B4-BE49-F238E27FC236}">
                    <a16:creationId xmlns:a16="http://schemas.microsoft.com/office/drawing/2014/main" id="{D4F25529-F7E8-E342-B665-935A97E6F6A8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866" dirty="0">
                  <a:latin typeface="Roboto" pitchFamily="2" charset="0"/>
                </a:endParaRPr>
              </a:p>
            </p:txBody>
          </p:sp>
        </p:grpSp>
      </p:grp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EE3C3105-9894-4C0B-95DC-5DD04F0B35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577" y="874970"/>
            <a:ext cx="9290436" cy="555230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414042"/>
                </a:solidFill>
                <a:latin typeface="Roboto" pitchFamily="2" charset="0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Aft>
                <a:spcPts val="385"/>
              </a:spcAft>
              <a:defRPr sz="706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Aft>
                <a:spcPts val="385"/>
              </a:spcAft>
              <a:defRPr sz="706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ct val="100000"/>
              </a:lnSpc>
              <a:spcAft>
                <a:spcPts val="385"/>
              </a:spcAft>
              <a:defRPr sz="706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ct val="100000"/>
              </a:lnSpc>
              <a:spcAft>
                <a:spcPts val="385"/>
              </a:spcAft>
              <a:defRPr sz="706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2074212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1" y="3219409"/>
            <a:ext cx="9906000" cy="3262313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6" dirty="0">
              <a:latin typeface="Roboto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/>
          </p:cNvGrpSpPr>
          <p:nvPr/>
        </p:nvGrpSpPr>
        <p:grpSpPr>
          <a:xfrm>
            <a:off x="7914345" y="3256099"/>
            <a:ext cx="1886938" cy="923653"/>
            <a:chOff x="948154" y="2050047"/>
            <a:chExt cx="216025" cy="216025"/>
          </a:xfrm>
          <a:solidFill>
            <a:srgbClr val="762000">
              <a:alpha val="40000"/>
            </a:srgb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716" dirty="0">
                <a:latin typeface="Roboto" pitchFamily="2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0352"/>
            <a:ext cx="9906000" cy="3209057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0" y="6179421"/>
            <a:ext cx="207108" cy="202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6" dirty="0">
                <a:latin typeface="Roboto" pitchFamily="2" charset="0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681" y="3256099"/>
            <a:ext cx="7520027" cy="923653"/>
          </a:xfrm>
          <a:prstGeom prst="rect">
            <a:avLst/>
          </a:prstGeom>
        </p:spPr>
        <p:txBody>
          <a:bodyPr anchor="ctr"/>
          <a:lstStyle>
            <a:lvl1pPr algn="l">
              <a:defRPr sz="1796" b="1" cap="all" baseline="0">
                <a:solidFill>
                  <a:srgbClr val="762000"/>
                </a:solidFill>
                <a:latin typeface="Roboto Medium" pitchFamily="2" charset="0"/>
                <a:ea typeface="Roboto Medium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C5A93B-3B49-48A3-B29F-B527957E4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81" y="4336781"/>
            <a:ext cx="9423015" cy="20650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1pPr>
            <a:lvl2pPr marL="136382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2pPr>
            <a:lvl3pPr marL="272765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3pPr>
            <a:lvl4pPr marL="409147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4pPr>
            <a:lvl5pPr marL="545529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71008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1" y="3219409"/>
            <a:ext cx="9906000" cy="3262313"/>
          </a:xfrm>
          <a:prstGeom prst="rect">
            <a:avLst/>
          </a:prstGeom>
          <a:solidFill>
            <a:srgbClr val="E5D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716" dirty="0">
              <a:latin typeface="Roboto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/>
          </p:cNvGrpSpPr>
          <p:nvPr/>
        </p:nvGrpSpPr>
        <p:grpSpPr>
          <a:xfrm>
            <a:off x="7914345" y="3256099"/>
            <a:ext cx="1886938" cy="923653"/>
            <a:chOff x="948154" y="2050047"/>
            <a:chExt cx="216025" cy="216025"/>
          </a:xfrm>
          <a:solidFill>
            <a:srgbClr val="762000">
              <a:alpha val="40000"/>
            </a:srgb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716" dirty="0">
                <a:latin typeface="Roboto" pitchFamily="2" charset="0"/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716" dirty="0">
                  <a:latin typeface="Roboto" pitchFamily="2" charset="0"/>
                </a:endParaRPr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10352"/>
            <a:ext cx="9906000" cy="3209057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0" y="6179421"/>
            <a:ext cx="207108" cy="2024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16" dirty="0">
                <a:latin typeface="Roboto" pitchFamily="2" charset="0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41681" y="3256099"/>
            <a:ext cx="7520027" cy="923653"/>
          </a:xfrm>
          <a:prstGeom prst="rect">
            <a:avLst/>
          </a:prstGeom>
        </p:spPr>
        <p:txBody>
          <a:bodyPr anchor="ctr"/>
          <a:lstStyle>
            <a:lvl1pPr algn="l">
              <a:defRPr sz="1796" b="1" cap="all" baseline="0">
                <a:solidFill>
                  <a:srgbClr val="762000"/>
                </a:solidFill>
                <a:latin typeface="Roboto Medium" pitchFamily="2" charset="0"/>
                <a:ea typeface="Roboto Medium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65C5A93B-3B49-48A3-B29F-B527957E4E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1681" y="4336781"/>
            <a:ext cx="9423015" cy="206503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1pPr>
            <a:lvl2pPr marL="136382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2pPr>
            <a:lvl3pPr marL="272765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3pPr>
            <a:lvl4pPr marL="409147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4pPr>
            <a:lvl5pPr marL="545529" indent="0">
              <a:lnSpc>
                <a:spcPct val="100000"/>
              </a:lnSpc>
              <a:spcBef>
                <a:spcPts val="0"/>
              </a:spcBef>
              <a:spcAft>
                <a:spcPts val="385"/>
              </a:spcAft>
              <a:buNone/>
              <a:defRPr sz="706">
                <a:solidFill>
                  <a:srgbClr val="762000"/>
                </a:solidFill>
                <a:latin typeface="Roboto" pitchFamily="2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72234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9906000" cy="2204863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bg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AD61DED6-6F59-4313-9750-39CDEA464BC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4AD3BAF-2A10-46B2-8371-385B5444082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7969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7823F467-73BE-44B9-B64F-E2FE78C050F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2574C797-7FD7-48E8-8C8A-6C45FAA33EF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B1845489-0A9B-4C48-8EDA-3510EBC487E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00C5A0C7-E00C-415B-96D4-CB6E9E88195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404FD7BC-BE14-4BD1-AA69-A695B19888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EFEBEEB6-A96F-43F7-806E-CFCA7538324F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0050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9906000" cy="2204863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82227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bg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42EEBFC7-1BF6-4349-B248-522AAC0AE8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204614"/>
            <a:ext cx="9906000" cy="403269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689F93E-FC91-433D-A249-86BEC42CEC9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7969" y="-337600"/>
            <a:ext cx="2160239" cy="215998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8" name="Freeform: Shape 6">
              <a:extLst>
                <a:ext uri="{FF2B5EF4-FFF2-40B4-BE49-F238E27FC236}">
                  <a16:creationId xmlns:a16="http://schemas.microsoft.com/office/drawing/2014/main" id="{359504BF-4030-4AB0-86D8-C3C7720EB38F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5EBDD37-FE7A-4BB9-A9B4-9C2761E60159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6" name="Freeform: Shape 7">
                <a:extLst>
                  <a:ext uri="{FF2B5EF4-FFF2-40B4-BE49-F238E27FC236}">
                    <a16:creationId xmlns:a16="http://schemas.microsoft.com/office/drawing/2014/main" id="{5FFA579B-5976-4E45-B6B5-A7C5541855E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7" name="Freeform: Shape 8">
                <a:extLst>
                  <a:ext uri="{FF2B5EF4-FFF2-40B4-BE49-F238E27FC236}">
                    <a16:creationId xmlns:a16="http://schemas.microsoft.com/office/drawing/2014/main" id="{D81579E6-3FE1-45D6-8DE9-879FDE53099E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8" name="Freeform: Shape 9">
                <a:extLst>
                  <a:ext uri="{FF2B5EF4-FFF2-40B4-BE49-F238E27FC236}">
                    <a16:creationId xmlns:a16="http://schemas.microsoft.com/office/drawing/2014/main" id="{BFFC6B17-DB18-4E5E-BFAE-1D9B117DE151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9" name="Freeform: Shape 10">
                <a:extLst>
                  <a:ext uri="{FF2B5EF4-FFF2-40B4-BE49-F238E27FC236}">
                    <a16:creationId xmlns:a16="http://schemas.microsoft.com/office/drawing/2014/main" id="{2FCF11BF-210C-4CE2-BFC4-1159DFD6D74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0269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2975000"/>
            <a:ext cx="9906000" cy="326231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63" dirty="0">
              <a:latin typeface="Roboto" pitchFamily="2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0351"/>
            <a:ext cx="9906000" cy="2964648"/>
          </a:xfrm>
          <a:prstGeom prst="rect">
            <a:avLst/>
          </a:prstGeom>
        </p:spPr>
        <p:txBody>
          <a:bodyPr/>
          <a:lstStyle>
            <a:lvl1pPr>
              <a:defRPr>
                <a:latin typeface="Roboto" pitchFamily="2" charset="0"/>
              </a:defRPr>
            </a:lvl1pPr>
          </a:lstStyle>
          <a:p>
            <a:r>
              <a:rPr lang="en-GB" dirty="0"/>
              <a:t>Click icon to add picture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1011301" y="6179420"/>
            <a:ext cx="237566" cy="3174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3" dirty="0">
                <a:latin typeface="Roboto" pitchFamily="2" charset="0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2208" y="3256100"/>
            <a:ext cx="7429500" cy="1440160"/>
          </a:xfrm>
          <a:prstGeom prst="rect">
            <a:avLst/>
          </a:prstGeom>
        </p:spPr>
        <p:txBody>
          <a:bodyPr anchor="b"/>
          <a:lstStyle>
            <a:lvl1pPr algn="l">
              <a:defRPr sz="3250" b="1" cap="all" baseline="0">
                <a:solidFill>
                  <a:schemeClr val="tx1"/>
                </a:solidFill>
                <a:latin typeface="Roboto" pitchFamily="2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752C5C9-48A2-44E2-95A5-97DF9DB9172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072888" y="2668817"/>
            <a:ext cx="2160239" cy="2159987"/>
            <a:chOff x="948154" y="2050047"/>
            <a:chExt cx="216025" cy="216025"/>
          </a:xfrm>
          <a:solidFill>
            <a:schemeClr val="accent5">
              <a:alpha val="40000"/>
            </a:schemeClr>
          </a:solidFill>
        </p:grpSpPr>
        <p:sp>
          <p:nvSpPr>
            <p:cNvPr id="16" name="Freeform: Shape 6">
              <a:extLst>
                <a:ext uri="{FF2B5EF4-FFF2-40B4-BE49-F238E27FC236}">
                  <a16:creationId xmlns:a16="http://schemas.microsoft.com/office/drawing/2014/main" id="{811344DD-6126-4A7B-A3F7-2A283D77D4F4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dirty="0">
                <a:latin typeface="Roboto" pitchFamily="2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265788C5-9FB4-40BE-A124-5C3746881C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8" name="Freeform: Shape 7">
                <a:extLst>
                  <a:ext uri="{FF2B5EF4-FFF2-40B4-BE49-F238E27FC236}">
                    <a16:creationId xmlns:a16="http://schemas.microsoft.com/office/drawing/2014/main" id="{C3AB4A58-6F44-413C-B3E2-FBC38B995073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19" name="Freeform: Shape 8">
                <a:extLst>
                  <a:ext uri="{FF2B5EF4-FFF2-40B4-BE49-F238E27FC236}">
                    <a16:creationId xmlns:a16="http://schemas.microsoft.com/office/drawing/2014/main" id="{FF240845-780A-4FB3-A14D-FC83453D867F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0" name="Freeform: Shape 9">
                <a:extLst>
                  <a:ext uri="{FF2B5EF4-FFF2-40B4-BE49-F238E27FC236}">
                    <a16:creationId xmlns:a16="http://schemas.microsoft.com/office/drawing/2014/main" id="{650EBC4A-7599-45A5-8FE7-D5F7117936D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  <p:sp>
            <p:nvSpPr>
              <p:cNvPr id="21" name="Freeform: Shape 10">
                <a:extLst>
                  <a:ext uri="{FF2B5EF4-FFF2-40B4-BE49-F238E27FC236}">
                    <a16:creationId xmlns:a16="http://schemas.microsoft.com/office/drawing/2014/main" id="{705111FC-2594-4062-AB98-17D9719E177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dirty="0">
                  <a:latin typeface="Roboto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2423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9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851" r:id="rId3"/>
    <p:sldLayoutId id="2147483763" r:id="rId4"/>
    <p:sldLayoutId id="2147483764" r:id="rId5"/>
    <p:sldLayoutId id="2147483863" r:id="rId6"/>
    <p:sldLayoutId id="2147483765" r:id="rId7"/>
    <p:sldLayoutId id="2147483766" r:id="rId8"/>
    <p:sldLayoutId id="2147483767" r:id="rId9"/>
    <p:sldLayoutId id="2147483852" r:id="rId10"/>
    <p:sldLayoutId id="2147483768" r:id="rId11"/>
    <p:sldLayoutId id="2147483769" r:id="rId12"/>
    <p:sldLayoutId id="2147483770" r:id="rId13"/>
    <p:sldLayoutId id="2147483772" r:id="rId14"/>
    <p:sldLayoutId id="2147483853" r:id="rId15"/>
    <p:sldLayoutId id="2147483773" r:id="rId16"/>
    <p:sldLayoutId id="2147483774" r:id="rId17"/>
    <p:sldLayoutId id="2147483775" r:id="rId18"/>
    <p:sldLayoutId id="2147483776" r:id="rId19"/>
    <p:sldLayoutId id="2147483778" r:id="rId20"/>
    <p:sldLayoutId id="2147483779" r:id="rId21"/>
    <p:sldLayoutId id="2147483780" r:id="rId22"/>
    <p:sldLayoutId id="2147483854" r:id="rId23"/>
    <p:sldLayoutId id="2147483781" r:id="rId24"/>
    <p:sldLayoutId id="2147483782" r:id="rId25"/>
    <p:sldLayoutId id="2147483783" r:id="rId26"/>
    <p:sldLayoutId id="2147483784" r:id="rId27"/>
    <p:sldLayoutId id="2147483855" r:id="rId28"/>
    <p:sldLayoutId id="2147483785" r:id="rId29"/>
    <p:sldLayoutId id="2147483786" r:id="rId30"/>
    <p:sldLayoutId id="2147483787" r:id="rId31"/>
    <p:sldLayoutId id="2147483788" r:id="rId32"/>
    <p:sldLayoutId id="2147483856" r:id="rId33"/>
    <p:sldLayoutId id="2147483789" r:id="rId34"/>
    <p:sldLayoutId id="2147483790" r:id="rId35"/>
    <p:sldLayoutId id="2147483791" r:id="rId36"/>
    <p:sldLayoutId id="2147483797" r:id="rId37"/>
    <p:sldLayoutId id="2147483864" r:id="rId38"/>
    <p:sldLayoutId id="2147483865" r:id="rId39"/>
    <p:sldLayoutId id="2147483866" r:id="rId40"/>
    <p:sldLayoutId id="2147483867" r:id="rId41"/>
    <p:sldLayoutId id="2147483802" r:id="rId42"/>
    <p:sldLayoutId id="2147483859" r:id="rId43"/>
    <p:sldLayoutId id="2147483803" r:id="rId44"/>
    <p:sldLayoutId id="2147483804" r:id="rId45"/>
    <p:sldLayoutId id="2147483805" r:id="rId46"/>
    <p:sldLayoutId id="2147483806" r:id="rId47"/>
    <p:sldLayoutId id="2147483807" r:id="rId48"/>
    <p:sldLayoutId id="2147483860" r:id="rId49"/>
    <p:sldLayoutId id="2147483808" r:id="rId50"/>
    <p:sldLayoutId id="2147483809" r:id="rId51"/>
    <p:sldLayoutId id="2147483810" r:id="rId52"/>
    <p:sldLayoutId id="2147483811" r:id="rId53"/>
    <p:sldLayoutId id="2147483812" r:id="rId54"/>
    <p:sldLayoutId id="2147483813" r:id="rId55"/>
    <p:sldLayoutId id="2147483814" r:id="rId56"/>
    <p:sldLayoutId id="2147483815" r:id="rId57"/>
    <p:sldLayoutId id="2147483816" r:id="rId58"/>
    <p:sldLayoutId id="2147483847" r:id="rId59"/>
    <p:sldLayoutId id="2147483861" r:id="rId60"/>
    <p:sldLayoutId id="2147483843" r:id="rId61"/>
    <p:sldLayoutId id="2147483844" r:id="rId62"/>
    <p:sldLayoutId id="2147483845" r:id="rId63"/>
    <p:sldLayoutId id="2147483753" r:id="rId64"/>
    <p:sldLayoutId id="2147483862" r:id="rId65"/>
    <p:sldLayoutId id="2147483868" r:id="rId66"/>
    <p:sldLayoutId id="2147483869" r:id="rId67"/>
    <p:sldLayoutId id="2147483870" r:id="rId68"/>
    <p:sldLayoutId id="2147483871" r:id="rId69"/>
  </p:sldLayoutIdLst>
  <p:txStyles>
    <p:titleStyle>
      <a:lvl1pPr algn="l" defTabSz="557213" rtl="0" eaLnBrk="1" latinLnBrk="0" hangingPunct="1">
        <a:lnSpc>
          <a:spcPct val="90000"/>
        </a:lnSpc>
        <a:spcBef>
          <a:spcPct val="0"/>
        </a:spcBef>
        <a:buNone/>
        <a:defRPr sz="268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9303" indent="-139303" algn="l" defTabSz="557213" rtl="0" eaLnBrk="1" latinLnBrk="0" hangingPunct="1">
        <a:lnSpc>
          <a:spcPct val="90000"/>
        </a:lnSpc>
        <a:spcBef>
          <a:spcPts val="609"/>
        </a:spcBef>
        <a:buFont typeface="Arial" panose="020B0604020202020204" pitchFamily="34" charset="0"/>
        <a:buChar char="•"/>
        <a:defRPr sz="1706" kern="1200">
          <a:solidFill>
            <a:schemeClr val="tx1"/>
          </a:solidFill>
          <a:latin typeface="+mn-lt"/>
          <a:ea typeface="+mn-ea"/>
          <a:cs typeface="+mn-cs"/>
        </a:defRPr>
      </a:lvl1pPr>
      <a:lvl2pPr marL="417909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696516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219" kern="1200">
          <a:solidFill>
            <a:schemeClr val="tx1"/>
          </a:solidFill>
          <a:latin typeface="+mn-lt"/>
          <a:ea typeface="+mn-ea"/>
          <a:cs typeface="+mn-cs"/>
        </a:defRPr>
      </a:lvl3pPr>
      <a:lvl4pPr marL="975122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253728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532334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810941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2089547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368153" indent="-139303" algn="l" defTabSz="557213" rtl="0" eaLnBrk="1" latinLnBrk="0" hangingPunct="1">
        <a:lnSpc>
          <a:spcPct val="90000"/>
        </a:lnSpc>
        <a:spcBef>
          <a:spcPts val="305"/>
        </a:spcBef>
        <a:buFont typeface="Arial" panose="020B0604020202020204" pitchFamily="34" charset="0"/>
        <a:buChar char="•"/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1pPr>
      <a:lvl2pPr marL="278606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2pPr>
      <a:lvl3pPr marL="557213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3pPr>
      <a:lvl4pPr marL="835819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4pPr>
      <a:lvl5pPr marL="1114425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5pPr>
      <a:lvl6pPr marL="1393031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7pPr>
      <a:lvl8pPr marL="1950244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8pPr>
      <a:lvl9pPr marL="2228850" algn="l" defTabSz="557213" rtl="0" eaLnBrk="1" latinLnBrk="0" hangingPunct="1">
        <a:defRPr sz="10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B2F884D-A13F-AF2A-780B-8838120BD0BE}"/>
              </a:ext>
            </a:extLst>
          </p:cNvPr>
          <p:cNvSpPr/>
          <p:nvPr/>
        </p:nvSpPr>
        <p:spPr>
          <a:xfrm>
            <a:off x="416496" y="1700808"/>
            <a:ext cx="5544616" cy="4416718"/>
          </a:xfrm>
          <a:prstGeom prst="roundRect">
            <a:avLst/>
          </a:prstGeom>
          <a:noFill/>
          <a:ln w="19050">
            <a:solidFill>
              <a:srgbClr val="0C24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8" name="bg object 16">
            <a:extLst>
              <a:ext uri="{FF2B5EF4-FFF2-40B4-BE49-F238E27FC236}">
                <a16:creationId xmlns:a16="http://schemas.microsoft.com/office/drawing/2014/main" id="{DE2F4003-38CC-F3CE-B197-6D3ED04B9585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9993" y="2396658"/>
            <a:ext cx="8796007" cy="4494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B34A0D-BD92-609A-8C3B-3DFA667FC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480" y="239904"/>
            <a:ext cx="8775975" cy="504056"/>
          </a:xfrm>
        </p:spPr>
        <p:txBody>
          <a:bodyPr/>
          <a:lstStyle/>
          <a:p>
            <a:r>
              <a:rPr lang="en-US" sz="3000" dirty="0"/>
              <a:t>Fratelli tutti pledge</a:t>
            </a:r>
            <a:endParaRPr lang="en-AU" sz="3000" dirty="0"/>
          </a:p>
        </p:txBody>
      </p:sp>
      <p:pic>
        <p:nvPicPr>
          <p:cNvPr id="9" name="object 3">
            <a:extLst>
              <a:ext uri="{FF2B5EF4-FFF2-40B4-BE49-F238E27FC236}">
                <a16:creationId xmlns:a16="http://schemas.microsoft.com/office/drawing/2014/main" id="{262A60C3-A39C-8BEA-22AF-F7ADD4E943A6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472" y="6351139"/>
            <a:ext cx="820932" cy="4003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87B3BC-1987-E22A-67F7-366B905263C8}"/>
              </a:ext>
            </a:extLst>
          </p:cNvPr>
          <p:cNvSpPr txBox="1"/>
          <p:nvPr/>
        </p:nvSpPr>
        <p:spPr>
          <a:xfrm>
            <a:off x="0" y="6150987"/>
            <a:ext cx="12954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>
                <a:latin typeface="Arial" panose="020B0604020202020204" pitchFamily="34" charset="0"/>
                <a:cs typeface="Arial" panose="020B0604020202020204" pitchFamily="34" charset="0"/>
              </a:rPr>
              <a:t>Resource adapted from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0ACED3-8927-C01F-CF0D-2DA79002959F}"/>
              </a:ext>
            </a:extLst>
          </p:cNvPr>
          <p:cNvSpPr txBox="1"/>
          <p:nvPr/>
        </p:nvSpPr>
        <p:spPr>
          <a:xfrm>
            <a:off x="1173761" y="908720"/>
            <a:ext cx="75584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C244C"/>
                </a:solidFill>
              </a:rPr>
              <a:t>How can you show solidarity and be a good global </a:t>
            </a:r>
            <a:r>
              <a:rPr lang="en-US" dirty="0" err="1">
                <a:solidFill>
                  <a:srgbClr val="0C244C"/>
                </a:solidFill>
              </a:rPr>
              <a:t>neighbour</a:t>
            </a:r>
            <a:r>
              <a:rPr lang="en-US" dirty="0">
                <a:solidFill>
                  <a:srgbClr val="0C244C"/>
                </a:solidFill>
              </a:rPr>
              <a:t> this week?</a:t>
            </a:r>
            <a:endParaRPr lang="en-AU" dirty="0">
              <a:solidFill>
                <a:srgbClr val="0C244C"/>
              </a:solidFill>
            </a:endParaRPr>
          </a:p>
        </p:txBody>
      </p:sp>
      <p:pic>
        <p:nvPicPr>
          <p:cNvPr id="4" name="Picture 3" descr="A black background with a red and black logo&#10;&#10;Description automatically generated">
            <a:extLst>
              <a:ext uri="{FF2B5EF4-FFF2-40B4-BE49-F238E27FC236}">
                <a16:creationId xmlns:a16="http://schemas.microsoft.com/office/drawing/2014/main" id="{3E29067D-0830-E808-7517-97519F5D5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5412" y="142316"/>
            <a:ext cx="1582118" cy="68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926460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PPT Template">
  <a:themeElements>
    <a:clrScheme name="Education Updated">
      <a:dk1>
        <a:srgbClr val="05243F"/>
      </a:dk1>
      <a:lt1>
        <a:sysClr val="window" lastClr="FFFFFF"/>
      </a:lt1>
      <a:dk2>
        <a:srgbClr val="05243F"/>
      </a:dk2>
      <a:lt2>
        <a:srgbClr val="FFFFFF"/>
      </a:lt2>
      <a:accent1>
        <a:srgbClr val="63B1A4"/>
      </a:accent1>
      <a:accent2>
        <a:srgbClr val="C3DDD7"/>
      </a:accent2>
      <a:accent3>
        <a:srgbClr val="D86075"/>
      </a:accent3>
      <a:accent4>
        <a:srgbClr val="DF918A"/>
      </a:accent4>
      <a:accent5>
        <a:srgbClr val="762000"/>
      </a:accent5>
      <a:accent6>
        <a:srgbClr val="E5DBCB"/>
      </a:accent6>
      <a:hlink>
        <a:srgbClr val="3296EE"/>
      </a:hlink>
      <a:folHlink>
        <a:srgbClr val="80B7A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PPT Template" id="{2F90A112-E7F6-BC42-8CD5-5C3B570A3003}" vid="{3B365C36-3C37-6946-9ED8-AF5DEA2842E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8" ma:contentTypeDescription="Create a new document." ma:contentTypeScope="" ma:versionID="1df5ad7dcc74b377a8c50e38c84d553f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3e9646c9d84ec458763f4a813d91d946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MediaLengthInSeconds xmlns="a7938f78-b017-4dc0-8c82-d5b44b2641c5" xsi:nil="true"/>
    <lcf76f155ced4ddcb4097134ff3c332f xmlns="a7938f78-b017-4dc0-8c82-d5b44b2641c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56B0989-7957-4D10-B9F0-B77AFA2202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938f78-b017-4dc0-8c82-d5b44b2641c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10F89C-9F27-40E2-B07B-DA746ED61B3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9CE9FC7-F488-4CBC-BC57-3C13B4B4EA8E}">
  <ds:schemaRefs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sharepoint/v3/fields"/>
    <ds:schemaRef ds:uri="d0426e0c-4a75-4487-8a8c-05f70a1c3a62"/>
    <ds:schemaRef ds:uri="http://schemas.microsoft.com/office/2006/documentManagement/types"/>
    <ds:schemaRef ds:uri="a74f41e8-2c9a-4a9a-8a86-1b2eca9cb15f"/>
    <ds:schemaRef ds:uri="http://purl.org/dc/terms/"/>
    <ds:schemaRef ds:uri="http://purl.org/dc/elements/1.1/"/>
    <ds:schemaRef ds:uri="a7938f78-b017-4dc0-8c82-d5b44b2641c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2357</TotalTime>
  <Words>20</Words>
  <Application>Microsoft Office PowerPoint</Application>
  <PresentationFormat>A4 Paper (210x297 mm)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Roboto</vt:lpstr>
      <vt:lpstr>Roboto Medium</vt:lpstr>
      <vt:lpstr>Education PPT Template</vt:lpstr>
      <vt:lpstr>Fratelli tutti pledge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Marlin Communications</dc:creator>
  <cp:lastModifiedBy>Nicole Dobrohotoff</cp:lastModifiedBy>
  <cp:revision>183</cp:revision>
  <dcterms:created xsi:type="dcterms:W3CDTF">2014-11-30T23:21:17Z</dcterms:created>
  <dcterms:modified xsi:type="dcterms:W3CDTF">2025-01-30T08:17:58Z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0x01010009DB4FC32371B3489519A984A7B27919</vt:lpwstr>
  </property>
  <property fmtid="{D5CDD505-2E9C-101B-9397-08002B2CF9AE}" pid="3" name="_dlc_DocIdItemGuid">
    <vt:lpwstr>d7ee03d9-074b-4786-bb99-1c6adf13a550</vt:lpwstr>
  </property>
  <property fmtid="{D5CDD505-2E9C-101B-9397-08002B2CF9AE}" pid="4" name="_ExtendedDescription">
    <vt:lpwstr/>
  </property>
  <property fmtid="{D5CDD505-2E9C-101B-9397-08002B2CF9AE}" pid="5" name="Topic">
    <vt:lpwstr/>
  </property>
  <property fmtid="{D5CDD505-2E9C-101B-9397-08002B2CF9AE}" pid="6" name="xd_ProgID">
    <vt:lpwstr/>
  </property>
  <property fmtid="{D5CDD505-2E9C-101B-9397-08002B2CF9AE}" pid="7" name="TemplateUrl">
    <vt:lpwstr/>
  </property>
  <property fmtid="{D5CDD505-2E9C-101B-9397-08002B2CF9AE}" pid="8" name="ComplianceAssetId">
    <vt:lpwstr/>
  </property>
  <property fmtid="{D5CDD505-2E9C-101B-9397-08002B2CF9AE}" pid="9" name="TriggerFlowInfo">
    <vt:lpwstr/>
  </property>
  <property fmtid="{D5CDD505-2E9C-101B-9397-08002B2CF9AE}" pid="10" name="xd_Signature">
    <vt:bool>false</vt:bool>
  </property>
  <property fmtid="{D5CDD505-2E9C-101B-9397-08002B2CF9AE}" pid="11" name="TaxKeyword">
    <vt:lpwstr/>
  </property>
  <property fmtid="{D5CDD505-2E9C-101B-9397-08002B2CF9AE}" pid="12" name="MediaServiceImageTags">
    <vt:lpwstr/>
  </property>
</Properties>
</file>