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57" r:id="rId4"/>
    <p:sldMasterId id="2147483816" r:id="rId5"/>
  </p:sldMasterIdLst>
  <p:notesMasterIdLst>
    <p:notesMasterId r:id="rId41"/>
  </p:notesMasterIdLst>
  <p:handoutMasterIdLst>
    <p:handoutMasterId r:id="rId42"/>
  </p:handoutMasterIdLst>
  <p:sldIdLst>
    <p:sldId id="282" r:id="rId6"/>
    <p:sldId id="329" r:id="rId7"/>
    <p:sldId id="484" r:id="rId8"/>
    <p:sldId id="478" r:id="rId9"/>
    <p:sldId id="333" r:id="rId10"/>
    <p:sldId id="479" r:id="rId11"/>
    <p:sldId id="483" r:id="rId12"/>
    <p:sldId id="349" r:id="rId13"/>
    <p:sldId id="342" r:id="rId14"/>
    <p:sldId id="476" r:id="rId15"/>
    <p:sldId id="348" r:id="rId16"/>
    <p:sldId id="480" r:id="rId17"/>
    <p:sldId id="352" r:id="rId18"/>
    <p:sldId id="351" r:id="rId19"/>
    <p:sldId id="325" r:id="rId20"/>
    <p:sldId id="338" r:id="rId21"/>
    <p:sldId id="343" r:id="rId22"/>
    <p:sldId id="326" r:id="rId23"/>
    <p:sldId id="475" r:id="rId24"/>
    <p:sldId id="359" r:id="rId25"/>
    <p:sldId id="358" r:id="rId26"/>
    <p:sldId id="341" r:id="rId27"/>
    <p:sldId id="355" r:id="rId28"/>
    <p:sldId id="357" r:id="rId29"/>
    <p:sldId id="347" r:id="rId30"/>
    <p:sldId id="481" r:id="rId31"/>
    <p:sldId id="361" r:id="rId32"/>
    <p:sldId id="360" r:id="rId33"/>
    <p:sldId id="318" r:id="rId34"/>
    <p:sldId id="482" r:id="rId35"/>
    <p:sldId id="370" r:id="rId36"/>
    <p:sldId id="372" r:id="rId37"/>
    <p:sldId id="373" r:id="rId38"/>
    <p:sldId id="339" r:id="rId39"/>
    <p:sldId id="272" r:id="rId4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795" userDrawn="1">
          <p15:clr>
            <a:srgbClr val="A4A3A4"/>
          </p15:clr>
        </p15:guide>
        <p15:guide id="2" orient="horz" pos="4020" userDrawn="1">
          <p15:clr>
            <a:srgbClr val="A4A3A4"/>
          </p15:clr>
        </p15:guide>
        <p15:guide id="3" pos="5352" userDrawn="1">
          <p15:clr>
            <a:srgbClr val="A4A3A4"/>
          </p15:clr>
        </p15:guide>
        <p15:guide id="4" pos="7045"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3C21B81-68C7-CDC9-5D1E-2BF4DC3C010B}" name="Nicole Dobrohotoff" initials="ND" userId="S::nicoled@caritas.org.au::2dc4cf58-dc7e-422a-950b-38460c74cb76" providerId="AD"/>
  <p188:author id="{3C04C5D0-6B92-D3F0-FBBC-961B512960A2}" name="Dr Rebekah Pryor" initials="DP" userId="S::rebekah.pryor@caritas.org.au::8d859597-0c52-4ddc-b3e3-bd9b1ef69f34"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Nicole Dobrohotoff" initials="ND" lastIdx="14" clrIdx="0">
    <p:extLst>
      <p:ext uri="{19B8F6BF-5375-455C-9EA6-DF929625EA0E}">
        <p15:presenceInfo xmlns:p15="http://schemas.microsoft.com/office/powerpoint/2012/main" userId="S-1-5-21-568877940-3399399001-4121681156-2163" providerId="AD"/>
      </p:ext>
    </p:extLst>
  </p:cmAuthor>
  <p:cmAuthor id="2" name="Nicole Dobrohotoff" initials="ND [2]" lastIdx="6" clrIdx="1">
    <p:extLst>
      <p:ext uri="{19B8F6BF-5375-455C-9EA6-DF929625EA0E}">
        <p15:presenceInfo xmlns:p15="http://schemas.microsoft.com/office/powerpoint/2012/main" userId="S::nicoled@caritas.org.au::2dc4cf58-dc7e-422a-950b-38460c74cb76" providerId="AD"/>
      </p:ext>
    </p:extLst>
  </p:cmAuthor>
  <p:cmAuthor id="3" name="Dr Rebekah Pryor" initials="DRP" lastIdx="1" clrIdx="2">
    <p:extLst>
      <p:ext uri="{19B8F6BF-5375-455C-9EA6-DF929625EA0E}">
        <p15:presenceInfo xmlns:p15="http://schemas.microsoft.com/office/powerpoint/2012/main" userId="S-1-5-21-568877940-3399399001-4121681156-740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62000"/>
    <a:srgbClr val="E5DBCB"/>
    <a:srgbClr val="DF918A"/>
    <a:srgbClr val="0C244C"/>
    <a:srgbClr val="C3DDD7"/>
    <a:srgbClr val="63B1A4"/>
    <a:srgbClr val="68C6A4"/>
    <a:srgbClr val="FBC858"/>
    <a:srgbClr val="CD594F"/>
    <a:srgbClr val="D86075"/>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52EFA97-651A-5B8A-ACEA-F14A6F3B0C42}" v="2" dt="2023-05-10T00:39:56.186"/>
    <p1510:client id="{6E22FD82-C76A-0D72-DC4A-FD4835975A79}" v="3" dt="2023-05-08T02:27:48.490"/>
    <p1510:client id="{A2F173C3-4457-F730-4999-7297A8EB933B}" v="1" dt="2023-05-12T04:20:43.924"/>
    <p1510:client id="{FA5FA4F0-59B8-E6BB-3C6A-285C9CE2A28D}" v="8" dt="2023-05-12T04:16:02.75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4655" autoAdjust="0"/>
  </p:normalViewPr>
  <p:slideViewPr>
    <p:cSldViewPr snapToGrid="0">
      <p:cViewPr varScale="1">
        <p:scale>
          <a:sx n="73" d="100"/>
          <a:sy n="73" d="100"/>
        </p:scale>
        <p:origin x="1116" y="60"/>
      </p:cViewPr>
      <p:guideLst>
        <p:guide orient="horz" pos="2795"/>
        <p:guide orient="horz" pos="4020"/>
        <p:guide pos="5352"/>
        <p:guide pos="7045"/>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handoutMaster" Target="handoutMasters/handoutMaster1.xml"/><Relationship Id="rId47" Type="http://schemas.openxmlformats.org/officeDocument/2006/relationships/tableStyles" Target="tableStyles.xml"/><Relationship Id="rId50" Type="http://schemas.microsoft.com/office/2018/10/relationships/authors" Target="author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microsoft.com/office/2015/10/relationships/revisionInfo" Target="revisionInfo.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commentAuthors" Target="commentAuthors.xml"/><Relationship Id="rId48" Type="http://schemas.microsoft.com/office/2016/11/relationships/changesInfo" Target="changesInfos/changesInfo1.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theme" Target="theme/theme1.xml"/><Relationship Id="rId20" Type="http://schemas.openxmlformats.org/officeDocument/2006/relationships/slide" Target="slides/slide15.xml"/><Relationship Id="rId41"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r Rebekah Pryor" userId="S::rebekah.pryor@caritas.org.au::8d859597-0c52-4ddc-b3e3-bd9b1ef69f34" providerId="AD" clId="Web-{6E22FD82-C76A-0D72-DC4A-FD4835975A79}"/>
    <pc:docChg chg="sldOrd">
      <pc:chgData name="Dr Rebekah Pryor" userId="S::rebekah.pryor@caritas.org.au::8d859597-0c52-4ddc-b3e3-bd9b1ef69f34" providerId="AD" clId="Web-{6E22FD82-C76A-0D72-DC4A-FD4835975A79}" dt="2023-05-08T02:27:48.490" v="2"/>
      <pc:docMkLst>
        <pc:docMk/>
      </pc:docMkLst>
      <pc:sldChg chg="ord">
        <pc:chgData name="Dr Rebekah Pryor" userId="S::rebekah.pryor@caritas.org.au::8d859597-0c52-4ddc-b3e3-bd9b1ef69f34" providerId="AD" clId="Web-{6E22FD82-C76A-0D72-DC4A-FD4835975A79}" dt="2023-05-08T02:27:48.490" v="2"/>
        <pc:sldMkLst>
          <pc:docMk/>
          <pc:sldMk cId="3451400038" sldId="282"/>
        </pc:sldMkLst>
      </pc:sldChg>
      <pc:sldChg chg="ord">
        <pc:chgData name="Dr Rebekah Pryor" userId="S::rebekah.pryor@caritas.org.au::8d859597-0c52-4ddc-b3e3-bd9b1ef69f34" providerId="AD" clId="Web-{6E22FD82-C76A-0D72-DC4A-FD4835975A79}" dt="2023-05-08T02:27:48.490" v="1"/>
        <pc:sldMkLst>
          <pc:docMk/>
          <pc:sldMk cId="3135306875" sldId="329"/>
        </pc:sldMkLst>
      </pc:sldChg>
      <pc:sldChg chg="ord">
        <pc:chgData name="Dr Rebekah Pryor" userId="S::rebekah.pryor@caritas.org.au::8d859597-0c52-4ddc-b3e3-bd9b1ef69f34" providerId="AD" clId="Web-{6E22FD82-C76A-0D72-DC4A-FD4835975A79}" dt="2023-05-08T02:27:48.490" v="0"/>
        <pc:sldMkLst>
          <pc:docMk/>
          <pc:sldMk cId="3456642859" sldId="484"/>
        </pc:sldMkLst>
      </pc:sldChg>
    </pc:docChg>
  </pc:docChgLst>
  <pc:docChgLst>
    <pc:chgData name="Dr Rebekah Pryor" userId="S::rebekah.pryor@caritas.org.au::8d859597-0c52-4ddc-b3e3-bd9b1ef69f34" providerId="AD" clId="Web-{A2F173C3-4457-F730-4999-7297A8EB933B}"/>
    <pc:docChg chg="modSld">
      <pc:chgData name="Dr Rebekah Pryor" userId="S::rebekah.pryor@caritas.org.au::8d859597-0c52-4ddc-b3e3-bd9b1ef69f34" providerId="AD" clId="Web-{A2F173C3-4457-F730-4999-7297A8EB933B}" dt="2023-05-12T04:20:43.924" v="0" actId="1076"/>
      <pc:docMkLst>
        <pc:docMk/>
      </pc:docMkLst>
      <pc:sldChg chg="modSp">
        <pc:chgData name="Dr Rebekah Pryor" userId="S::rebekah.pryor@caritas.org.au::8d859597-0c52-4ddc-b3e3-bd9b1ef69f34" providerId="AD" clId="Web-{A2F173C3-4457-F730-4999-7297A8EB933B}" dt="2023-05-12T04:20:43.924" v="0" actId="1076"/>
        <pc:sldMkLst>
          <pc:docMk/>
          <pc:sldMk cId="4159516301" sldId="478"/>
        </pc:sldMkLst>
        <pc:spChg chg="mod">
          <ac:chgData name="Dr Rebekah Pryor" userId="S::rebekah.pryor@caritas.org.au::8d859597-0c52-4ddc-b3e3-bd9b1ef69f34" providerId="AD" clId="Web-{A2F173C3-4457-F730-4999-7297A8EB933B}" dt="2023-05-12T04:20:43.924" v="0" actId="1076"/>
          <ac:spMkLst>
            <pc:docMk/>
            <pc:sldMk cId="4159516301" sldId="478"/>
            <ac:spMk id="5" creationId="{E3B21C4A-BEA2-CB9A-7B1E-B327CE09FFFE}"/>
          </ac:spMkLst>
        </pc:spChg>
      </pc:sldChg>
    </pc:docChg>
  </pc:docChgLst>
  <pc:docChgLst>
    <pc:chgData name="Dr Rebekah Pryor" userId="S::rebekah.pryor@caritas.org.au::8d859597-0c52-4ddc-b3e3-bd9b1ef69f34" providerId="AD" clId="Web-{252EFA97-651A-5B8A-ACEA-F14A6F3B0C42}"/>
    <pc:docChg chg="">
      <pc:chgData name="Dr Rebekah Pryor" userId="S::rebekah.pryor@caritas.org.au::8d859597-0c52-4ddc-b3e3-bd9b1ef69f34" providerId="AD" clId="Web-{252EFA97-651A-5B8A-ACEA-F14A6F3B0C42}" dt="2023-05-10T00:39:56.186" v="1"/>
      <pc:docMkLst>
        <pc:docMk/>
      </pc:docMkLst>
      <pc:sldChg chg="delCm">
        <pc:chgData name="Dr Rebekah Pryor" userId="S::rebekah.pryor@caritas.org.au::8d859597-0c52-4ddc-b3e3-bd9b1ef69f34" providerId="AD" clId="Web-{252EFA97-651A-5B8A-ACEA-F14A6F3B0C42}" dt="2023-05-10T00:39:56.186" v="1"/>
        <pc:sldMkLst>
          <pc:docMk/>
          <pc:sldMk cId="392456030" sldId="361"/>
        </pc:sldMkLst>
        <pc:extLst>
          <p:ext xmlns:p="http://schemas.openxmlformats.org/presentationml/2006/main" uri="{D6D511B9-2390-475A-947B-AFAB55BFBCF1}">
            <pc226:cmChg xmlns:pc226="http://schemas.microsoft.com/office/powerpoint/2022/06/main/command" chg="del">
              <pc226:chgData name="Dr Rebekah Pryor" userId="S::rebekah.pryor@caritas.org.au::8d859597-0c52-4ddc-b3e3-bd9b1ef69f34" providerId="AD" clId="Web-{252EFA97-651A-5B8A-ACEA-F14A6F3B0C42}" dt="2023-05-10T00:39:56.186" v="1"/>
              <pc2:cmMkLst xmlns:pc2="http://schemas.microsoft.com/office/powerpoint/2019/9/main/command">
                <pc:docMk/>
                <pc:sldMk cId="392456030" sldId="361"/>
                <pc2:cmMk id="{074FA709-2CDD-4545-8142-4647A9BD4DCD}"/>
              </pc2:cmMkLst>
            </pc226:cmChg>
          </p:ext>
        </pc:extLst>
      </pc:sldChg>
      <pc:sldChg chg="delCm">
        <pc:chgData name="Dr Rebekah Pryor" userId="S::rebekah.pryor@caritas.org.au::8d859597-0c52-4ddc-b3e3-bd9b1ef69f34" providerId="AD" clId="Web-{252EFA97-651A-5B8A-ACEA-F14A6F3B0C42}" dt="2023-05-09T23:49:29.925" v="0"/>
        <pc:sldMkLst>
          <pc:docMk/>
          <pc:sldMk cId="1139578835" sldId="475"/>
        </pc:sldMkLst>
        <pc:extLst>
          <p:ext xmlns:p="http://schemas.openxmlformats.org/presentationml/2006/main" uri="{D6D511B9-2390-475A-947B-AFAB55BFBCF1}">
            <pc226:cmChg xmlns:pc226="http://schemas.microsoft.com/office/powerpoint/2022/06/main/command" chg="del">
              <pc226:chgData name="Dr Rebekah Pryor" userId="S::rebekah.pryor@caritas.org.au::8d859597-0c52-4ddc-b3e3-bd9b1ef69f34" providerId="AD" clId="Web-{252EFA97-651A-5B8A-ACEA-F14A6F3B0C42}" dt="2023-05-09T23:49:29.925" v="0"/>
              <pc2:cmMkLst xmlns:pc2="http://schemas.microsoft.com/office/powerpoint/2019/9/main/command">
                <pc:docMk/>
                <pc:sldMk cId="1139578835" sldId="475"/>
                <pc2:cmMk id="{61B2D3E6-E479-4C9D-B383-7910637C3FAB}"/>
              </pc2:cmMkLst>
            </pc226:cmChg>
          </p:ext>
        </pc:extLst>
      </pc:sldChg>
    </pc:docChg>
  </pc:docChgLst>
  <pc:docChgLst>
    <pc:chgData name="Dr Rebekah Pryor" userId="S::rebekah.pryor@caritas.org.au::8d859597-0c52-4ddc-b3e3-bd9b1ef69f34" providerId="AD" clId="Web-{FA5FA4F0-59B8-E6BB-3C6A-285C9CE2A28D}"/>
    <pc:docChg chg="modSld">
      <pc:chgData name="Dr Rebekah Pryor" userId="S::rebekah.pryor@caritas.org.au::8d859597-0c52-4ddc-b3e3-bd9b1ef69f34" providerId="AD" clId="Web-{FA5FA4F0-59B8-E6BB-3C6A-285C9CE2A28D}" dt="2023-05-12T04:16:02.754" v="6"/>
      <pc:docMkLst>
        <pc:docMk/>
      </pc:docMkLst>
      <pc:sldChg chg="addSp delSp modSp">
        <pc:chgData name="Dr Rebekah Pryor" userId="S::rebekah.pryor@caritas.org.au::8d859597-0c52-4ddc-b3e3-bd9b1ef69f34" providerId="AD" clId="Web-{FA5FA4F0-59B8-E6BB-3C6A-285C9CE2A28D}" dt="2023-05-12T04:16:02.754" v="6"/>
        <pc:sldMkLst>
          <pc:docMk/>
          <pc:sldMk cId="4159516301" sldId="478"/>
        </pc:sldMkLst>
        <pc:spChg chg="add del">
          <ac:chgData name="Dr Rebekah Pryor" userId="S::rebekah.pryor@caritas.org.au::8d859597-0c52-4ddc-b3e3-bd9b1ef69f34" providerId="AD" clId="Web-{FA5FA4F0-59B8-E6BB-3C6A-285C9CE2A28D}" dt="2023-05-12T04:15:53.457" v="3"/>
          <ac:spMkLst>
            <pc:docMk/>
            <pc:sldMk cId="4159516301" sldId="478"/>
            <ac:spMk id="2" creationId="{E3B21C4A-BEA2-CB9A-7B1E-B327CE09FFFE}"/>
          </ac:spMkLst>
        </pc:spChg>
        <pc:spChg chg="add del mod">
          <ac:chgData name="Dr Rebekah Pryor" userId="S::rebekah.pryor@caritas.org.au::8d859597-0c52-4ddc-b3e3-bd9b1ef69f34" providerId="AD" clId="Web-{FA5FA4F0-59B8-E6BB-3C6A-285C9CE2A28D}" dt="2023-05-12T04:16:02.754" v="6"/>
          <ac:spMkLst>
            <pc:docMk/>
            <pc:sldMk cId="4159516301" sldId="478"/>
            <ac:spMk id="4" creationId="{3B5BC667-C950-6636-E976-D7D3BF9B12CC}"/>
          </ac:spMkLst>
        </pc:spChg>
        <pc:spChg chg="add">
          <ac:chgData name="Dr Rebekah Pryor" userId="S::rebekah.pryor@caritas.org.au::8d859597-0c52-4ddc-b3e3-bd9b1ef69f34" providerId="AD" clId="Web-{FA5FA4F0-59B8-E6BB-3C6A-285C9CE2A28D}" dt="2023-05-12T04:15:59.551" v="5"/>
          <ac:spMkLst>
            <pc:docMk/>
            <pc:sldMk cId="4159516301" sldId="478"/>
            <ac:spMk id="5" creationId="{E3B21C4A-BEA2-CB9A-7B1E-B327CE09FFFE}"/>
          </ac:spMkLst>
        </pc:spChg>
        <pc:spChg chg="del">
          <ac:chgData name="Dr Rebekah Pryor" userId="S::rebekah.pryor@caritas.org.au::8d859597-0c52-4ddc-b3e3-bd9b1ef69f34" providerId="AD" clId="Web-{FA5FA4F0-59B8-E6BB-3C6A-285C9CE2A28D}" dt="2023-05-12T04:15:58.707" v="4"/>
          <ac:spMkLst>
            <pc:docMk/>
            <pc:sldMk cId="4159516301" sldId="478"/>
            <ac:spMk id="6" creationId="{AC8C4E50-D9F3-456D-A715-2FF6B11FC952}"/>
          </ac:spMkLst>
        </pc:spChg>
      </pc:sldChg>
      <pc:sldChg chg="modSp">
        <pc:chgData name="Dr Rebekah Pryor" userId="S::rebekah.pryor@caritas.org.au::8d859597-0c52-4ddc-b3e3-bd9b1ef69f34" providerId="AD" clId="Web-{FA5FA4F0-59B8-E6BB-3C6A-285C9CE2A28D}" dt="2023-05-12T04:15:28.144" v="1" actId="20577"/>
        <pc:sldMkLst>
          <pc:docMk/>
          <pc:sldMk cId="3456642859" sldId="484"/>
        </pc:sldMkLst>
        <pc:spChg chg="mod">
          <ac:chgData name="Dr Rebekah Pryor" userId="S::rebekah.pryor@caritas.org.au::8d859597-0c52-4ddc-b3e3-bd9b1ef69f34" providerId="AD" clId="Web-{FA5FA4F0-59B8-E6BB-3C6A-285C9CE2A28D}" dt="2023-05-12T04:15:28.144" v="1" actId="20577"/>
          <ac:spMkLst>
            <pc:docMk/>
            <pc:sldMk cId="3456642859" sldId="484"/>
            <ac:spMk id="3" creationId="{3565DF88-45A8-42C5-B63A-BB247054B31A}"/>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A7C48E9-2B28-5D4E-82F4-795B3652695B}" type="datetimeFigureOut">
              <a:rPr lang="en-US" smtClean="0"/>
              <a:t>5/11/2023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CB809C2-3DA2-7445-A632-60F53831D2BC}" type="slidenum">
              <a:rPr lang="en-US" smtClean="0"/>
              <a:t>‹#›</a:t>
            </a:fld>
            <a:endParaRPr lang="en-US"/>
          </a:p>
        </p:txBody>
      </p:sp>
    </p:spTree>
    <p:extLst>
      <p:ext uri="{BB962C8B-B14F-4D97-AF65-F5344CB8AC3E}">
        <p14:creationId xmlns:p14="http://schemas.microsoft.com/office/powerpoint/2010/main" val="28025494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3A601E1-AFEE-AA40-B9D6-E7C3110FECAB}" type="datetimeFigureOut">
              <a:rPr lang="en-US" smtClean="0"/>
              <a:t>5/11/2023</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0689D6-08F4-9246-8340-6E1C330F9F5D}" type="slidenum">
              <a:rPr lang="en-US" smtClean="0"/>
              <a:t>‹#›</a:t>
            </a:fld>
            <a:endParaRPr lang="en-US"/>
          </a:p>
        </p:txBody>
      </p:sp>
    </p:spTree>
    <p:extLst>
      <p:ext uri="{BB962C8B-B14F-4D97-AF65-F5344CB8AC3E}">
        <p14:creationId xmlns:p14="http://schemas.microsoft.com/office/powerpoint/2010/main" val="21913272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mailto:webteam@caritas.org.au"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8" Type="http://schemas.openxmlformats.org/officeDocument/2006/relationships/hyperlink" Target="https://v9.australiancurriculum.edu.au/teacher-resources/understand-this-learning-area/the-arts" TargetMode="External"/><Relationship Id="rId3" Type="http://schemas.openxmlformats.org/officeDocument/2006/relationships/hyperlink" Target="https://www.un.org/development/desa/indigenouspeoples/wp-content/uploads/sites/19/2018/11/UNDRIP_E_web.pdf" TargetMode="External"/><Relationship Id="rId7" Type="http://schemas.openxmlformats.org/officeDocument/2006/relationships/hyperlink" Target="https://v9.australiancurriculum.edu.au/f-10-curriculum/learning-areas/civics-and-citizenship-7-10/year-7_year-8_year-9_year-10?view=quick&amp;detailed-content-descriptions=0&amp;hide-ccp=0&amp;hide-gc=0&amp;side-by-side=1&amp;strands-start-index=0&amp;subjects-start-index=1" TargetMode="External"/><Relationship Id="rId2" Type="http://schemas.openxmlformats.org/officeDocument/2006/relationships/slide" Target="../slides/slide10.xml"/><Relationship Id="rId1" Type="http://schemas.openxmlformats.org/officeDocument/2006/relationships/notesMaster" Target="../notesMasters/notesMaster1.xml"/><Relationship Id="rId6" Type="http://schemas.openxmlformats.org/officeDocument/2006/relationships/hyperlink" Target="https://v9.australiancurriculum.edu.au/f-10-curriculum/learning-areas/history-7-10/year-7_year-8_year-9_year-10?view=quick&amp;detailed-content-descriptions=0&amp;hide-ccp=0&amp;hide-gc=0&amp;side-by-side=1&amp;strands-start-index=0&amp;subjects-start-index=1" TargetMode="External"/><Relationship Id="rId5" Type="http://schemas.openxmlformats.org/officeDocument/2006/relationships/hyperlink" Target="https://v9.australiancurriculum.edu.au/f-10-curriculum/cross-curriculum-priorities/aboriginal-and-torres-strait-islander-histories-and-cultures?organising-idea=0" TargetMode="External"/><Relationship Id="rId4" Type="http://schemas.openxmlformats.org/officeDocument/2006/relationships/hyperlink" Target="https://www.youtube.com/watch?v=IL_DBNkkcSE" TargetMode="Externa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abs.gov.au/" TargetMode="External"/><Relationship Id="rId2" Type="http://schemas.openxmlformats.org/officeDocument/2006/relationships/slide" Target="../slides/slide11.xml"/><Relationship Id="rId1" Type="http://schemas.openxmlformats.org/officeDocument/2006/relationships/notesMaster" Target="../notesMasters/notesMaster1.xml"/><Relationship Id="rId6" Type="http://schemas.openxmlformats.org/officeDocument/2006/relationships/hyperlink" Target="https://v9.australiancurriculum.edu.au/f-10-curriculum/learning-areas/health-and-physical-education/year-7_year-8_year-9_year-10?view=quick&amp;detailed-content-descriptions=0&amp;hide-ccp=0&amp;hide-gc=0&amp;side-by-side=1&amp;strands-start-index=0&amp;subjects-start-index=0" TargetMode="External"/><Relationship Id="rId5" Type="http://schemas.openxmlformats.org/officeDocument/2006/relationships/hyperlink" Target="https://v9.australiancurriculum.edu.au/f-10-curriculum/learning-areas/history-7-10/year-7_year-8_year-9_year-10?view=quick&amp;detailed-content-descriptions=0&amp;hide-ccp=0&amp;hide-gc=0&amp;side-by-side=1&amp;strands-start-index=0&amp;subjects-start-index=1" TargetMode="External"/><Relationship Id="rId4" Type="http://schemas.openxmlformats.org/officeDocument/2006/relationships/hyperlink" Target="https://v9.australiancurriculum.edu.au/f-10-curriculum/learning-areas/mathematics/year-7_year-8_year-9_year-10?view=quick&amp;detailed-content-descriptions=0&amp;hide-ccp=0&amp;hide-gc=0&amp;side-by-side=1&amp;strands-start-index=0&amp;subjects-start-index=0" TargetMode="Externa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8" Type="http://schemas.openxmlformats.org/officeDocument/2006/relationships/hyperlink" Target="https://v9.australiancurriculum.edu.au/f-10-curriculum/learning-areas/history-7-10/year-7_year-8_year-9_year-10?view=quick&amp;detailed-content-descriptions=0&amp;hide-ccp=0&amp;hide-gc=0&amp;side-by-side=1&amp;strands-start-index=0&amp;subjects-start-index=1" TargetMode="External"/><Relationship Id="rId3" Type="http://schemas.openxmlformats.org/officeDocument/2006/relationships/hyperlink" Target="https://www.youtube.com/watch?v=y1-9NO6G_dw&amp;t=1s" TargetMode="External"/><Relationship Id="rId7" Type="http://schemas.openxmlformats.org/officeDocument/2006/relationships/hyperlink" Target="https://kinchelaboyshome.org.au/what-we-do/education-program/" TargetMode="External"/><Relationship Id="rId2" Type="http://schemas.openxmlformats.org/officeDocument/2006/relationships/slide" Target="../slides/slide13.xml"/><Relationship Id="rId1" Type="http://schemas.openxmlformats.org/officeDocument/2006/relationships/notesMaster" Target="../notesMasters/notesMaster1.xml"/><Relationship Id="rId6" Type="http://schemas.openxmlformats.org/officeDocument/2006/relationships/hyperlink" Target="https://kinchelaboyshome.org.au/" TargetMode="External"/><Relationship Id="rId5" Type="http://schemas.openxmlformats.org/officeDocument/2006/relationships/hyperlink" Target="https://www.nma.gov.au/defining-moments/resources/national-apology" TargetMode="External"/><Relationship Id="rId4" Type="http://schemas.openxmlformats.org/officeDocument/2006/relationships/hyperlink" Target="https://www.indigenous.gov.au/reconciliation/apology-australias-indigenous-peoples" TargetMode="External"/><Relationship Id="rId9" Type="http://schemas.openxmlformats.org/officeDocument/2006/relationships/hyperlink" Target="https://v9.australiancurriculum.edu.au/f-10-curriculum/learning-areas/civics-and-citizenship-7-10/year-7_year-8_year-9_year-10?view=quick&amp;detailed-content-descriptions=0&amp;hide-ccp=0&amp;hide-gc=0&amp;side-by-side=1&amp;strands-start-index=0&amp;subjects-start-index=1" TargetMode="Externa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www.closingthegap.gov.au/national-agreement/targets" TargetMode="External"/><Relationship Id="rId7" Type="http://schemas.openxmlformats.org/officeDocument/2006/relationships/hyperlink" Target="https://v9.australiancurriculum.edu.au/f-10-curriculum/learning-areas/civics-and-citizenship-7-10/year-7_year-8_year-9_year-10?view=quick&amp;detailed-content-descriptions=0&amp;hide-ccp=0&amp;hide-gc=0&amp;side-by-side=1&amp;strands-start-index=0&amp;subjects-start-index=1" TargetMode="External"/><Relationship Id="rId2" Type="http://schemas.openxmlformats.org/officeDocument/2006/relationships/slide" Target="../slides/slide14.xml"/><Relationship Id="rId1" Type="http://schemas.openxmlformats.org/officeDocument/2006/relationships/notesMaster" Target="../notesMasters/notesMaster1.xml"/><Relationship Id="rId6" Type="http://schemas.openxmlformats.org/officeDocument/2006/relationships/hyperlink" Target="https://v9.australiancurriculum.edu.au/f-10-curriculum/learning-areas/history-7-10/year-7_year-8_year-9_year-10?view=quick&amp;detailed-content-descriptions=0&amp;hide-ccp=0&amp;hide-gc=0&amp;side-by-side=1&amp;strands-start-index=0&amp;subjects-start-index=1" TargetMode="External"/><Relationship Id="rId5" Type="http://schemas.openxmlformats.org/officeDocument/2006/relationships/hyperlink" Target="https://www.un.org/en/udhrbook/pdf/udhr_booklet_en_web.pdf" TargetMode="External"/><Relationship Id="rId4" Type="http://schemas.openxmlformats.org/officeDocument/2006/relationships/hyperlink" Target="https://sdgs.un.org/goals" TargetMode="Externa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ulurustatement.org/" TargetMode="External"/><Relationship Id="rId2" Type="http://schemas.openxmlformats.org/officeDocument/2006/relationships/slide" Target="../slides/slide15.xml"/><Relationship Id="rId1" Type="http://schemas.openxmlformats.org/officeDocument/2006/relationships/notesMaster" Target="../notesMasters/notesMaster1.xml"/><Relationship Id="rId6" Type="http://schemas.openxmlformats.org/officeDocument/2006/relationships/hyperlink" Target="https://v9.australiancurriculum.edu.au/f-10-curriculum/learning-areas/civics-and-citizenship-7-10/year-7_year-8_year-9_year-10?view=quick&amp;detailed-content-descriptions=0&amp;hide-ccp=0&amp;hide-gc=0&amp;side-by-side=1&amp;strands-start-index=0&amp;subjects-start-index=1" TargetMode="External"/><Relationship Id="rId5" Type="http://schemas.openxmlformats.org/officeDocument/2006/relationships/hyperlink" Target="https://v9.australiancurriculum.edu.au/f-10-curriculum/learning-areas/history-7-10/year-7_year-8_year-9_year-10?view=quick&amp;detailed-content-descriptions=0&amp;hide-ccp=0&amp;hide-gc=0&amp;side-by-side=1&amp;strands-start-index=0&amp;subjects-start-index=1" TargetMode="External"/><Relationship Id="rId4" Type="http://schemas.openxmlformats.org/officeDocument/2006/relationships/hyperlink" Target="https://ulurustatement.org/the-statement/" TargetMode="External"/></Relationships>
</file>

<file path=ppt/notesSlides/_rels/notesSlide16.xml.rels><?xml version="1.0" encoding="UTF-8" standalone="yes"?>
<Relationships xmlns="http://schemas.openxmlformats.org/package/2006/relationships"><Relationship Id="rId8" Type="http://schemas.openxmlformats.org/officeDocument/2006/relationships/hyperlink" Target="https://v9.australiancurriculum.edu.au/f-10-curriculum/learning-areas/history-7-10/year-7_year-8_year-9_year-10?view=quick&amp;detailed-content-descriptions=0&amp;hide-ccp=0&amp;hide-gc=0&amp;side-by-side=1&amp;strands-start-index=0&amp;subjects-start-index=1" TargetMode="External"/><Relationship Id="rId3" Type="http://schemas.openxmlformats.org/officeDocument/2006/relationships/hyperlink" Target="https://www.caritas.org.au/learn/cst-toolkit/subsidiarity-and-participation/" TargetMode="External"/><Relationship Id="rId7" Type="http://schemas.openxmlformats.org/officeDocument/2006/relationships/hyperlink" Target="https://v9.australiancurriculum.edu.au/teacher-resources/understand-this-general-capability/personal-and-social-capability" TargetMode="External"/><Relationship Id="rId2" Type="http://schemas.openxmlformats.org/officeDocument/2006/relationships/slide" Target="../slides/slide16.xml"/><Relationship Id="rId1" Type="http://schemas.openxmlformats.org/officeDocument/2006/relationships/notesMaster" Target="../notesMasters/notesMaster1.xml"/><Relationship Id="rId6" Type="http://schemas.openxmlformats.org/officeDocument/2006/relationships/hyperlink" Target="https://v9.australiancurriculum.edu.au/teacher-resources/understand-this-general-capability/critical-and-creative-thinking" TargetMode="External"/><Relationship Id="rId5" Type="http://schemas.openxmlformats.org/officeDocument/2006/relationships/hyperlink" Target="https://v9.australiancurriculum.edu.au/teacher-resources/understand-this-general-capability/ethical-understanding" TargetMode="External"/><Relationship Id="rId4" Type="http://schemas.openxmlformats.org/officeDocument/2006/relationships/hyperlink" Target="https://vimeo.com/744469022" TargetMode="External"/><Relationship Id="rId9" Type="http://schemas.openxmlformats.org/officeDocument/2006/relationships/hyperlink" Target="https://v9.australiancurriculum.edu.au/f-10-curriculum/learning-areas/civics-and-citizenship-7-10/year-7_year-8_year-9_year-10?view=quick&amp;detailed-content-descriptions=0&amp;hide-ccp=0&amp;hide-gc=0&amp;side-by-side=1&amp;strands-start-index=0&amp;subjects-start-index=1" TargetMode="Externa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v9.australiancurriculum.edu.au/teacher-resources/understand-this-general-capability/critical-and-creative-thinking" TargetMode="External"/><Relationship Id="rId2" Type="http://schemas.openxmlformats.org/officeDocument/2006/relationships/slide" Target="../slides/slide17.xml"/><Relationship Id="rId1" Type="http://schemas.openxmlformats.org/officeDocument/2006/relationships/notesMaster" Target="../notesMasters/notesMaster1.xml"/><Relationship Id="rId4" Type="http://schemas.openxmlformats.org/officeDocument/2006/relationships/hyperlink" Target="https://v9.australiancurriculum.edu.au/f-10-curriculum/learning-areas/civics-and-citizenship-7-10/year-7_year-8_year-9_year-10?view=quick&amp;detailed-content-descriptions=0&amp;hide-ccp=0&amp;hide-gc=0&amp;side-by-side=1&amp;strands-start-index=0&amp;subjects-start-index=1" TargetMode="External"/></Relationships>
</file>

<file path=ppt/notesSlides/_rels/notesSlide18.xml.rels><?xml version="1.0" encoding="UTF-8" standalone="yes"?>
<Relationships xmlns="http://schemas.openxmlformats.org/package/2006/relationships"><Relationship Id="rId8" Type="http://schemas.openxmlformats.org/officeDocument/2006/relationships/hyperlink" Target="https://v9.australiancurriculum.edu.au/teacher-resources/understand-this-general-capability/ethical-understanding" TargetMode="External"/><Relationship Id="rId3" Type="http://schemas.openxmlformats.org/officeDocument/2006/relationships/hyperlink" Target="https://www.youtube.com/watch?v=A2Uy0k2TYNs&amp;t=1s" TargetMode="External"/><Relationship Id="rId7" Type="http://schemas.openxmlformats.org/officeDocument/2006/relationships/hyperlink" Target="https://v9.australiancurriculum.edu.au/f-10-curriculum/learning-areas/civics-and-citizenship-7-10/year-7_year-8_year-9_year-10?view=quick&amp;detailed-content-descriptions=0&amp;hide-ccp=0&amp;hide-gc=0&amp;side-by-side=1&amp;strands-start-index=0&amp;subjects-start-index=1" TargetMode="External"/><Relationship Id="rId2" Type="http://schemas.openxmlformats.org/officeDocument/2006/relationships/slide" Target="../slides/slide18.xml"/><Relationship Id="rId1" Type="http://schemas.openxmlformats.org/officeDocument/2006/relationships/notesMaster" Target="../notesMasters/notesMaster1.xml"/><Relationship Id="rId6" Type="http://schemas.openxmlformats.org/officeDocument/2006/relationships/hyperlink" Target="https://v9.australiancurriculum.edu.au/f-10-curriculum/cross-curriculum-priorities/aboriginal-and-torres-strait-islander-histories-and-cultures?organising-idea=0" TargetMode="External"/><Relationship Id="rId5" Type="http://schemas.openxmlformats.org/officeDocument/2006/relationships/hyperlink" Target="https://www.caritas.org.au/about/where-we-work/australia/" TargetMode="External"/><Relationship Id="rId4" Type="http://schemas.openxmlformats.org/officeDocument/2006/relationships/hyperlink" Target="https://www.caritas.org.au/resources/school-resources/?audience=Secondary+%28Y7-12%29&amp;resourceTopics=First+Nations+Australians" TargetMode="External"/><Relationship Id="rId9" Type="http://schemas.openxmlformats.org/officeDocument/2006/relationships/hyperlink" Target="https://v9.australiancurriculum.edu.au/teacher-resources/understand-this-general-capability/personal-and-social-capability" TargetMode="Externa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www.caritas.org.au/learn/cst-toolkit/" TargetMode="External"/><Relationship Id="rId7" Type="http://schemas.openxmlformats.org/officeDocument/2006/relationships/hyperlink" Target="https://v9.australiancurriculum.edu.au/teacher-resources/understand-this-general-capability/personal-and-social-capability" TargetMode="External"/><Relationship Id="rId2" Type="http://schemas.openxmlformats.org/officeDocument/2006/relationships/slide" Target="../slides/slide19.xml"/><Relationship Id="rId1" Type="http://schemas.openxmlformats.org/officeDocument/2006/relationships/notesMaster" Target="../notesMasters/notesMaster1.xml"/><Relationship Id="rId6" Type="http://schemas.openxmlformats.org/officeDocument/2006/relationships/hyperlink" Target="https://v9.australiancurriculum.edu.au/teacher-resources/understand-this-general-capability/ethical-understanding" TargetMode="External"/><Relationship Id="rId5" Type="http://schemas.openxmlformats.org/officeDocument/2006/relationships/hyperlink" Target="https://v9.australiancurriculum.edu.au/f-10-curriculum/learning-areas/civics-and-citizenship-7-10/year-7_year-8_year-9_year-10?view=quick&amp;detailed-content-descriptions=0&amp;hide-ccp=0&amp;hide-gc=0&amp;side-by-side=1&amp;strands-start-index=0&amp;subjects-start-index=1" TargetMode="External"/><Relationship Id="rId4" Type="http://schemas.openxmlformats.org/officeDocument/2006/relationships/hyperlink" Target="https://v9.australiancurriculum.edu.au/f-10-curriculum/cross-curriculum-priorities/aboriginal-and-torres-strait-islander-histories-and-cultures?organising-idea=0"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www.caritas.org.au/media/boklbxxr/joint-statement-on-subsidiarity-booklet.pdf" TargetMode="External"/><Relationship Id="rId2" Type="http://schemas.openxmlformats.org/officeDocument/2006/relationships/slide" Target="../slides/slide20.xml"/><Relationship Id="rId1" Type="http://schemas.openxmlformats.org/officeDocument/2006/relationships/notesMaster" Target="../notesMasters/notesMaster1.xml"/><Relationship Id="rId5" Type="http://schemas.openxmlformats.org/officeDocument/2006/relationships/hyperlink" Target="https://v9.australiancurriculum.edu.au/teacher-resources/understand-this-general-capability/ethical-understanding" TargetMode="External"/><Relationship Id="rId4" Type="http://schemas.openxmlformats.org/officeDocument/2006/relationships/hyperlink" Target="https://v9.australiancurriculum.edu.au/f-10-curriculum/learning-areas/civics-and-citizenship-7-10/year-7_year-8_year-9_year-10?view=quick&amp;detailed-content-descriptions=0&amp;hide-ccp=0&amp;hide-gc=0&amp;side-by-side=1&amp;strands-start-index=0&amp;subjects-start-index=1" TargetMode="External"/></Relationships>
</file>

<file path=ppt/notesSlides/_rels/notesSlide21.xml.rels><?xml version="1.0" encoding="UTF-8" standalone="yes"?>
<Relationships xmlns="http://schemas.openxmlformats.org/package/2006/relationships"><Relationship Id="rId8" Type="http://schemas.openxmlformats.org/officeDocument/2006/relationships/hyperlink" Target="https://v9.australiancurriculum.edu.au/teacher-resources/understand-this-learning-area/the-arts" TargetMode="External"/><Relationship Id="rId3" Type="http://schemas.openxmlformats.org/officeDocument/2006/relationships/hyperlink" Target="https://www.djilpinarts.org.au/" TargetMode="External"/><Relationship Id="rId7" Type="http://schemas.openxmlformats.org/officeDocument/2006/relationships/hyperlink" Target="https://v9.australiancurriculum.edu.au/f-10-curriculum/learning-areas/civics-and-citizenship-7-10/year-7_year-8_year-9_year-10?view=quick&amp;detailed-content-descriptions=0&amp;hide-ccp=0&amp;hide-gc=0&amp;side-by-side=1&amp;strands-start-index=0&amp;subjects-start-index=1" TargetMode="External"/><Relationship Id="rId2" Type="http://schemas.openxmlformats.org/officeDocument/2006/relationships/slide" Target="../slides/slide21.xml"/><Relationship Id="rId1" Type="http://schemas.openxmlformats.org/officeDocument/2006/relationships/notesMaster" Target="../notesMasters/notesMaster1.xml"/><Relationship Id="rId6" Type="http://schemas.openxmlformats.org/officeDocument/2006/relationships/hyperlink" Target="https://v9.australiancurriculum.edu.au/f-10-curriculum/general-capabilities/intercultural-understanding?element=0&amp;sub-element=0" TargetMode="External"/><Relationship Id="rId5" Type="http://schemas.openxmlformats.org/officeDocument/2006/relationships/hyperlink" Target="https://v9.australiancurriculum.edu.au/f-10-curriculum/cross-curriculum-priorities/aboriginal-and-torres-strait-islander-histories-and-cultures?organising-idea=0" TargetMode="External"/><Relationship Id="rId4" Type="http://schemas.openxmlformats.org/officeDocument/2006/relationships/hyperlink" Target="https://vimeo.com/659828728" TargetMode="Externa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www.thereddust.com/" TargetMode="External"/><Relationship Id="rId2" Type="http://schemas.openxmlformats.org/officeDocument/2006/relationships/slide" Target="../slides/slide22.xml"/><Relationship Id="rId1" Type="http://schemas.openxmlformats.org/officeDocument/2006/relationships/notesMaster" Target="../notesMasters/notesMaster1.xml"/><Relationship Id="rId6" Type="http://schemas.openxmlformats.org/officeDocument/2006/relationships/hyperlink" Target="https://v9.australiancurriculum.edu.au/f-10-curriculum/general-capabilities/intercultural-understanding?element=0&amp;sub-element=0" TargetMode="External"/><Relationship Id="rId5" Type="http://schemas.openxmlformats.org/officeDocument/2006/relationships/hyperlink" Target="https://v9.australiancurriculum.edu.au/f-10-curriculum/cross-curriculum-priorities/aboriginal-and-torres-strait-islander-histories-and-cultures?organising-idea=0" TargetMode="External"/><Relationship Id="rId4" Type="http://schemas.openxmlformats.org/officeDocument/2006/relationships/hyperlink" Target="https://vimeo.com/370782964" TargetMode="Externa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vimeo.com/769693134" TargetMode="External"/><Relationship Id="rId2" Type="http://schemas.openxmlformats.org/officeDocument/2006/relationships/slide" Target="../slides/slide23.xml"/><Relationship Id="rId1" Type="http://schemas.openxmlformats.org/officeDocument/2006/relationships/notesMaster" Target="../notesMasters/notesMaster1.xml"/><Relationship Id="rId6" Type="http://schemas.openxmlformats.org/officeDocument/2006/relationships/hyperlink" Target="https://v9.australiancurriculum.edu.au/f-10-curriculum/general-capabilities/intercultural-understanding?element=0&amp;sub-element=0" TargetMode="External"/><Relationship Id="rId5" Type="http://schemas.openxmlformats.org/officeDocument/2006/relationships/hyperlink" Target="https://v9.australiancurriculum.edu.au/f-10-curriculum/cross-curriculum-priorities/aboriginal-and-torres-strait-islander-histories-and-cultures?organising-idea=0" TargetMode="External"/><Relationship Id="rId4" Type="http://schemas.openxmlformats.org/officeDocument/2006/relationships/hyperlink" Target="https://www.caritas.org.au/resources/school-resources/?Keyword=tereesa" TargetMode="Externa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s://kinchelaboyshome.org.au/what-we-do/" TargetMode="External"/><Relationship Id="rId7" Type="http://schemas.openxmlformats.org/officeDocument/2006/relationships/hyperlink" Target="https://v9.australiancurriculum.edu.au/f-10-curriculum/learning-areas/civics-and-citizenship-7-10/year-7_year-8_year-9_year-10?view=quick&amp;detailed-content-descriptions=0&amp;hide-ccp=0&amp;hide-gc=0&amp;side-by-side=1&amp;strands-start-index=0&amp;subjects-start-index=1" TargetMode="External"/><Relationship Id="rId2" Type="http://schemas.openxmlformats.org/officeDocument/2006/relationships/slide" Target="../slides/slide24.xml"/><Relationship Id="rId1" Type="http://schemas.openxmlformats.org/officeDocument/2006/relationships/notesMaster" Target="../notesMasters/notesMaster1.xml"/><Relationship Id="rId6" Type="http://schemas.openxmlformats.org/officeDocument/2006/relationships/hyperlink" Target="https://v9.australiancurriculum.edu.au/teacher-resources/understand-this-general-capability/critical-and-creative-thinking" TargetMode="External"/><Relationship Id="rId5" Type="http://schemas.openxmlformats.org/officeDocument/2006/relationships/hyperlink" Target="https://v9.australiancurriculum.edu.au/f-10-curriculum/learning-areas/history-7-10/year-7_year-8_year-9_year-10?view=quick&amp;detailed-content-descriptions=0&amp;hide-ccp=0&amp;hide-gc=0&amp;side-by-side=1&amp;strands-start-index=0&amp;subjects-start-index=1" TargetMode="External"/><Relationship Id="rId4" Type="http://schemas.openxmlformats.org/officeDocument/2006/relationships/hyperlink" Target="https://v9.australiancurriculum.edu.au/f-10-curriculum/cross-curriculum-priorities/aboriginal-and-torres-strait-islander-histories-and-cultures?organising-idea=0" TargetMode="External"/></Relationships>
</file>

<file path=ppt/notesSlides/_rels/notesSlide25.xml.rels><?xml version="1.0" encoding="UTF-8" standalone="yes"?>
<Relationships xmlns="http://schemas.openxmlformats.org/package/2006/relationships"><Relationship Id="rId8" Type="http://schemas.openxmlformats.org/officeDocument/2006/relationships/hyperlink" Target="https://v9.australiancurriculum.edu.au/f-10-curriculum/learning-areas/geography-7-10/year-7_year-8_year-9_year-10?view=quick&amp;detailed-content-descriptions=0&amp;hide-ccp=0&amp;hide-gc=0&amp;side-by-side=1&amp;strands-start-index=0&amp;subjects-start-index=0" TargetMode="External"/><Relationship Id="rId3" Type="http://schemas.openxmlformats.org/officeDocument/2006/relationships/hyperlink" Target="https://www.youtube.com/watch?v=sJLzEgIgeUo" TargetMode="External"/><Relationship Id="rId7" Type="http://schemas.openxmlformats.org/officeDocument/2006/relationships/hyperlink" Target="https://v9.australiancurriculum.edu.au/f-10-curriculum/learning-areas/science/year-7_year-8_year-9_year-10?view=quick&amp;detailed-content-descriptions=0&amp;hide-ccp=0&amp;hide-gc=0&amp;side-by-side=1&amp;strands-start-index=0&amp;subjects-start-index=0" TargetMode="External"/><Relationship Id="rId2" Type="http://schemas.openxmlformats.org/officeDocument/2006/relationships/slide" Target="../slides/slide25.xml"/><Relationship Id="rId1" Type="http://schemas.openxmlformats.org/officeDocument/2006/relationships/notesMaster" Target="../notesMasters/notesMaster1.xml"/><Relationship Id="rId6" Type="http://schemas.openxmlformats.org/officeDocument/2006/relationships/hyperlink" Target="https://v9.australiancurriculum.edu.au/f-10-curriculum/cross-curriculum-priorities/aboriginal-and-torres-strait-islander-histories-and-cultures?organising-idea=0" TargetMode="External"/><Relationship Id="rId5" Type="http://schemas.openxmlformats.org/officeDocument/2006/relationships/hyperlink" Target="https://www.caritas.org.au/resources/school-resources/cool-burning-secondary" TargetMode="External"/><Relationship Id="rId4" Type="http://schemas.openxmlformats.org/officeDocument/2006/relationships/hyperlink" Target="https://www.abcfoundation.org.au/" TargetMode="External"/><Relationship Id="rId9" Type="http://schemas.openxmlformats.org/officeDocument/2006/relationships/hyperlink" Target="https://v9.australiancurriculum.edu.au/f-10-curriculum/learning-areas/economics-and-business-7-10/year-7_year-8_year-9_year-10?view=quick&amp;detailed-content-descriptions=0&amp;hide-ccp=0&amp;hide-gc=0&amp;side-by-side=1&amp;strands-start-index=0&amp;subjects-start-index=0" TargetMode="Externa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8" Type="http://schemas.openxmlformats.org/officeDocument/2006/relationships/hyperlink" Target="https://v9.australiancurriculum.edu.au/f-10-curriculum/learning-areas/civics-and-citizenship-7-10/year-7_year-8_year-9_year-10?view=quick&amp;detailed-content-descriptions=0&amp;hide-ccp=0&amp;hide-gc=0&amp;side-by-side=1&amp;strands-start-index=0&amp;subjects-start-index=1" TargetMode="External"/><Relationship Id="rId3" Type="http://schemas.openxmlformats.org/officeDocument/2006/relationships/hyperlink" Target="https://www.closingthegap.gov.au/national-agreement/targets" TargetMode="External"/><Relationship Id="rId7" Type="http://schemas.openxmlformats.org/officeDocument/2006/relationships/hyperlink" Target="https://v9.australiancurriculum.edu.au/f-10-curriculum/learning-areas/history-7-10/year-7_year-8_year-9_year-10?view=quick&amp;detailed-content-descriptions=0&amp;hide-ccp=0&amp;hide-gc=0&amp;side-by-side=1&amp;strands-start-index=0&amp;subjects-start-index=1" TargetMode="External"/><Relationship Id="rId2" Type="http://schemas.openxmlformats.org/officeDocument/2006/relationships/slide" Target="../slides/slide27.xml"/><Relationship Id="rId1" Type="http://schemas.openxmlformats.org/officeDocument/2006/relationships/notesMaster" Target="../notesMasters/notesMaster1.xml"/><Relationship Id="rId6" Type="http://schemas.openxmlformats.org/officeDocument/2006/relationships/hyperlink" Target="https://v9.australiancurriculum.edu.au/f-10-curriculum/learning-areas/english/year-7_year-8_year-9_year-10?view=quick&amp;detailed-content-descriptions=0&amp;hide-ccp=0&amp;hide-gc=0&amp;side-by-side=1&amp;strands-start-index=0&amp;subjects-start-index=0" TargetMode="External"/><Relationship Id="rId5" Type="http://schemas.openxmlformats.org/officeDocument/2006/relationships/hyperlink" Target="https://raisetheage.org.au/" TargetMode="External"/><Relationship Id="rId4" Type="http://schemas.openxmlformats.org/officeDocument/2006/relationships/hyperlink" Target="https://www.knowyourcountry.com.au/" TargetMode="External"/><Relationship Id="rId9" Type="http://schemas.openxmlformats.org/officeDocument/2006/relationships/hyperlink" Target="https://v9.australiancurriculum.edu.au/teacher-resources/understand-this-general-capability/critical-and-creative-thinking" TargetMode="External"/></Relationships>
</file>

<file path=ppt/notesSlides/_rels/notesSlide28.xml.rels><?xml version="1.0" encoding="UTF-8" standalone="yes"?>
<Relationships xmlns="http://schemas.openxmlformats.org/package/2006/relationships"><Relationship Id="rId8" Type="http://schemas.openxmlformats.org/officeDocument/2006/relationships/hyperlink" Target="http://www.naidoc.org.au/" TargetMode="External"/><Relationship Id="rId3" Type="http://schemas.openxmlformats.org/officeDocument/2006/relationships/hyperlink" Target="https://www.abc.net.au/education/digibooks/dust-echoes/101734324" TargetMode="External"/><Relationship Id="rId7" Type="http://schemas.openxmlformats.org/officeDocument/2006/relationships/hyperlink" Target="https://v9.australiancurriculum.edu.au/teacher-resources/understand-this-general-capability/personal-and-social-capability" TargetMode="External"/><Relationship Id="rId2" Type="http://schemas.openxmlformats.org/officeDocument/2006/relationships/slide" Target="../slides/slide28.xml"/><Relationship Id="rId1" Type="http://schemas.openxmlformats.org/officeDocument/2006/relationships/notesMaster" Target="../notesMasters/notesMaster1.xml"/><Relationship Id="rId6" Type="http://schemas.openxmlformats.org/officeDocument/2006/relationships/hyperlink" Target="https://v9.australiancurriculum.edu.au/teacher-resources/understand-this-general-capability/critical-and-creative-thinking" TargetMode="External"/><Relationship Id="rId5" Type="http://schemas.openxmlformats.org/officeDocument/2006/relationships/hyperlink" Target="https://v9.australiancurriculum.edu.au/f-10-curriculum/learning-areas/civics-and-citizenship-7-10/year-7_year-8_year-9_year-10?view=quick&amp;detailed-content-descriptions=0&amp;hide-ccp=0&amp;hide-gc=0&amp;side-by-side=1&amp;strands-start-index=0&amp;subjects-start-index=1" TargetMode="External"/><Relationship Id="rId4" Type="http://schemas.openxmlformats.org/officeDocument/2006/relationships/hyperlink" Target="https://www.caritas.org.au/resources/school-resources/?audience=Secondary+%28Y7-12%29&amp;resourceType=Story%2FCase+Study" TargetMode="External"/></Relationships>
</file>

<file path=ppt/notesSlides/_rels/notesSlide29.xml.rels><?xml version="1.0" encoding="UTF-8" standalone="yes"?>
<Relationships xmlns="http://schemas.openxmlformats.org/package/2006/relationships"><Relationship Id="rId8" Type="http://schemas.openxmlformats.org/officeDocument/2006/relationships/hyperlink" Target="https://v9.australiancurriculum.edu.au/teacher-resources/understand-this-general-capability/personal-and-social-capability" TargetMode="External"/><Relationship Id="rId3" Type="http://schemas.openxmlformats.org/officeDocument/2006/relationships/hyperlink" Target="https://www.djilpinarts.org.au/visit" TargetMode="External"/><Relationship Id="rId7" Type="http://schemas.openxmlformats.org/officeDocument/2006/relationships/hyperlink" Target="https://v9.australiancurriculum.edu.au/teacher-resources/understand-this-learning-area/the-arts" TargetMode="External"/><Relationship Id="rId2" Type="http://schemas.openxmlformats.org/officeDocument/2006/relationships/slide" Target="../slides/slide29.xml"/><Relationship Id="rId1" Type="http://schemas.openxmlformats.org/officeDocument/2006/relationships/notesMaster" Target="../notesMasters/notesMaster1.xml"/><Relationship Id="rId6" Type="http://schemas.openxmlformats.org/officeDocument/2006/relationships/hyperlink" Target="https://v9.australiancurriculum.edu.au/f-10-curriculum/general-capabilities/intercultural-understanding?element=0&amp;sub-element=0" TargetMode="External"/><Relationship Id="rId5" Type="http://schemas.openxmlformats.org/officeDocument/2006/relationships/hyperlink" Target="https://v9.australiancurriculum.edu.au/f-10-curriculum/cross-curriculum-priorities/aboriginal-and-torres-strait-islander-histories-and-cultures?organising-idea=0" TargetMode="External"/><Relationship Id="rId4" Type="http://schemas.openxmlformats.org/officeDocument/2006/relationships/hyperlink" Target="https://kinchelaboyshome.org.au/what-we-do/education-program/"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s://v9.australiancurriculum.edu.au/teacher-resources/understand-this-general-capability/critical-and-creative-thinking" TargetMode="External"/><Relationship Id="rId2" Type="http://schemas.openxmlformats.org/officeDocument/2006/relationships/slide" Target="../slides/slide31.xml"/><Relationship Id="rId1" Type="http://schemas.openxmlformats.org/officeDocument/2006/relationships/notesMaster" Target="../notesMasters/notesMaster1.xml"/><Relationship Id="rId4" Type="http://schemas.openxmlformats.org/officeDocument/2006/relationships/hyperlink" Target="https://v9.australiancurriculum.edu.au/teacher-resources/understand-this-general-capability/personal-and-social-capability" TargetMode="Externa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s://v9.australiancurriculum.edu.au/teacher-resources/understand-this-general-capability/critical-and-creative-thinking" TargetMode="External"/><Relationship Id="rId2" Type="http://schemas.openxmlformats.org/officeDocument/2006/relationships/slide" Target="../slides/slide32.xml"/><Relationship Id="rId1" Type="http://schemas.openxmlformats.org/officeDocument/2006/relationships/notesMaster" Target="../notesMasters/notesMaster1.xml"/><Relationship Id="rId4" Type="http://schemas.openxmlformats.org/officeDocument/2006/relationships/hyperlink" Target="https://v9.australiancurriculum.edu.au/teacher-resources/understand-this-general-capability/personal-and-social-capability" TargetMode="Externa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s://v9.australiancurriculum.edu.au/teacher-resources/understand-this-general-capability/critical-and-creative-thinking" TargetMode="External"/><Relationship Id="rId2" Type="http://schemas.openxmlformats.org/officeDocument/2006/relationships/slide" Target="../slides/slide33.xml"/><Relationship Id="rId1" Type="http://schemas.openxmlformats.org/officeDocument/2006/relationships/notesMaster" Target="../notesMasters/notesMaster1.xml"/><Relationship Id="rId4" Type="http://schemas.openxmlformats.org/officeDocument/2006/relationships/hyperlink" Target="https://v9.australiancurriculum.edu.au/teacher-resources/understand-this-general-capability/personal-and-social-capability" TargetMode="Externa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8" Type="http://schemas.openxmlformats.org/officeDocument/2006/relationships/hyperlink" Target="https://v9.australiancurriculum.edu.au/f-10-curriculum/learning-areas/civics-and-citizenship-7-10/year-7_year-8_year-9_year-10?view=quick&amp;detailed-content-descriptions=0&amp;hide-ccp=0&amp;hide-gc=0&amp;side-by-side=1&amp;strands-start-index=0&amp;subjects-start-index=1" TargetMode="External"/><Relationship Id="rId3" Type="http://schemas.openxmlformats.org/officeDocument/2006/relationships/hyperlink" Target="https://www.aph.gov.au/Parliamentary_Business/Bills_Legislation/bd/bd1213a/13bd074#:~:text=The%20purpose%20of%20the%20Aboriginal,traditional%20land%20and%20waters%2C%20cultures%2C" TargetMode="External"/><Relationship Id="rId7" Type="http://schemas.openxmlformats.org/officeDocument/2006/relationships/hyperlink" Target="https://v9.australiancurriculum.edu.au/f-10-curriculum/learning-areas/history-7-10/year-7_year-8_year-9_year-10?view=quick&amp;detailed-content-descriptions=0&amp;hide-ccp=0&amp;hide-gc=0&amp;side-by-side=1&amp;strands-start-index=0&amp;subjects-start-index=1" TargetMode="External"/><Relationship Id="rId2" Type="http://schemas.openxmlformats.org/officeDocument/2006/relationships/slide" Target="../slides/slide6.xml"/><Relationship Id="rId1" Type="http://schemas.openxmlformats.org/officeDocument/2006/relationships/notesMaster" Target="../notesMasters/notesMaster1.xml"/><Relationship Id="rId6" Type="http://schemas.openxmlformats.org/officeDocument/2006/relationships/hyperlink" Target="https://v9.australiancurriculum.edu.au/f-10-curriculum/general-capabilities/intercultural-understanding?element=0&amp;sub-element=0" TargetMode="External"/><Relationship Id="rId5" Type="http://schemas.openxmlformats.org/officeDocument/2006/relationships/hyperlink" Target="https://v9.australiancurriculum.edu.au/f-10-curriculum/cross-curriculum-priorities/aboriginal-and-torres-strait-islander-histories-and-cultures?organising-idea=0" TargetMode="External"/><Relationship Id="rId4" Type="http://schemas.openxmlformats.org/officeDocument/2006/relationships/hyperlink" Target="https://www.caritas.org.au/global-issues/first-australians/" TargetMode="External"/></Relationships>
</file>

<file path=ppt/notesSlides/_rels/notesSlide7.xml.rels><?xml version="1.0" encoding="UTF-8" standalone="yes"?>
<Relationships xmlns="http://schemas.openxmlformats.org/package/2006/relationships"><Relationship Id="rId8" Type="http://schemas.openxmlformats.org/officeDocument/2006/relationships/hyperlink" Target="https://www.sbs.com.au/news/article/timeline-indigenous-rights-movement/fb5nvvsdu" TargetMode="External"/><Relationship Id="rId3" Type="http://schemas.openxmlformats.org/officeDocument/2006/relationships/hyperlink" Target="https://www.knowyourcountry.com.au/" TargetMode="External"/><Relationship Id="rId7" Type="http://schemas.openxmlformats.org/officeDocument/2006/relationships/hyperlink" Target="https://www.nfsa.gov.au/collection/curated/australian-history-timeline-pre-1770s-2000s" TargetMode="External"/><Relationship Id="rId12" Type="http://schemas.openxmlformats.org/officeDocument/2006/relationships/hyperlink" Target="https://v9.australiancurriculum.edu.au/f-10-curriculum/learning-areas/geography-7-10/year-7_year-8_year-9_year-10?view=quick&amp;detailed-content-descriptions=0&amp;hide-ccp=0&amp;hide-gc=0&amp;side-by-side=1&amp;strands-start-index=0&amp;subjects-start-index=0" TargetMode="External"/><Relationship Id="rId2" Type="http://schemas.openxmlformats.org/officeDocument/2006/relationships/slide" Target="../slides/slide7.xml"/><Relationship Id="rId1" Type="http://schemas.openxmlformats.org/officeDocument/2006/relationships/notesMaster" Target="../notesMasters/notesMaster1.xml"/><Relationship Id="rId6" Type="http://schemas.openxmlformats.org/officeDocument/2006/relationships/hyperlink" Target="https://www.nma.gov.au/learn/encounters-education/timeline" TargetMode="External"/><Relationship Id="rId11" Type="http://schemas.openxmlformats.org/officeDocument/2006/relationships/hyperlink" Target="https://v9.australiancurriculum.edu.au/f-10-curriculum/learning-areas/history-7-10/year-7_year-8_year-9_year-10?view=quick&amp;detailed-content-descriptions=0&amp;hide-ccp=0&amp;hide-gc=0&amp;side-by-side=1&amp;strands-start-index=0&amp;subjects-start-index=1" TargetMode="External"/><Relationship Id="rId5" Type="http://schemas.openxmlformats.org/officeDocument/2006/relationships/hyperlink" Target="http://auhttps/humanrights.gov.au/our-work/education/track-history-timeline-stolen-generations" TargetMode="External"/><Relationship Id="rId10" Type="http://schemas.openxmlformats.org/officeDocument/2006/relationships/hyperlink" Target="https://v9.australiancurriculum.edu.au/f-10-curriculum/general-capabilities/intercultural-understanding?element=0&amp;sub-element=0" TargetMode="External"/><Relationship Id="rId4" Type="http://schemas.openxmlformats.org/officeDocument/2006/relationships/hyperlink" Target="https://aiatsis.gov.au/explore/map-indigenous-Australia" TargetMode="External"/><Relationship Id="rId9" Type="http://schemas.openxmlformats.org/officeDocument/2006/relationships/hyperlink" Target="https://v9.australiancurriculum.edu.au/f-10-curriculum/cross-curriculum-priorities/aboriginal-and-torres-strait-islander-histories-and-cultures?organising-idea=0" TargetMode="Externa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nma.gov.au/defining-moments/resources/aboriginal-tent-embassy" TargetMode="External"/><Relationship Id="rId2" Type="http://schemas.openxmlformats.org/officeDocument/2006/relationships/slide" Target="../slides/slide8.xml"/><Relationship Id="rId1" Type="http://schemas.openxmlformats.org/officeDocument/2006/relationships/notesMaster" Target="../notesMasters/notesMaster1.xml"/><Relationship Id="rId6" Type="http://schemas.openxmlformats.org/officeDocument/2006/relationships/hyperlink" Target="https://v9.australiancurriculum.edu.au/f-10-curriculum/learning-areas/english/year-7_year-8_year-9_year-10?view=quick&amp;detailed-content-descriptions=0&amp;hide-ccp=0&amp;hide-gc=0&amp;side-by-side=1&amp;strands-start-index=0&amp;subjects-start-index=0" TargetMode="External"/><Relationship Id="rId5" Type="http://schemas.openxmlformats.org/officeDocument/2006/relationships/hyperlink" Target="https://v9.australiancurriculum.edu.au/f-10-curriculum/learning-areas/civics-and-citizenship-7-10/year-7_year-8_year-9_year-10?view=quick&amp;detailed-content-descriptions=0&amp;hide-ccp=0&amp;hide-gc=0&amp;side-by-side=1&amp;strands-start-index=0&amp;subjects-start-index=1" TargetMode="External"/><Relationship Id="rId4" Type="http://schemas.openxmlformats.org/officeDocument/2006/relationships/hyperlink" Target="https://v9.australiancurriculum.edu.au/f-10-curriculum/learning-areas/history-7-10/year-7_year-8_year-9_year-10?view=quick&amp;detailed-content-descriptions=0&amp;hide-ccp=0&amp;hide-gc=0&amp;side-by-side=1&amp;strands-start-index=0&amp;subjects-start-index=1" TargetMode="Externa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un.org/development/desa/indigenouspeoples/wp-content/uploads/sites/19/2018/11/UNDRIP_E_web.pdf" TargetMode="External"/><Relationship Id="rId2" Type="http://schemas.openxmlformats.org/officeDocument/2006/relationships/slide" Target="../slides/slide9.xml"/><Relationship Id="rId1" Type="http://schemas.openxmlformats.org/officeDocument/2006/relationships/notesMaster" Target="../notesMasters/notesMaster1.xml"/><Relationship Id="rId5" Type="http://schemas.openxmlformats.org/officeDocument/2006/relationships/hyperlink" Target="https://v9.australiancurriculum.edu.au/f-10-curriculum/learning-areas/civics-and-citizenship-7-10/year-7_year-8_year-9_year-10?view=quick&amp;detailed-content-descriptions=0&amp;hide-ccp=0&amp;hide-gc=0&amp;side-by-side=1&amp;strands-start-index=0&amp;subjects-start-index=1" TargetMode="External"/><Relationship Id="rId4" Type="http://schemas.openxmlformats.org/officeDocument/2006/relationships/hyperlink" Target="https://v9.australiancurriculum.edu.au/f-10-curriculum/learning-areas/history-7-10/year-7_year-8_year-9_year-10?view=quick&amp;detailed-content-descriptions=0&amp;hide-ccp=0&amp;hide-gc=0&amp;side-by-side=1&amp;strands-start-index=0&amp;subjects-start-index=1"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sz="1200" b="1" i="0" u="none" strike="noStrike" kern="1200">
                <a:solidFill>
                  <a:schemeClr val="tx1"/>
                </a:solidFill>
                <a:effectLst/>
                <a:latin typeface="+mn-lt"/>
                <a:ea typeface="+mn-ea"/>
                <a:cs typeface="+mn-cs"/>
              </a:rPr>
              <a:t>COPYRIGHT NOTICE</a:t>
            </a:r>
            <a:endParaRPr lang="en-US" sz="1200" b="0" i="0" kern="1200">
              <a:solidFill>
                <a:schemeClr val="tx1"/>
              </a:solidFill>
              <a:effectLst/>
              <a:latin typeface="+mn-lt"/>
              <a:ea typeface="+mn-ea"/>
              <a:cs typeface="+mn-cs"/>
            </a:endParaRPr>
          </a:p>
          <a:p>
            <a:pPr rtl="0" fontAlgn="base"/>
            <a:r>
              <a:rPr lang="en-US" sz="1200" b="0" i="0" kern="1200">
                <a:solidFill>
                  <a:schemeClr val="tx1"/>
                </a:solidFill>
                <a:effectLst/>
                <a:latin typeface="+mn-lt"/>
                <a:ea typeface="+mn-ea"/>
                <a:cs typeface="+mn-cs"/>
              </a:rPr>
              <a:t>​</a:t>
            </a:r>
          </a:p>
          <a:p>
            <a:pPr rtl="0" fontAlgn="base"/>
            <a:r>
              <a:rPr lang="en-US" sz="1200" b="1" i="0" u="none" strike="noStrike" kern="1200">
                <a:solidFill>
                  <a:schemeClr val="tx1"/>
                </a:solidFill>
                <a:effectLst/>
                <a:latin typeface="+mn-lt"/>
                <a:ea typeface="+mn-ea"/>
                <a:cs typeface="+mn-cs"/>
              </a:rPr>
              <a:t>Use of website materials </a:t>
            </a:r>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Use of material on this site for educational purposes is encouraged. Caritas Australia gives permission for articles, illustrations and other materials to be reproduced for educational purposes or personal use, provided the information is not changed, and that the source is acknowledged appropriately. Use of material on this website for purposes other than educational or personal use must have prior </a:t>
            </a:r>
            <a:r>
              <a:rPr lang="en-US" sz="1200" b="0" i="0" u="none" strike="noStrike" kern="1200" err="1">
                <a:solidFill>
                  <a:schemeClr val="tx1"/>
                </a:solidFill>
                <a:effectLst/>
                <a:latin typeface="+mn-lt"/>
                <a:ea typeface="+mn-ea"/>
                <a:cs typeface="+mn-cs"/>
              </a:rPr>
              <a:t>authorisation</a:t>
            </a:r>
            <a:r>
              <a:rPr lang="en-US" sz="1200" b="0" i="0" u="none" strike="noStrike" kern="1200">
                <a:solidFill>
                  <a:schemeClr val="tx1"/>
                </a:solidFill>
                <a:effectLst/>
                <a:latin typeface="+mn-lt"/>
                <a:ea typeface="+mn-ea"/>
                <a:cs typeface="+mn-cs"/>
              </a:rPr>
              <a:t> from </a:t>
            </a:r>
            <a:r>
              <a:rPr lang="en-US" sz="1200" b="0" i="0" u="sng" strike="noStrike" kern="1200">
                <a:solidFill>
                  <a:schemeClr val="tx1"/>
                </a:solidFill>
                <a:effectLst/>
                <a:latin typeface="+mn-lt"/>
                <a:ea typeface="+mn-ea"/>
                <a:cs typeface="+mn-cs"/>
                <a:hlinkClick r:id="rId3"/>
              </a:rPr>
              <a:t>Caritas Australia's </a:t>
            </a:r>
            <a:r>
              <a:rPr lang="en-US" sz="1200" b="0" i="0" u="sng" strike="noStrike" kern="1200" err="1">
                <a:solidFill>
                  <a:schemeClr val="tx1"/>
                </a:solidFill>
                <a:effectLst/>
                <a:latin typeface="+mn-lt"/>
                <a:ea typeface="+mn-ea"/>
                <a:cs typeface="+mn-cs"/>
                <a:hlinkClick r:id="rId3"/>
              </a:rPr>
              <a:t>webteam</a:t>
            </a:r>
            <a:r>
              <a:rPr lang="en-US" sz="1200" b="0" i="0" u="none" strike="noStrike" kern="1200">
                <a:solidFill>
                  <a:schemeClr val="tx1"/>
                </a:solidFill>
                <a:effectLst/>
                <a:latin typeface="+mn-lt"/>
                <a:ea typeface="+mn-ea"/>
                <a:cs typeface="+mn-cs"/>
              </a:rPr>
              <a:t> (webteam@caritas.org.au)</a:t>
            </a:r>
            <a:r>
              <a:rPr lang="en-US" sz="1200" b="0" i="0" kern="1200">
                <a:solidFill>
                  <a:schemeClr val="tx1"/>
                </a:solidFill>
                <a:effectLst/>
                <a:latin typeface="+mn-lt"/>
                <a:ea typeface="+mn-ea"/>
                <a:cs typeface="+mn-cs"/>
              </a:rPr>
              <a:t>​</a:t>
            </a:r>
            <a:br>
              <a:rPr lang="en-US" sz="1200" b="0" i="0" kern="1200">
                <a:solidFill>
                  <a:schemeClr val="tx1"/>
                </a:solidFill>
                <a:effectLst/>
                <a:latin typeface="+mn-lt"/>
                <a:ea typeface="+mn-ea"/>
                <a:cs typeface="+mn-cs"/>
              </a:rPr>
            </a:br>
            <a:r>
              <a:rPr lang="en-US" sz="1200" b="0" i="0" kern="1200">
                <a:solidFill>
                  <a:schemeClr val="tx1"/>
                </a:solidFill>
                <a:effectLst/>
                <a:latin typeface="+mn-lt"/>
                <a:ea typeface="+mn-ea"/>
                <a:cs typeface="+mn-cs"/>
              </a:rPr>
              <a:t>​</a:t>
            </a:r>
          </a:p>
          <a:p>
            <a:pPr rtl="0" fontAlgn="base"/>
            <a:r>
              <a:rPr lang="en-US" sz="1200" b="1" i="0" u="none" strike="noStrike" kern="1200">
                <a:solidFill>
                  <a:schemeClr val="tx1"/>
                </a:solidFill>
                <a:effectLst/>
                <a:latin typeface="+mn-lt"/>
                <a:ea typeface="+mn-ea"/>
                <a:cs typeface="+mn-cs"/>
              </a:rPr>
              <a:t>Permissions </a:t>
            </a:r>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In some cases the copyright for text or images on this site may held by someone other than Caritas Australia. All rights are reserved on such material and permission to use them must be requested from the copyright owner. The source of this material is indicated on the relevant sections of the site. </a:t>
            </a:r>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Photos without a specified photo credit are the property of Caritas Australia or the international partners of the Caritas network. </a:t>
            </a:r>
            <a:r>
              <a:rPr lang="en-US" sz="1200" b="0" i="0" kern="1200">
                <a:solidFill>
                  <a:schemeClr val="tx1"/>
                </a:solidFill>
                <a:effectLst/>
                <a:latin typeface="+mn-lt"/>
                <a:ea typeface="+mn-ea"/>
                <a:cs typeface="+mn-cs"/>
              </a:rPr>
              <a:t>​</a:t>
            </a:r>
            <a:br>
              <a:rPr lang="en-US" sz="1200" b="0" i="0" kern="1200">
                <a:solidFill>
                  <a:schemeClr val="tx1"/>
                </a:solidFill>
                <a:effectLst/>
                <a:latin typeface="+mn-lt"/>
                <a:ea typeface="+mn-ea"/>
                <a:cs typeface="+mn-cs"/>
              </a:rPr>
            </a:br>
            <a:r>
              <a:rPr lang="en-US" sz="1200" b="0" i="0" kern="1200">
                <a:solidFill>
                  <a:schemeClr val="tx1"/>
                </a:solidFill>
                <a:effectLst/>
                <a:latin typeface="+mn-lt"/>
                <a:ea typeface="+mn-ea"/>
                <a:cs typeface="+mn-cs"/>
              </a:rPr>
              <a:t>​</a:t>
            </a:r>
          </a:p>
          <a:p>
            <a:pPr rtl="0" fontAlgn="base"/>
            <a:r>
              <a:rPr lang="en-US" sz="1200" b="1" i="0" u="none" strike="noStrike" kern="1200">
                <a:solidFill>
                  <a:schemeClr val="tx1"/>
                </a:solidFill>
                <a:effectLst/>
                <a:latin typeface="+mn-lt"/>
                <a:ea typeface="+mn-ea"/>
                <a:cs typeface="+mn-cs"/>
              </a:rPr>
              <a:t>Our logo</a:t>
            </a:r>
            <a:r>
              <a:rPr lang="en-US" sz="1200" b="0" i="0" u="none" strike="noStrike" kern="1200">
                <a:solidFill>
                  <a:schemeClr val="tx1"/>
                </a:solidFill>
                <a:effectLst/>
                <a:latin typeface="+mn-lt"/>
                <a:ea typeface="+mn-ea"/>
                <a:cs typeface="+mn-cs"/>
              </a:rPr>
              <a:t> </a:t>
            </a:r>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The Caritas Australia logo must not be downloaded, copied and or used for any purpose without the expressed permission of Caritas Australia. Please contact Caritas Australia's web team [mailto:webteam@caritas.org.au] for any further information that you may require about using content from this website. </a:t>
            </a:r>
            <a:r>
              <a:rPr lang="en-US" sz="1200" b="0" i="0" kern="1200">
                <a:solidFill>
                  <a:schemeClr val="tx1"/>
                </a:solidFill>
                <a:effectLst/>
                <a:latin typeface="+mn-lt"/>
                <a:ea typeface="+mn-ea"/>
                <a:cs typeface="+mn-cs"/>
              </a:rPr>
              <a:t>​</a:t>
            </a:r>
          </a:p>
          <a:p>
            <a:pPr rtl="0" fontAlgn="base"/>
            <a:r>
              <a:rPr lang="en-US" sz="1200" b="0" i="0" kern="1200">
                <a:solidFill>
                  <a:schemeClr val="tx1"/>
                </a:solidFill>
                <a:effectLst/>
                <a:latin typeface="+mn-lt"/>
                <a:ea typeface="+mn-ea"/>
                <a:cs typeface="+mn-cs"/>
              </a:rPr>
              <a:t>​</a:t>
            </a:r>
          </a:p>
          <a:p>
            <a:pPr rtl="0" fontAlgn="base"/>
            <a:r>
              <a:rPr lang="en-US" sz="1200" b="1" i="0" u="none" strike="noStrike" kern="1200">
                <a:solidFill>
                  <a:schemeClr val="tx1"/>
                </a:solidFill>
                <a:effectLst/>
                <a:latin typeface="+mn-lt"/>
                <a:ea typeface="+mn-ea"/>
                <a:cs typeface="+mn-cs"/>
              </a:rPr>
              <a:t>Links to external sites </a:t>
            </a:r>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This site contains links to external web sites. Caritas Australia takes no responsibility for the content of such sites, nor do links to such sites imply endorsement of the views expressed therein. External links are provided for informational purposes only. </a:t>
            </a:r>
            <a:r>
              <a:rPr lang="en-US" sz="1200" b="0" i="0" kern="1200">
                <a:solidFill>
                  <a:schemeClr val="tx1"/>
                </a:solidFill>
                <a:effectLst/>
                <a:latin typeface="+mn-lt"/>
                <a:ea typeface="+mn-ea"/>
                <a:cs typeface="+mn-cs"/>
              </a:rPr>
              <a:t>​</a:t>
            </a:r>
          </a:p>
          <a:p>
            <a:pPr rtl="0" fontAlgn="base"/>
            <a:r>
              <a:rPr lang="en-US" sz="1200" b="0" i="0" kern="1200">
                <a:solidFill>
                  <a:schemeClr val="tx1"/>
                </a:solidFill>
                <a:effectLst/>
                <a:latin typeface="+mn-lt"/>
                <a:ea typeface="+mn-ea"/>
                <a:cs typeface="+mn-cs"/>
              </a:rPr>
              <a:t>​</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AU" altLang="en-US" sz="1200">
              <a:latin typeface="Arial"/>
              <a:ea typeface="Roboto Light"/>
              <a:cs typeface="Arial"/>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AU" altLang="en-US" sz="1200"/>
          </a:p>
          <a:p>
            <a:endParaRPr lang="en-AU"/>
          </a:p>
        </p:txBody>
      </p:sp>
      <p:sp>
        <p:nvSpPr>
          <p:cNvPr id="4" name="Slide Number Placeholder 3"/>
          <p:cNvSpPr>
            <a:spLocks noGrp="1"/>
          </p:cNvSpPr>
          <p:nvPr>
            <p:ph type="sldNum" sz="quarter" idx="5"/>
          </p:nvPr>
        </p:nvSpPr>
        <p:spPr/>
        <p:txBody>
          <a:bodyPr/>
          <a:lstStyle/>
          <a:p>
            <a:fld id="{490689D6-08F4-9246-8340-6E1C330F9F5D}" type="slidenum">
              <a:rPr lang="en-US" smtClean="0"/>
              <a:t>1</a:t>
            </a:fld>
            <a:endParaRPr lang="en-US"/>
          </a:p>
        </p:txBody>
      </p:sp>
    </p:spTree>
    <p:extLst>
      <p:ext uri="{BB962C8B-B14F-4D97-AF65-F5344CB8AC3E}">
        <p14:creationId xmlns:p14="http://schemas.microsoft.com/office/powerpoint/2010/main" val="40006996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400">
              <a:spcAft>
                <a:spcPts val="600"/>
              </a:spcAft>
              <a:defRPr/>
            </a:pPr>
            <a:r>
              <a:rPr lang="en-AU" b="1" u="sng"/>
              <a:t>SEE</a:t>
            </a:r>
            <a:r>
              <a:rPr lang="en-AU"/>
              <a:t> </a:t>
            </a:r>
            <a:r>
              <a:rPr lang="en-AU" b="0"/>
              <a:t>–</a:t>
            </a:r>
            <a:r>
              <a:rPr lang="en-AU"/>
              <a:t> </a:t>
            </a:r>
            <a:r>
              <a:rPr lang="en-AU" b="1" u="sng"/>
              <a:t>JUDGE</a:t>
            </a:r>
            <a:r>
              <a:rPr lang="en-AU"/>
              <a:t> </a:t>
            </a:r>
            <a:r>
              <a:rPr lang="en-AU" b="0"/>
              <a:t>– ACT – PRAY</a:t>
            </a:r>
            <a:r>
              <a:rPr lang="en-AU"/>
              <a:t> </a:t>
            </a:r>
            <a:endParaRPr lang="en-US"/>
          </a:p>
          <a:p>
            <a:pPr>
              <a:spcAft>
                <a:spcPts val="600"/>
              </a:spcAft>
            </a:pPr>
            <a:endParaRPr lang="en-AU" b="1"/>
          </a:p>
          <a:p>
            <a:pPr>
              <a:spcAft>
                <a:spcPts val="600"/>
              </a:spcAft>
            </a:pPr>
            <a:r>
              <a:rPr lang="en-AU" b="1" i="0" kern="1200">
                <a:effectLst/>
              </a:rPr>
              <a:t>Consider</a:t>
            </a:r>
            <a:r>
              <a:rPr lang="en-AU"/>
              <a:t> </a:t>
            </a:r>
            <a:r>
              <a:rPr lang="en-AU" b="0" i="0" kern="1200">
                <a:effectLst/>
              </a:rPr>
              <a:t>Article 7 of the</a:t>
            </a:r>
            <a:r>
              <a:rPr lang="en-AU"/>
              <a:t> </a:t>
            </a:r>
            <a:r>
              <a:rPr lang="en-AU" i="1" kern="1200">
                <a:effectLst/>
                <a:hlinkClick r:id="rId3"/>
              </a:rPr>
              <a:t>UN Declaration on the Rights of Indigenous Peoples</a:t>
            </a:r>
            <a:r>
              <a:rPr lang="en-AU" i="1" kern="1200">
                <a:effectLst/>
              </a:rPr>
              <a:t>,</a:t>
            </a:r>
            <a:r>
              <a:rPr lang="en-AU" i="1"/>
              <a:t> </a:t>
            </a:r>
            <a:r>
              <a:rPr lang="en-AU" i="0" kern="1200">
                <a:effectLst/>
              </a:rPr>
              <a:t>which states:</a:t>
            </a:r>
            <a:endParaRPr lang="en-US">
              <a:cs typeface="Calibri"/>
            </a:endParaRPr>
          </a:p>
          <a:p>
            <a:pPr marL="172720" lvl="1" indent="-172720"/>
            <a:r>
              <a:rPr lang="en-US"/>
              <a:t>1. Indigenous individuals have the rights to life, physical and mental integrity, liberty and security of person.</a:t>
            </a:r>
            <a:endParaRPr lang="en-US">
              <a:cs typeface="Calibri"/>
            </a:endParaRPr>
          </a:p>
          <a:p>
            <a:pPr marL="172720" lvl="1" indent="-172720">
              <a:spcAft>
                <a:spcPts val="600"/>
              </a:spcAft>
            </a:pPr>
            <a:r>
              <a:rPr lang="en-US"/>
              <a:t>2. Indigenous peoples have the collective right to live in freedom, peace and security as distinct peoples and shall not be subjected to any act of genocide or any other act of violence, including forcibly removing children of the group to another group.</a:t>
            </a:r>
            <a:endParaRPr lang="en-AU"/>
          </a:p>
          <a:p>
            <a:pPr>
              <a:spcAft>
                <a:spcPts val="600"/>
              </a:spcAft>
            </a:pPr>
            <a:endParaRPr lang="en-AU" b="1"/>
          </a:p>
          <a:p>
            <a:pPr>
              <a:spcAft>
                <a:spcPts val="600"/>
              </a:spcAft>
            </a:pPr>
            <a:r>
              <a:rPr lang="en-AU" b="1"/>
              <a:t>Watch: </a:t>
            </a:r>
            <a:r>
              <a:rPr lang="en-AU"/>
              <a:t>Watch or listen to Archie Roach's song, </a:t>
            </a:r>
            <a:r>
              <a:rPr lang="en-AU">
                <a:hlinkClick r:id="rId4"/>
              </a:rPr>
              <a:t>"Took the Children Away"</a:t>
            </a:r>
            <a:r>
              <a:rPr lang="en-AU"/>
              <a:t>. Consider the lyrics, especially the last line of the song: "Yes, I came back." What do you think the songwriter is suggesting? Why is this powerful? </a:t>
            </a:r>
          </a:p>
          <a:p>
            <a:pPr>
              <a:spcAft>
                <a:spcPts val="600"/>
              </a:spcAft>
            </a:pPr>
            <a:endParaRPr lang="en-AU" b="1"/>
          </a:p>
          <a:p>
            <a:pPr>
              <a:spcAft>
                <a:spcPts val="600"/>
              </a:spcAft>
            </a:pPr>
            <a:r>
              <a:rPr lang="en-AU" b="1"/>
              <a:t>Curriculum Links: </a:t>
            </a:r>
            <a:r>
              <a:rPr lang="en-AU">
                <a:hlinkClick r:id="rId5"/>
              </a:rPr>
              <a:t>Aboriginal and Torres Strait Islander histories and cultures</a:t>
            </a:r>
            <a:r>
              <a:rPr lang="en-AU"/>
              <a:t>, </a:t>
            </a:r>
            <a:r>
              <a:rPr lang="en-US">
                <a:hlinkClick r:id="rId6"/>
              </a:rPr>
              <a:t>History</a:t>
            </a:r>
            <a:r>
              <a:rPr lang="en-US"/>
              <a:t>,</a:t>
            </a:r>
            <a:r>
              <a:rPr lang="en-US" b="1"/>
              <a:t> </a:t>
            </a:r>
            <a:r>
              <a:rPr lang="en-AU">
                <a:hlinkClick r:id="rId7"/>
              </a:rPr>
              <a:t>Civics and Citizenship</a:t>
            </a:r>
            <a:r>
              <a:rPr lang="en-AU"/>
              <a:t>, </a:t>
            </a:r>
            <a:r>
              <a:rPr lang="en-AU">
                <a:hlinkClick r:id="rId8"/>
              </a:rPr>
              <a:t>The Arts</a:t>
            </a:r>
            <a:endParaRPr lang="en-AU" b="0" i="0" kern="1200">
              <a:effectLst/>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10</a:t>
            </a:fld>
            <a:endParaRPr lang="en-US"/>
          </a:p>
        </p:txBody>
      </p:sp>
    </p:spTree>
    <p:extLst>
      <p:ext uri="{BB962C8B-B14F-4D97-AF65-F5344CB8AC3E}">
        <p14:creationId xmlns:p14="http://schemas.microsoft.com/office/powerpoint/2010/main" val="41847233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400">
              <a:spcAft>
                <a:spcPts val="600"/>
              </a:spcAft>
              <a:defRPr/>
            </a:pPr>
            <a:r>
              <a:rPr lang="en-AU" b="1" u="sng"/>
              <a:t>SEE</a:t>
            </a:r>
            <a:r>
              <a:rPr lang="en-AU"/>
              <a:t> – JUDGE – ACT – PRAY </a:t>
            </a:r>
            <a:endParaRPr lang="en-US"/>
          </a:p>
          <a:p>
            <a:pPr defTabSz="914400">
              <a:spcAft>
                <a:spcPts val="600"/>
              </a:spcAft>
              <a:defRPr/>
            </a:pPr>
            <a:endParaRPr lang="en-AU" b="1"/>
          </a:p>
          <a:p>
            <a:pPr defTabSz="914400">
              <a:spcAft>
                <a:spcPts val="600"/>
              </a:spcAft>
              <a:defRPr/>
            </a:pPr>
            <a:r>
              <a:rPr lang="en-AU" b="1"/>
              <a:t>Investigate:</a:t>
            </a:r>
            <a:r>
              <a:rPr lang="en-AU"/>
              <a:t> Have students conduct their own research into key statistics that explain the gap in such things as life expectancy and incarceration rates, or share the following information from the </a:t>
            </a:r>
            <a:r>
              <a:rPr lang="en-AU">
                <a:hlinkClick r:id="rId3"/>
              </a:rPr>
              <a:t>Australian Bureau of Statistics</a:t>
            </a:r>
            <a:r>
              <a:rPr lang="en-AU"/>
              <a:t> with the class. </a:t>
            </a:r>
            <a:endParaRPr lang="en-AU">
              <a:cs typeface="Calibri"/>
            </a:endParaRPr>
          </a:p>
          <a:p>
            <a:pPr defTabSz="914400">
              <a:spcAft>
                <a:spcPts val="600"/>
              </a:spcAft>
              <a:defRPr/>
            </a:pPr>
            <a:endParaRPr lang="en-AU"/>
          </a:p>
          <a:p>
            <a:pPr defTabSz="914400">
              <a:spcAft>
                <a:spcPts val="600"/>
              </a:spcAft>
              <a:defRPr/>
            </a:pPr>
            <a:r>
              <a:rPr lang="en-AU"/>
              <a:t>Nearly one million Aboriginal and Torres Strait Islander people live in Australia. Despite their pre-eminence as our continent's first inhabitants, too many of our First Nations Peoples live with ongoing and extensive injustices and poverty. Caritas Australia is working in partnership with First Australians to support self-determination and foster First Australian-led solutions.</a:t>
            </a:r>
            <a:endParaRPr lang="en-US">
              <a:cs typeface="Calibri"/>
            </a:endParaRPr>
          </a:p>
          <a:p>
            <a:pPr defTabSz="914400">
              <a:spcAft>
                <a:spcPts val="600"/>
              </a:spcAft>
              <a:defRPr/>
            </a:pPr>
            <a:endParaRPr lang="en-AU"/>
          </a:p>
          <a:p>
            <a:pPr defTabSz="914400">
              <a:spcAft>
                <a:spcPts val="600"/>
              </a:spcAft>
              <a:defRPr/>
            </a:pPr>
            <a:r>
              <a:rPr lang="en-AU"/>
              <a:t>By many measures, Australia is one of the wealthiest countries in the world. Yet measures of our national wealth can mask vast differences between the general population and the 3.8 percent of Australians who identify as First Nations people: </a:t>
            </a:r>
            <a:endParaRPr lang="en-AU">
              <a:cs typeface="Calibri"/>
            </a:endParaRPr>
          </a:p>
          <a:p>
            <a:pPr marL="172720" indent="-172720" defTabSz="914400">
              <a:buFont typeface="Arial"/>
              <a:buChar char="•"/>
              <a:defRPr/>
            </a:pPr>
            <a:r>
              <a:rPr lang="en-AU"/>
              <a:t>In 2015–2017, life expectancy for First Nations people was 71.6 years for males and 75.6 years for females. The gap in life expectancy between First Nations people and their fellow Australians was 8.6 years for males and 7.8 years for females.</a:t>
            </a:r>
            <a:endParaRPr lang="en-US"/>
          </a:p>
          <a:p>
            <a:pPr marL="172720" indent="-172720" defTabSz="914400">
              <a:buFont typeface="Arial"/>
              <a:buChar char="•"/>
              <a:defRPr/>
            </a:pPr>
            <a:r>
              <a:rPr lang="en-AU"/>
              <a:t>In 2015–2017, New South Wales, Queensland, South Australia, Western Australia and the Northern Territory recorded a combined infant mortality rate (IMR) for First Nations people that was almost twice the rate for non-First Nations people (5.8 per 1,000 births compared to 3.0). </a:t>
            </a:r>
            <a:endParaRPr lang="en-US"/>
          </a:p>
          <a:p>
            <a:pPr marL="172720" indent="-172720" defTabSz="914400">
              <a:buFont typeface="Arial"/>
              <a:buChar char="•"/>
              <a:defRPr/>
            </a:pPr>
            <a:r>
              <a:rPr lang="en-AU"/>
              <a:t>In 2018–2019, First Nations people were almost three times as likely to be living with diabetes or high blood sugar levels than non-First Nations people. </a:t>
            </a:r>
            <a:endParaRPr lang="en-US"/>
          </a:p>
          <a:p>
            <a:pPr marL="172720" indent="-172720" defTabSz="914400">
              <a:spcAft>
                <a:spcPts val="600"/>
              </a:spcAft>
              <a:buFont typeface="Arial"/>
              <a:buChar char="•"/>
              <a:defRPr/>
            </a:pPr>
            <a:r>
              <a:rPr lang="en-AU"/>
              <a:t>From 30 June 2020 to 30 June 2021, the rate of imprisonment of First Nations people increased by 5% from 2,294 to 2,412 prisoners per 100,000 First Nations adult population. </a:t>
            </a:r>
            <a:endParaRPr lang="en-US"/>
          </a:p>
          <a:p>
            <a:pPr defTabSz="914400">
              <a:spcAft>
                <a:spcPts val="600"/>
              </a:spcAft>
              <a:defRPr/>
            </a:pPr>
            <a:endParaRPr lang="en-AU"/>
          </a:p>
          <a:p>
            <a:pPr defTabSz="914400">
              <a:spcAft>
                <a:spcPts val="600"/>
              </a:spcAft>
              <a:defRPr/>
            </a:pPr>
            <a:r>
              <a:rPr lang="en-AU"/>
              <a:t>These inequalities are direct consequences of Australia’s colonial history, which has included violence, warfare and discrimination, including through unjust policies that oppress and divide First Nations Peoples. </a:t>
            </a:r>
            <a:endParaRPr lang="en-US">
              <a:cs typeface="Calibri"/>
            </a:endParaRPr>
          </a:p>
          <a:p>
            <a:pPr defTabSz="914400">
              <a:spcAft>
                <a:spcPts val="600"/>
              </a:spcAft>
              <a:defRPr/>
            </a:pPr>
            <a:endParaRPr lang="en-AU" b="1"/>
          </a:p>
          <a:p>
            <a:pPr defTabSz="914400">
              <a:spcAft>
                <a:spcPts val="600"/>
              </a:spcAft>
              <a:defRPr/>
            </a:pPr>
            <a:r>
              <a:rPr lang="en-AU" b="1"/>
              <a:t>Curriculum Links: </a:t>
            </a:r>
            <a:r>
              <a:rPr lang="en-AU">
                <a:hlinkClick r:id="rId4"/>
              </a:rPr>
              <a:t>Mathematics</a:t>
            </a:r>
            <a:r>
              <a:rPr lang="en-AU"/>
              <a:t>, </a:t>
            </a:r>
            <a:r>
              <a:rPr lang="en-US">
                <a:hlinkClick r:id="rId5"/>
              </a:rPr>
              <a:t>History</a:t>
            </a:r>
            <a:r>
              <a:rPr lang="en-AU"/>
              <a:t>, </a:t>
            </a:r>
            <a:r>
              <a:rPr lang="en-AU">
                <a:hlinkClick r:id="rId6"/>
              </a:rPr>
              <a:t>Health and Physical Education</a:t>
            </a:r>
            <a:endParaRPr lang="en-AU" b="0" i="0" kern="1200">
              <a:effectLst/>
              <a:cs typeface="Calibri"/>
            </a:endParaRPr>
          </a:p>
          <a:p>
            <a:pPr marL="0" marR="0" indent="0" algn="l" defTabSz="914400">
              <a:lnSpc>
                <a:spcPct val="100000"/>
              </a:lnSpc>
              <a:buClrTx/>
              <a:buSzTx/>
              <a:buFont typeface="Arial" panose="020B0604020202020204" pitchFamily="34" charset="0"/>
              <a:buNone/>
              <a:tabLst/>
              <a:defRPr/>
            </a:pPr>
            <a:endParaRPr lang="en-AU" sz="1200" kern="1200">
              <a:solidFill>
                <a:schemeClr val="tx1"/>
              </a:solidFill>
              <a:effectLst/>
              <a:latin typeface="+mn-lt"/>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11</a:t>
            </a:fld>
            <a:endParaRPr lang="en-US"/>
          </a:p>
        </p:txBody>
      </p:sp>
    </p:spTree>
    <p:extLst>
      <p:ext uri="{BB962C8B-B14F-4D97-AF65-F5344CB8AC3E}">
        <p14:creationId xmlns:p14="http://schemas.microsoft.com/office/powerpoint/2010/main" val="33600321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74930" indent="-74930">
              <a:lnSpc>
                <a:spcPct val="113999"/>
              </a:lnSpc>
              <a:spcBef>
                <a:spcPts val="329"/>
              </a:spcBef>
              <a:spcAft>
                <a:spcPts val="424"/>
              </a:spcAft>
            </a:pPr>
            <a:r>
              <a:rPr lang="en-AU" b="1" dirty="0"/>
              <a:t>JUDGE – Reflect in light of CSTs: Are Gospel values being upheld or denied?</a:t>
            </a:r>
            <a:endParaRPr lang="en-AU" dirty="0"/>
          </a:p>
          <a:p>
            <a:pPr>
              <a:spcAft>
                <a:spcPts val="600"/>
              </a:spcAft>
            </a:pPr>
            <a:endParaRPr lang="en-AU" dirty="0"/>
          </a:p>
          <a:p>
            <a:pPr>
              <a:spcAft>
                <a:spcPts val="600"/>
              </a:spcAft>
            </a:pPr>
            <a:r>
              <a:rPr lang="en-AU" dirty="0"/>
              <a:t>SEE – </a:t>
            </a:r>
            <a:r>
              <a:rPr lang="en-AU" b="1" u="sng" dirty="0"/>
              <a:t>JUDGE</a:t>
            </a:r>
            <a:r>
              <a:rPr lang="en-AU" dirty="0"/>
              <a:t> – ACT – PRAY </a:t>
            </a:r>
            <a:endParaRPr lang="en-US"/>
          </a:p>
          <a:p>
            <a:pPr>
              <a:spcBef>
                <a:spcPct val="30000"/>
              </a:spcBef>
              <a:spcAft>
                <a:spcPct val="0"/>
              </a:spcAft>
            </a:pPr>
            <a:endParaRPr lang="en-AU" dirty="0"/>
          </a:p>
          <a:p>
            <a:pPr>
              <a:spcBef>
                <a:spcPct val="30000"/>
              </a:spcBef>
              <a:spcAft>
                <a:spcPct val="0"/>
              </a:spcAft>
            </a:pPr>
            <a:r>
              <a:rPr lang="en-AU" b="1" dirty="0"/>
              <a:t>Image: </a:t>
            </a:r>
            <a:r>
              <a:rPr lang="en-AU" dirty="0"/>
              <a:t>Pandanus weavings made by artists at </a:t>
            </a:r>
            <a:r>
              <a:rPr lang="en-AU" dirty="0" err="1"/>
              <a:t>Djilpin</a:t>
            </a:r>
            <a:r>
              <a:rPr lang="en-AU" dirty="0"/>
              <a:t> Arts. Photo: Richard Wainwright/Caritas Australia</a:t>
            </a:r>
            <a:endParaRPr lang="en-US" dirty="0"/>
          </a:p>
          <a:p>
            <a:endParaRPr lang="en-AU" dirty="0"/>
          </a:p>
          <a:p>
            <a:pPr>
              <a:spcBef>
                <a:spcPct val="30000"/>
              </a:spcBef>
              <a:spcAft>
                <a:spcPct val="0"/>
              </a:spcAft>
            </a:pPr>
            <a:endParaRPr lang="en-AU" dirty="0"/>
          </a:p>
          <a:p>
            <a:pPr marL="74930" indent="-74930">
              <a:lnSpc>
                <a:spcPct val="113999"/>
              </a:lnSpc>
              <a:spcBef>
                <a:spcPts val="329"/>
              </a:spcBef>
              <a:spcAft>
                <a:spcPts val="424"/>
              </a:spcAft>
            </a:pPr>
            <a:endParaRPr lang="en-AU" b="1" dirty="0">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12</a:t>
            </a:fld>
            <a:endParaRPr lang="en-US"/>
          </a:p>
        </p:txBody>
      </p:sp>
    </p:spTree>
    <p:extLst>
      <p:ext uri="{BB962C8B-B14F-4D97-AF65-F5344CB8AC3E}">
        <p14:creationId xmlns:p14="http://schemas.microsoft.com/office/powerpoint/2010/main" val="14666852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400">
              <a:spcAft>
                <a:spcPts val="600"/>
              </a:spcAft>
              <a:defRPr/>
            </a:pPr>
            <a:r>
              <a:rPr lang="en-AU" b="1" u="sng"/>
              <a:t>SEE</a:t>
            </a:r>
            <a:r>
              <a:rPr lang="en-AU"/>
              <a:t> – </a:t>
            </a:r>
            <a:r>
              <a:rPr lang="en-AU" b="1" u="sng"/>
              <a:t>JUDGE</a:t>
            </a:r>
            <a:r>
              <a:rPr lang="en-AU"/>
              <a:t> – ACT – PRAY </a:t>
            </a:r>
            <a:endParaRPr lang="en-US"/>
          </a:p>
          <a:p>
            <a:pPr defTabSz="914400">
              <a:spcAft>
                <a:spcPts val="600"/>
              </a:spcAft>
              <a:defRPr/>
            </a:pPr>
            <a:endParaRPr lang="en-AU" b="1"/>
          </a:p>
          <a:p>
            <a:pPr defTabSz="914400">
              <a:spcAft>
                <a:spcPts val="600"/>
              </a:spcAft>
              <a:defRPr/>
            </a:pPr>
            <a:r>
              <a:rPr lang="en-AU" b="1"/>
              <a:t>Watch</a:t>
            </a:r>
            <a:r>
              <a:rPr lang="en-AU"/>
              <a:t> </a:t>
            </a:r>
            <a:r>
              <a:rPr lang="en-AU">
                <a:hlinkClick r:id="rId3"/>
              </a:rPr>
              <a:t>Kevin Rudd making the Apology</a:t>
            </a:r>
            <a:r>
              <a:rPr lang="en-AU"/>
              <a:t>. Alternatively, read the transcript </a:t>
            </a:r>
            <a:r>
              <a:rPr lang="en-AU">
                <a:hlinkClick r:id="rId4"/>
              </a:rPr>
              <a:t>here</a:t>
            </a:r>
            <a:r>
              <a:rPr lang="en-AU"/>
              <a:t>. </a:t>
            </a:r>
            <a:endParaRPr lang="en-US">
              <a:cs typeface="Calibri"/>
            </a:endParaRPr>
          </a:p>
          <a:p>
            <a:pPr defTabSz="914400">
              <a:spcAft>
                <a:spcPts val="600"/>
              </a:spcAft>
              <a:defRPr/>
            </a:pPr>
            <a:endParaRPr lang="en-AU" b="1"/>
          </a:p>
          <a:p>
            <a:pPr defTabSz="914400">
              <a:spcAft>
                <a:spcPts val="600"/>
              </a:spcAft>
              <a:defRPr/>
            </a:pPr>
            <a:r>
              <a:rPr lang="en-AU" b="1"/>
              <a:t>Discuss:</a:t>
            </a:r>
            <a:r>
              <a:rPr lang="en-AU"/>
              <a:t> Why do you think the National Apology was so important? </a:t>
            </a:r>
            <a:endParaRPr lang="en-US">
              <a:cs typeface="Calibri"/>
            </a:endParaRPr>
          </a:p>
          <a:p>
            <a:pPr defTabSz="914400">
              <a:spcAft>
                <a:spcPts val="600"/>
              </a:spcAft>
              <a:defRPr/>
            </a:pPr>
            <a:endParaRPr lang="en-AU" b="1"/>
          </a:p>
          <a:p>
            <a:pPr defTabSz="914400">
              <a:spcAft>
                <a:spcPts val="600"/>
              </a:spcAft>
              <a:defRPr/>
            </a:pPr>
            <a:r>
              <a:rPr lang="en-AU" b="1"/>
              <a:t>Explore: </a:t>
            </a:r>
            <a:r>
              <a:rPr lang="en-AU"/>
              <a:t>Visit the </a:t>
            </a:r>
            <a:r>
              <a:rPr lang="en-AU">
                <a:hlinkClick r:id="rId5"/>
              </a:rPr>
              <a:t>National Museum of Australia</a:t>
            </a:r>
            <a:r>
              <a:rPr lang="en-AU"/>
              <a:t> to learn more about this key moment in Australia’s history.</a:t>
            </a:r>
          </a:p>
          <a:p>
            <a:pPr defTabSz="914400">
              <a:spcAft>
                <a:spcPts val="600"/>
              </a:spcAft>
              <a:defRPr/>
            </a:pPr>
            <a:endParaRPr lang="en-AU" b="1"/>
          </a:p>
          <a:p>
            <a:pPr defTabSz="914400">
              <a:spcAft>
                <a:spcPts val="600"/>
              </a:spcAft>
              <a:defRPr/>
            </a:pPr>
            <a:r>
              <a:rPr lang="en-AU" b="1"/>
              <a:t>Go further: </a:t>
            </a:r>
            <a:r>
              <a:rPr lang="en-AU"/>
              <a:t>Engage </a:t>
            </a:r>
            <a:r>
              <a:rPr lang="en-AU">
                <a:hlinkClick r:id="rId6"/>
              </a:rPr>
              <a:t>Kinchela Boys Home Aboriginal Corporation</a:t>
            </a:r>
            <a:r>
              <a:rPr lang="en-AU"/>
              <a:t> to lead a ‘Stolen Generations Truth Telling Session’ for your secondary students. Visit their </a:t>
            </a:r>
            <a:r>
              <a:rPr lang="en-AU">
                <a:hlinkClick r:id="rId7"/>
              </a:rPr>
              <a:t>website</a:t>
            </a:r>
            <a:r>
              <a:rPr lang="en-AU"/>
              <a:t> for more details, including about their numerous packages.</a:t>
            </a:r>
          </a:p>
          <a:p>
            <a:pPr defTabSz="914400">
              <a:spcAft>
                <a:spcPts val="600"/>
              </a:spcAft>
              <a:defRPr/>
            </a:pPr>
            <a:endParaRPr lang="en-AU" b="1"/>
          </a:p>
          <a:p>
            <a:pPr defTabSz="914400">
              <a:spcAft>
                <a:spcPts val="600"/>
              </a:spcAft>
              <a:defRPr/>
            </a:pPr>
            <a:r>
              <a:rPr lang="en-AU" b="1"/>
              <a:t>Curriculum Links: </a:t>
            </a:r>
            <a:r>
              <a:rPr lang="en-US">
                <a:hlinkClick r:id="rId8"/>
              </a:rPr>
              <a:t>History</a:t>
            </a:r>
            <a:r>
              <a:rPr lang="en-US"/>
              <a:t>,</a:t>
            </a:r>
            <a:r>
              <a:rPr lang="en-US" b="1"/>
              <a:t> </a:t>
            </a:r>
            <a:r>
              <a:rPr lang="en-AU">
                <a:hlinkClick r:id="rId9"/>
              </a:rPr>
              <a:t>Civics and </a:t>
            </a:r>
            <a:r>
              <a:rPr lang="en-AU">
                <a:hlinkClick r:id="rId9">
                  <a:extLst>
                    <a:ext uri="{A12FA001-AC4F-418D-AE19-62706E023703}">
                      <ahyp:hlinkClr xmlns:ahyp="http://schemas.microsoft.com/office/drawing/2018/hyperlinkcolor" val="tx"/>
                    </a:ext>
                  </a:extLst>
                </a:hlinkClick>
              </a:rPr>
              <a:t>Citizenship</a:t>
            </a:r>
            <a:endParaRPr lang="en-AU">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13</a:t>
            </a:fld>
            <a:endParaRPr lang="en-US"/>
          </a:p>
        </p:txBody>
      </p:sp>
    </p:spTree>
    <p:extLst>
      <p:ext uri="{BB962C8B-B14F-4D97-AF65-F5344CB8AC3E}">
        <p14:creationId xmlns:p14="http://schemas.microsoft.com/office/powerpoint/2010/main" val="12434095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400">
              <a:spcAft>
                <a:spcPts val="600"/>
              </a:spcAft>
              <a:defRPr/>
            </a:pPr>
            <a:r>
              <a:rPr lang="en-AU" b="1" u="sng"/>
              <a:t>SEE</a:t>
            </a:r>
            <a:r>
              <a:rPr lang="en-AU"/>
              <a:t> </a:t>
            </a:r>
            <a:r>
              <a:rPr lang="en-AU" b="0"/>
              <a:t>–</a:t>
            </a:r>
            <a:r>
              <a:rPr lang="en-AU"/>
              <a:t> </a:t>
            </a:r>
            <a:r>
              <a:rPr lang="en-AU" b="1" u="sng"/>
              <a:t>JUDGE</a:t>
            </a:r>
            <a:r>
              <a:rPr lang="en-AU"/>
              <a:t> </a:t>
            </a:r>
            <a:r>
              <a:rPr lang="en-AU" b="0"/>
              <a:t>– ACT – PRAY</a:t>
            </a:r>
            <a:r>
              <a:rPr lang="en-AU"/>
              <a:t> </a:t>
            </a:r>
            <a:endParaRPr lang="en-US"/>
          </a:p>
          <a:p>
            <a:pPr>
              <a:spcAft>
                <a:spcPts val="600"/>
              </a:spcAft>
            </a:pPr>
            <a:endParaRPr lang="en-AU" b="1"/>
          </a:p>
          <a:p>
            <a:pPr>
              <a:spcAft>
                <a:spcPts val="600"/>
              </a:spcAft>
            </a:pPr>
            <a:r>
              <a:rPr lang="en-AU" b="1" kern="1200">
                <a:effectLst/>
              </a:rPr>
              <a:t>Discover:</a:t>
            </a:r>
            <a:r>
              <a:rPr lang="en-AU" b="1"/>
              <a:t> </a:t>
            </a:r>
            <a:r>
              <a:rPr lang="en-AU" kern="1200">
                <a:effectLst/>
              </a:rPr>
              <a:t>In 2008, Australians and the Australian Government made a commitment to ‘close the gap’</a:t>
            </a:r>
            <a:r>
              <a:rPr lang="en-AU"/>
              <a:t> </a:t>
            </a:r>
            <a:r>
              <a:rPr lang="en-AU" kern="1200">
                <a:effectLst/>
              </a:rPr>
              <a:t>between First Nations </a:t>
            </a:r>
            <a:r>
              <a:rPr lang="en-AU"/>
              <a:t>Peoples </a:t>
            </a:r>
            <a:r>
              <a:rPr lang="en-AU" kern="1200">
                <a:effectLst/>
              </a:rPr>
              <a:t>and non-First Nations </a:t>
            </a:r>
            <a:r>
              <a:rPr lang="en-AU"/>
              <a:t>Peoples</a:t>
            </a:r>
            <a:r>
              <a:rPr lang="en-AU" kern="1200">
                <a:effectLst/>
              </a:rPr>
              <a:t>. Introducing ‘Close the Gap’, Prime Minister</a:t>
            </a:r>
            <a:r>
              <a:rPr lang="en-AU"/>
              <a:t> </a:t>
            </a:r>
            <a:r>
              <a:rPr lang="en-AU" kern="1200">
                <a:effectLst/>
              </a:rPr>
              <a:t>Kevin Rudd said: </a:t>
            </a:r>
            <a:r>
              <a:rPr lang="en-AU" i="0" kern="1200">
                <a:effectLst/>
              </a:rPr>
              <a:t>“This new partnership on closing the gap will set concrete targets for the future: within a</a:t>
            </a:r>
            <a:r>
              <a:rPr lang="en-AU"/>
              <a:t> </a:t>
            </a:r>
            <a:r>
              <a:rPr lang="en-AU" i="0" kern="1200">
                <a:effectLst/>
              </a:rPr>
              <a:t>decade to halve the widening gap in literacy, numeracy and employment outcomes and opportunities for</a:t>
            </a:r>
            <a:r>
              <a:rPr lang="en-AU"/>
              <a:t> </a:t>
            </a:r>
            <a:r>
              <a:rPr lang="en-AU" i="0" kern="1200">
                <a:effectLst/>
              </a:rPr>
              <a:t>Indigenous children, within a decade to halve the appalling gap in infant mortality rates between Indigenous</a:t>
            </a:r>
            <a:r>
              <a:rPr lang="en-AU"/>
              <a:t> </a:t>
            </a:r>
            <a:r>
              <a:rPr lang="en-AU" i="0" kern="1200">
                <a:effectLst/>
              </a:rPr>
              <a:t>and non-Indigenous children and, within a generation, to close the equally appalling 17-year life gap between</a:t>
            </a:r>
            <a:r>
              <a:rPr lang="en-AU"/>
              <a:t> </a:t>
            </a:r>
            <a:r>
              <a:rPr lang="en-AU" i="0" kern="1200">
                <a:effectLst/>
              </a:rPr>
              <a:t>Indigenous and non-Indigenous.”</a:t>
            </a:r>
            <a:r>
              <a:rPr lang="en-AU"/>
              <a:t>  </a:t>
            </a:r>
            <a:endParaRPr lang="en-US" i="0" kern="1200">
              <a:effectLst/>
              <a:cs typeface="Calibri"/>
            </a:endParaRPr>
          </a:p>
          <a:p>
            <a:pPr>
              <a:spcAft>
                <a:spcPts val="600"/>
              </a:spcAft>
            </a:pPr>
            <a:endParaRPr lang="en-AU" b="1"/>
          </a:p>
          <a:p>
            <a:pPr>
              <a:spcAft>
                <a:spcPts val="600"/>
              </a:spcAft>
            </a:pPr>
            <a:r>
              <a:rPr lang="en-AU" b="1" kern="1200">
                <a:effectLst/>
              </a:rPr>
              <a:t>Investigate:</a:t>
            </a:r>
            <a:r>
              <a:rPr lang="en-AU" b="1"/>
              <a:t> </a:t>
            </a:r>
            <a:r>
              <a:rPr lang="en-AU" b="0" kern="1200">
                <a:effectLst/>
              </a:rPr>
              <a:t>Explore the</a:t>
            </a:r>
            <a:r>
              <a:rPr lang="en-AU"/>
              <a:t> </a:t>
            </a:r>
            <a:r>
              <a:rPr lang="en-AU" b="0" i="1" kern="1200">
                <a:effectLst/>
                <a:hlinkClick r:id="rId3"/>
              </a:rPr>
              <a:t>Closing the Gap</a:t>
            </a:r>
            <a:r>
              <a:rPr lang="en-AU" i="1"/>
              <a:t> </a:t>
            </a:r>
            <a:r>
              <a:rPr lang="en-AU" b="0" kern="1200">
                <a:effectLst/>
              </a:rPr>
              <a:t>targets.</a:t>
            </a:r>
            <a:endParaRPr lang="en-AU" b="0" kern="1200">
              <a:effectLst/>
              <a:cs typeface="Calibri"/>
            </a:endParaRPr>
          </a:p>
          <a:p>
            <a:pPr>
              <a:spcAft>
                <a:spcPts val="600"/>
              </a:spcAft>
            </a:pPr>
            <a:endParaRPr lang="en-AU" b="1"/>
          </a:p>
          <a:p>
            <a:pPr lvl="0">
              <a:spcAft>
                <a:spcPts val="600"/>
              </a:spcAft>
            </a:pPr>
            <a:r>
              <a:rPr lang="en-AU" b="1" kern="1200">
                <a:effectLst/>
              </a:rPr>
              <a:t>Discuss:</a:t>
            </a:r>
            <a:endParaRPr lang="en-US" kern="1200">
              <a:effectLst/>
              <a:cs typeface="Calibri"/>
            </a:endParaRPr>
          </a:p>
          <a:p>
            <a:pPr lvl="0">
              <a:spcAft>
                <a:spcPts val="600"/>
              </a:spcAft>
            </a:pPr>
            <a:r>
              <a:rPr lang="en-AU" i="1" kern="1200">
                <a:effectLst/>
              </a:rPr>
              <a:t>As a large group:</a:t>
            </a:r>
            <a:endParaRPr lang="en-US" kern="1200">
              <a:effectLst/>
            </a:endParaRPr>
          </a:p>
          <a:p>
            <a:pPr>
              <a:spcAft>
                <a:spcPts val="600"/>
              </a:spcAft>
              <a:defRPr/>
            </a:pPr>
            <a:r>
              <a:rPr lang="en-AU" kern="1200">
                <a:effectLst/>
              </a:rPr>
              <a:t>Match each of these targets to one or more of United Nations’ 17</a:t>
            </a:r>
            <a:r>
              <a:rPr lang="en-AU"/>
              <a:t> </a:t>
            </a:r>
            <a:r>
              <a:rPr lang="en-AU" kern="1200">
                <a:effectLst/>
                <a:hlinkClick r:id="rId4"/>
              </a:rPr>
              <a:t>Sustainable Development Goals</a:t>
            </a:r>
            <a:r>
              <a:rPr lang="en-AU"/>
              <a:t> </a:t>
            </a:r>
            <a:r>
              <a:rPr lang="en-AU" kern="1200">
                <a:effectLst/>
              </a:rPr>
              <a:t>(SDGs</a:t>
            </a:r>
            <a:r>
              <a:rPr lang="en-AU"/>
              <a:t>). </a:t>
            </a:r>
            <a:endParaRPr lang="en-AU" kern="1200">
              <a:effectLst/>
            </a:endParaRPr>
          </a:p>
          <a:p>
            <a:pPr marL="172720" indent="-172720">
              <a:spcAft>
                <a:spcPts val="600"/>
              </a:spcAft>
              <a:buFont typeface="Arial"/>
              <a:buChar char="•"/>
            </a:pPr>
            <a:r>
              <a:rPr lang="en-AU" kern="1200">
                <a:effectLst/>
              </a:rPr>
              <a:t>Which </a:t>
            </a:r>
            <a:r>
              <a:rPr lang="en-AU"/>
              <a:t>human rights </a:t>
            </a:r>
            <a:r>
              <a:rPr lang="en-AU" kern="1200">
                <a:effectLst/>
              </a:rPr>
              <a:t>will ‘Closing the Gap’ directly address? Use this</a:t>
            </a:r>
            <a:r>
              <a:rPr lang="en-AU"/>
              <a:t> </a:t>
            </a:r>
            <a:r>
              <a:rPr lang="en-AU" kern="1200">
                <a:effectLst/>
                <a:hlinkClick r:id="rId5"/>
              </a:rPr>
              <a:t>UN</a:t>
            </a:r>
            <a:r>
              <a:rPr lang="en-AU">
                <a:hlinkClick r:id="rId5"/>
              </a:rPr>
              <a:t> </a:t>
            </a:r>
            <a:r>
              <a:rPr lang="en-AU" i="1" kern="1200">
                <a:effectLst/>
                <a:hlinkClick r:id="rId5"/>
              </a:rPr>
              <a:t>Universal Declaration of Human</a:t>
            </a:r>
            <a:r>
              <a:rPr lang="en-AU" i="1">
                <a:hlinkClick r:id="rId5"/>
              </a:rPr>
              <a:t> </a:t>
            </a:r>
            <a:r>
              <a:rPr lang="en-AU" i="1" kern="1200">
                <a:effectLst/>
                <a:hlinkClick r:id="rId5"/>
              </a:rPr>
              <a:t>Rights</a:t>
            </a:r>
            <a:r>
              <a:rPr lang="en-AU" i="1">
                <a:hlinkClick r:id="rId5"/>
              </a:rPr>
              <a:t> </a:t>
            </a:r>
            <a:r>
              <a:rPr lang="en-AU" kern="1200">
                <a:effectLst/>
                <a:hlinkClick r:id="rId5"/>
              </a:rPr>
              <a:t>booklet</a:t>
            </a:r>
            <a:r>
              <a:rPr lang="en-AU"/>
              <a:t> </a:t>
            </a:r>
            <a:r>
              <a:rPr lang="en-AU" kern="1200">
                <a:effectLst/>
              </a:rPr>
              <a:t>to aid your research.</a:t>
            </a:r>
          </a:p>
          <a:p>
            <a:pPr marL="0" lvl="0" indent="0">
              <a:spcAft>
                <a:spcPts val="600"/>
              </a:spcAft>
              <a:buNone/>
            </a:pPr>
            <a:r>
              <a:rPr lang="en-AU" i="1" kern="1200">
                <a:effectLst/>
              </a:rPr>
              <a:t>In small groups:</a:t>
            </a:r>
            <a:endParaRPr lang="en-US" kern="1200">
              <a:effectLst/>
            </a:endParaRPr>
          </a:p>
          <a:p>
            <a:pPr>
              <a:spcAft>
                <a:spcPts val="600"/>
              </a:spcAft>
            </a:pPr>
            <a:r>
              <a:rPr lang="en-AU" kern="1200">
                <a:effectLst/>
              </a:rPr>
              <a:t>Choose one of the United Nations’ 17</a:t>
            </a:r>
            <a:r>
              <a:rPr lang="en-AU"/>
              <a:t> </a:t>
            </a:r>
            <a:r>
              <a:rPr lang="en-AU" kern="1200">
                <a:effectLst/>
                <a:hlinkClick r:id="rId4">
                  <a:extLst>
                    <a:ext uri="{A12FA001-AC4F-418D-AE19-62706E023703}">
                      <ahyp:hlinkClr xmlns:ahyp="http://schemas.microsoft.com/office/drawing/2018/hyperlinkcolor" val="tx"/>
                    </a:ext>
                  </a:extLst>
                </a:hlinkClick>
              </a:rPr>
              <a:t>Sustainable Development Goals</a:t>
            </a:r>
            <a:r>
              <a:rPr lang="en-AU" kern="1200">
                <a:effectLst/>
              </a:rPr>
              <a:t>.</a:t>
            </a:r>
            <a:r>
              <a:rPr lang="en-AU"/>
              <a:t> </a:t>
            </a:r>
            <a:endParaRPr lang="en-AU" kern="1200">
              <a:effectLst/>
            </a:endParaRPr>
          </a:p>
          <a:p>
            <a:pPr marL="172720" indent="-172720">
              <a:buFont typeface="Arial"/>
              <a:buChar char="•"/>
            </a:pPr>
            <a:r>
              <a:rPr lang="en-AU" kern="1200">
                <a:effectLst/>
              </a:rPr>
              <a:t>How does achieving that goal impact the other SDGs?</a:t>
            </a:r>
            <a:r>
              <a:rPr lang="en-AU"/>
              <a:t> </a:t>
            </a:r>
            <a:endParaRPr lang="en-US" kern="1200">
              <a:effectLst/>
            </a:endParaRPr>
          </a:p>
          <a:p>
            <a:pPr marL="172720" indent="-172720">
              <a:spcAft>
                <a:spcPts val="600"/>
              </a:spcAft>
              <a:buFont typeface="Arial"/>
              <a:buChar char="•"/>
            </a:pPr>
            <a:r>
              <a:rPr lang="en-AU" kern="1200">
                <a:effectLst/>
              </a:rPr>
              <a:t>Thinking about the Australian context, what are some possible impacts on everyday life, for example</a:t>
            </a:r>
            <a:r>
              <a:rPr lang="en-AU"/>
              <a:t> </a:t>
            </a:r>
            <a:r>
              <a:rPr lang="en-AU" kern="1200">
                <a:effectLst/>
              </a:rPr>
              <a:t>amongst First Nations communities, if that goal is not achieved?</a:t>
            </a:r>
            <a:endParaRPr lang="en-US" kern="1200">
              <a:effectLst/>
            </a:endParaRPr>
          </a:p>
          <a:p>
            <a:pPr defTabSz="914400">
              <a:defRPr/>
            </a:pPr>
            <a:endParaRPr lang="en-AU" b="1"/>
          </a:p>
          <a:p>
            <a:pPr defTabSz="914400">
              <a:defRPr/>
            </a:pPr>
            <a:r>
              <a:rPr lang="en-AU" b="1" i="0" u="none" kern="1200">
                <a:effectLst/>
              </a:rPr>
              <a:t>Curriculum</a:t>
            </a:r>
            <a:r>
              <a:rPr lang="en-AU" b="1"/>
              <a:t> Links</a:t>
            </a:r>
            <a:r>
              <a:rPr lang="en-AU" b="1" i="0" u="none" kern="1200">
                <a:effectLst/>
              </a:rPr>
              <a:t>:</a:t>
            </a:r>
            <a:r>
              <a:rPr lang="en-AU" b="1"/>
              <a:t> </a:t>
            </a:r>
            <a:r>
              <a:rPr lang="en-US">
                <a:hlinkClick r:id="rId6"/>
              </a:rPr>
              <a:t>History</a:t>
            </a:r>
            <a:r>
              <a:rPr lang="en-US" kern="1200">
                <a:effectLst/>
              </a:rPr>
              <a:t>,</a:t>
            </a:r>
            <a:r>
              <a:rPr lang="en-US" b="1"/>
              <a:t> </a:t>
            </a:r>
            <a:r>
              <a:rPr lang="en-AU" kern="1200">
                <a:effectLst/>
                <a:hlinkClick r:id="rId7"/>
              </a:rPr>
              <a:t>Civics</a:t>
            </a:r>
            <a:r>
              <a:rPr lang="en-AU" kern="1200" baseline="0">
                <a:effectLst/>
                <a:hlinkClick r:id="rId7"/>
              </a:rPr>
              <a:t> and</a:t>
            </a:r>
            <a:r>
              <a:rPr lang="en-AU">
                <a:hlinkClick r:id="rId7"/>
              </a:rPr>
              <a:t> </a:t>
            </a:r>
            <a:r>
              <a:rPr lang="en-AU" kern="1200" baseline="0">
                <a:effectLst/>
                <a:hlinkClick r:id="rId7">
                  <a:extLst>
                    <a:ext uri="{A12FA001-AC4F-418D-AE19-62706E023703}">
                      <ahyp:hlinkClr xmlns:ahyp="http://schemas.microsoft.com/office/drawing/2018/hyperlinkcolor" val="tx"/>
                    </a:ext>
                  </a:extLst>
                </a:hlinkClick>
              </a:rPr>
              <a:t>Citizenship</a:t>
            </a:r>
            <a:endParaRPr lang="en-AU">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14</a:t>
            </a:fld>
            <a:endParaRPr lang="en-US"/>
          </a:p>
        </p:txBody>
      </p:sp>
    </p:spTree>
    <p:extLst>
      <p:ext uri="{BB962C8B-B14F-4D97-AF65-F5344CB8AC3E}">
        <p14:creationId xmlns:p14="http://schemas.microsoft.com/office/powerpoint/2010/main" val="9479864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600"/>
              </a:spcAft>
              <a:defRPr/>
            </a:pPr>
            <a:r>
              <a:rPr lang="en-AU" b="1" u="sng"/>
              <a:t>SEE</a:t>
            </a:r>
            <a:r>
              <a:rPr lang="en-AU"/>
              <a:t> – JUDGE – ACT – PRAY </a:t>
            </a:r>
            <a:endParaRPr lang="en-US"/>
          </a:p>
          <a:p>
            <a:pPr>
              <a:spcAft>
                <a:spcPts val="600"/>
              </a:spcAft>
              <a:defRPr/>
            </a:pPr>
            <a:endParaRPr lang="en-AU" b="1"/>
          </a:p>
          <a:p>
            <a:pPr>
              <a:spcAft>
                <a:spcPts val="600"/>
              </a:spcAft>
              <a:defRPr/>
            </a:pPr>
            <a:r>
              <a:rPr lang="en-AU" b="1"/>
              <a:t>Listen: </a:t>
            </a:r>
            <a:r>
              <a:rPr lang="en-US" b="0">
                <a:hlinkClick r:id="rId3"/>
              </a:rPr>
              <a:t>The Statement From the Heart</a:t>
            </a:r>
            <a:r>
              <a:rPr lang="en-AU"/>
              <a:t> is an invitation from First Nations Peoples issued to all Australians on 26 May 2017.* Go to this </a:t>
            </a:r>
            <a:r>
              <a:rPr lang="en-AU">
                <a:hlinkClick r:id="rId4"/>
              </a:rPr>
              <a:t>website</a:t>
            </a:r>
            <a:r>
              <a:rPr lang="en-AU"/>
              <a:t> and scroll down to listen Professor Megan Davis, member of the Referendum Council, reading the Statement From the Heart for the first time in history on the floor of the First Nations Constitutional Convention.</a:t>
            </a:r>
            <a:endParaRPr lang="en-US">
              <a:cs typeface="Calibri"/>
            </a:endParaRPr>
          </a:p>
          <a:p>
            <a:pPr>
              <a:spcAft>
                <a:spcPts val="600"/>
              </a:spcAft>
            </a:pPr>
            <a:endParaRPr lang="en-AU" b="1"/>
          </a:p>
          <a:p>
            <a:pPr>
              <a:spcAft>
                <a:spcPts val="600"/>
              </a:spcAft>
            </a:pPr>
            <a:r>
              <a:rPr lang="en-AU" b="1"/>
              <a:t>Investigate</a:t>
            </a:r>
            <a:r>
              <a:rPr lang="en-AU"/>
              <a:t> where the Statement From the Heart was written, who created the artwork and who was involved in writing and signing it. </a:t>
            </a:r>
            <a:endParaRPr lang="en-US">
              <a:cs typeface="Calibri"/>
            </a:endParaRPr>
          </a:p>
          <a:p>
            <a:pPr>
              <a:spcAft>
                <a:spcPts val="600"/>
              </a:spcAft>
            </a:pPr>
            <a:endParaRPr lang="en-AU" b="1"/>
          </a:p>
          <a:p>
            <a:pPr>
              <a:spcAft>
                <a:spcPts val="600"/>
              </a:spcAft>
            </a:pPr>
            <a:r>
              <a:rPr lang="en-AU" b="1"/>
              <a:t>Curriculum Links: </a:t>
            </a:r>
            <a:r>
              <a:rPr lang="en-US">
                <a:hlinkClick r:id="rId5"/>
              </a:rPr>
              <a:t>History</a:t>
            </a:r>
            <a:r>
              <a:rPr lang="en-US"/>
              <a:t>,</a:t>
            </a:r>
            <a:r>
              <a:rPr lang="en-US" b="1"/>
              <a:t> </a:t>
            </a:r>
            <a:r>
              <a:rPr lang="en-AU">
                <a:hlinkClick r:id="rId6"/>
              </a:rPr>
              <a:t>Civics and </a:t>
            </a:r>
            <a:r>
              <a:rPr lang="en-AU">
                <a:hlinkClick r:id="rId6">
                  <a:extLst>
                    <a:ext uri="{A12FA001-AC4F-418D-AE19-62706E023703}">
                      <ahyp:hlinkClr xmlns:ahyp="http://schemas.microsoft.com/office/drawing/2018/hyperlinkcolor" val="tx"/>
                    </a:ext>
                  </a:extLst>
                </a:hlinkClick>
              </a:rPr>
              <a:t>Citizenship</a:t>
            </a:r>
            <a:endParaRPr lang="en-AU">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15</a:t>
            </a:fld>
            <a:endParaRPr lang="en-US"/>
          </a:p>
        </p:txBody>
      </p:sp>
    </p:spTree>
    <p:extLst>
      <p:ext uri="{BB962C8B-B14F-4D97-AF65-F5344CB8AC3E}">
        <p14:creationId xmlns:p14="http://schemas.microsoft.com/office/powerpoint/2010/main" val="6366553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400">
              <a:spcAft>
                <a:spcPts val="600"/>
              </a:spcAft>
              <a:defRPr/>
            </a:pPr>
            <a:r>
              <a:rPr lang="en-AU" b="1" u="sng"/>
              <a:t>SEE</a:t>
            </a:r>
            <a:r>
              <a:rPr lang="en-AU"/>
              <a:t> – </a:t>
            </a:r>
            <a:r>
              <a:rPr lang="en-AU" b="1" u="sng"/>
              <a:t>JUDGE</a:t>
            </a:r>
            <a:r>
              <a:rPr lang="en-AU"/>
              <a:t> – ACT – PRAY </a:t>
            </a:r>
            <a:endParaRPr lang="en-US"/>
          </a:p>
          <a:p>
            <a:pPr defTabSz="914400">
              <a:spcAft>
                <a:spcPts val="424"/>
              </a:spcAft>
              <a:defRPr/>
            </a:pPr>
            <a:endParaRPr lang="en-AU" b="1"/>
          </a:p>
          <a:p>
            <a:pPr defTabSz="914400">
              <a:spcAft>
                <a:spcPts val="424"/>
              </a:spcAft>
              <a:defRPr/>
            </a:pPr>
            <a:r>
              <a:rPr lang="en-AU" b="1"/>
              <a:t>Review </a:t>
            </a:r>
            <a:r>
              <a:rPr lang="en-AU"/>
              <a:t>the Statement and the two things it calls for, using the slide as a prompt.</a:t>
            </a:r>
            <a:endParaRPr lang="en-US">
              <a:cs typeface="Calibri"/>
            </a:endParaRPr>
          </a:p>
          <a:p>
            <a:pPr defTabSz="914400">
              <a:spcAft>
                <a:spcPts val="424"/>
              </a:spcAft>
              <a:defRPr/>
            </a:pPr>
            <a:endParaRPr lang="en-AU" b="1"/>
          </a:p>
          <a:p>
            <a:pPr defTabSz="914400">
              <a:spcAft>
                <a:spcPts val="424"/>
              </a:spcAft>
              <a:defRPr/>
            </a:pPr>
            <a:r>
              <a:rPr lang="en-AU" b="1"/>
              <a:t>Explore </a:t>
            </a:r>
            <a:r>
              <a:rPr lang="en-AU"/>
              <a:t>the Catholic Social Teaching principles of Participation and Subsidiarity using our </a:t>
            </a:r>
            <a:r>
              <a:rPr lang="en-AU">
                <a:hlinkClick r:id="rId3"/>
              </a:rPr>
              <a:t>CST Toolkit</a:t>
            </a:r>
            <a:r>
              <a:rPr lang="en-AU"/>
              <a:t>. The Toolkit includes learning sequences and this </a:t>
            </a:r>
            <a:r>
              <a:rPr lang="en-AU">
                <a:hlinkClick r:id="rId4"/>
              </a:rPr>
              <a:t>short film</a:t>
            </a:r>
            <a:r>
              <a:rPr lang="en-AU"/>
              <a:t> explaining the principles. </a:t>
            </a:r>
            <a:endParaRPr lang="en-US">
              <a:cs typeface="Calibri"/>
            </a:endParaRPr>
          </a:p>
          <a:p>
            <a:pPr defTabSz="914400">
              <a:spcAft>
                <a:spcPts val="424"/>
              </a:spcAft>
              <a:defRPr/>
            </a:pPr>
            <a:endParaRPr lang="en-AU" b="1"/>
          </a:p>
          <a:p>
            <a:pPr defTabSz="914400">
              <a:spcAft>
                <a:spcPts val="424"/>
              </a:spcAft>
              <a:defRPr/>
            </a:pPr>
            <a:r>
              <a:rPr lang="en-AU" b="1"/>
              <a:t>Discuss</a:t>
            </a:r>
            <a:r>
              <a:rPr lang="en-AU"/>
              <a:t>:</a:t>
            </a:r>
            <a:endParaRPr lang="en-US">
              <a:cs typeface="Calibri"/>
            </a:endParaRPr>
          </a:p>
          <a:p>
            <a:pPr marL="171450" indent="-171450" defTabSz="914400">
              <a:buFont typeface="Arial"/>
              <a:buChar char="•"/>
              <a:defRPr/>
            </a:pPr>
            <a:r>
              <a:rPr lang="en-AU"/>
              <a:t>What do you think “History is calling” means? </a:t>
            </a:r>
            <a:endParaRPr lang="en-US"/>
          </a:p>
          <a:p>
            <a:pPr marL="171450" indent="-171450" defTabSz="914400">
              <a:spcAft>
                <a:spcPts val="424"/>
              </a:spcAft>
              <a:buFont typeface="Arial"/>
              <a:buChar char="•"/>
              <a:defRPr/>
            </a:pPr>
            <a:r>
              <a:rPr lang="en-AU"/>
              <a:t>Why is looking back at the past important for seeing in the present and looking forward to the future?</a:t>
            </a:r>
            <a:endParaRPr lang="en-US"/>
          </a:p>
          <a:p>
            <a:pPr defTabSz="914400">
              <a:spcAft>
                <a:spcPts val="600"/>
              </a:spcAft>
              <a:defRPr/>
            </a:pPr>
            <a:endParaRPr lang="en-AU" b="1"/>
          </a:p>
          <a:p>
            <a:pPr defTabSz="914400">
              <a:spcAft>
                <a:spcPts val="600"/>
              </a:spcAft>
              <a:defRPr/>
            </a:pPr>
            <a:r>
              <a:rPr lang="en-AU" b="1"/>
              <a:t>Curriculum Links: </a:t>
            </a:r>
            <a:r>
              <a:rPr lang="en-AU">
                <a:hlinkClick r:id="rId5"/>
              </a:rPr>
              <a:t>Ethical Understanding</a:t>
            </a:r>
            <a:r>
              <a:rPr lang="en-AU"/>
              <a:t>, </a:t>
            </a:r>
            <a:r>
              <a:rPr lang="en-AU">
                <a:hlinkClick r:id="rId6"/>
              </a:rPr>
              <a:t>Critical and Creative Thinking</a:t>
            </a:r>
            <a:r>
              <a:rPr lang="en-AU"/>
              <a:t>, </a:t>
            </a:r>
            <a:r>
              <a:rPr lang="en-AU">
                <a:hlinkClick r:id="rId7"/>
              </a:rPr>
              <a:t>Personal and Social Capability</a:t>
            </a:r>
            <a:r>
              <a:rPr lang="en-AU"/>
              <a:t>, </a:t>
            </a:r>
            <a:r>
              <a:rPr lang="en-US">
                <a:hlinkClick r:id="rId8"/>
              </a:rPr>
              <a:t>History</a:t>
            </a:r>
            <a:r>
              <a:rPr lang="en-US"/>
              <a:t>,</a:t>
            </a:r>
            <a:r>
              <a:rPr lang="en-US" b="1"/>
              <a:t> </a:t>
            </a:r>
            <a:r>
              <a:rPr lang="en-AU">
                <a:hlinkClick r:id="rId9"/>
              </a:rPr>
              <a:t>Civics and </a:t>
            </a:r>
            <a:r>
              <a:rPr lang="en-AU">
                <a:hlinkClick r:id="rId9">
                  <a:extLst>
                    <a:ext uri="{A12FA001-AC4F-418D-AE19-62706E023703}">
                      <ahyp:hlinkClr xmlns:ahyp="http://schemas.microsoft.com/office/drawing/2018/hyperlinkcolor" val="tx"/>
                    </a:ext>
                  </a:extLst>
                </a:hlinkClick>
              </a:rPr>
              <a:t>Citizenship</a:t>
            </a:r>
            <a:endParaRPr lang="en-AU">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16</a:t>
            </a:fld>
            <a:endParaRPr lang="en-US"/>
          </a:p>
        </p:txBody>
      </p:sp>
    </p:spTree>
    <p:extLst>
      <p:ext uri="{BB962C8B-B14F-4D97-AF65-F5344CB8AC3E}">
        <p14:creationId xmlns:p14="http://schemas.microsoft.com/office/powerpoint/2010/main" val="29065620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400">
              <a:spcAft>
                <a:spcPts val="600"/>
              </a:spcAft>
              <a:defRPr/>
            </a:pPr>
            <a:r>
              <a:rPr lang="en-AU" b="0"/>
              <a:t>SEE –</a:t>
            </a:r>
            <a:r>
              <a:rPr lang="en-AU"/>
              <a:t> </a:t>
            </a:r>
            <a:r>
              <a:rPr lang="en-AU" b="1" u="sng"/>
              <a:t>JUDGE</a:t>
            </a:r>
            <a:r>
              <a:rPr lang="en-AU"/>
              <a:t> </a:t>
            </a:r>
            <a:r>
              <a:rPr lang="en-AU" b="0"/>
              <a:t>– ACT – PRAY</a:t>
            </a:r>
            <a:r>
              <a:rPr lang="en-AU"/>
              <a:t> </a:t>
            </a:r>
            <a:endParaRPr lang="en-US"/>
          </a:p>
          <a:p>
            <a:pPr>
              <a:spcBef>
                <a:spcPts val="329"/>
              </a:spcBef>
              <a:spcAft>
                <a:spcPts val="424"/>
              </a:spcAft>
            </a:pPr>
            <a:r>
              <a:rPr lang="en-AU" b="1"/>
              <a:t>Discuss</a:t>
            </a:r>
            <a:r>
              <a:rPr lang="en-AU"/>
              <a:t>: </a:t>
            </a:r>
            <a:endParaRPr lang="en-US"/>
          </a:p>
          <a:p>
            <a:pPr marL="171450" indent="-171450">
              <a:lnSpc>
                <a:spcPct val="100000"/>
              </a:lnSpc>
              <a:spcBef>
                <a:spcPts val="0"/>
              </a:spcBef>
              <a:spcAft>
                <a:spcPts val="0"/>
              </a:spcAft>
              <a:buFont typeface="Arial"/>
              <a:buChar char="•"/>
            </a:pPr>
            <a:r>
              <a:rPr lang="en-AU"/>
              <a:t>Why is a First Nations Voice important? List as many reasons as you can think of.</a:t>
            </a:r>
            <a:endParaRPr lang="en-US"/>
          </a:p>
          <a:p>
            <a:pPr marL="171450" indent="-171450">
              <a:spcAft>
                <a:spcPts val="424"/>
              </a:spcAft>
              <a:buFont typeface="Arial"/>
              <a:buChar char="•"/>
            </a:pPr>
            <a:r>
              <a:rPr lang="en-AU"/>
              <a:t>How will a First Nations Voice and a Makarrata Commission help First Nations Peoples to better participate in decisions that affect their lives? </a:t>
            </a:r>
            <a:endParaRPr lang="en-AU">
              <a:cs typeface="Calibri"/>
            </a:endParaRPr>
          </a:p>
          <a:p>
            <a:pPr defTabSz="914400">
              <a:spcAft>
                <a:spcPts val="600"/>
              </a:spcAft>
              <a:defRPr/>
            </a:pPr>
            <a:r>
              <a:rPr lang="en-AU" b="1"/>
              <a:t>Curriculum Links: </a:t>
            </a:r>
            <a:r>
              <a:rPr lang="en-AU">
                <a:hlinkClick r:id="rId3"/>
              </a:rPr>
              <a:t>Critical and Creative Thinking</a:t>
            </a:r>
            <a:r>
              <a:rPr lang="en-AU"/>
              <a:t>, </a:t>
            </a:r>
            <a:r>
              <a:rPr lang="en-AU">
                <a:hlinkClick r:id="rId4"/>
              </a:rPr>
              <a:t>Civics and </a:t>
            </a:r>
            <a:r>
              <a:rPr lang="en-AU">
                <a:hlinkClick r:id="rId4">
                  <a:extLst>
                    <a:ext uri="{A12FA001-AC4F-418D-AE19-62706E023703}">
                      <ahyp:hlinkClr xmlns:ahyp="http://schemas.microsoft.com/office/drawing/2018/hyperlinkcolor" val="tx"/>
                    </a:ext>
                  </a:extLst>
                </a:hlinkClick>
              </a:rPr>
              <a:t>Citizenship</a:t>
            </a:r>
            <a:endParaRPr lang="en-AU"/>
          </a:p>
        </p:txBody>
      </p:sp>
      <p:sp>
        <p:nvSpPr>
          <p:cNvPr id="4" name="Slide Number Placeholder 3"/>
          <p:cNvSpPr>
            <a:spLocks noGrp="1"/>
          </p:cNvSpPr>
          <p:nvPr>
            <p:ph type="sldNum" sz="quarter" idx="5"/>
          </p:nvPr>
        </p:nvSpPr>
        <p:spPr/>
        <p:txBody>
          <a:bodyPr/>
          <a:lstStyle/>
          <a:p>
            <a:fld id="{490689D6-08F4-9246-8340-6E1C330F9F5D}" type="slidenum">
              <a:rPr lang="en-US" smtClean="0"/>
              <a:t>17</a:t>
            </a:fld>
            <a:endParaRPr lang="en-US"/>
          </a:p>
        </p:txBody>
      </p:sp>
    </p:spTree>
    <p:extLst>
      <p:ext uri="{BB962C8B-B14F-4D97-AF65-F5344CB8AC3E}">
        <p14:creationId xmlns:p14="http://schemas.microsoft.com/office/powerpoint/2010/main" val="2660877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400">
              <a:spcAft>
                <a:spcPts val="600"/>
              </a:spcAft>
              <a:defRPr/>
            </a:pPr>
            <a:r>
              <a:rPr lang="en-AU" b="1" u="sng"/>
              <a:t>SEE</a:t>
            </a:r>
            <a:r>
              <a:rPr lang="en-AU"/>
              <a:t> </a:t>
            </a:r>
            <a:r>
              <a:rPr lang="en-AU" b="0"/>
              <a:t>–</a:t>
            </a:r>
            <a:r>
              <a:rPr lang="en-AU"/>
              <a:t> </a:t>
            </a:r>
            <a:r>
              <a:rPr lang="en-AU" b="1" u="sng"/>
              <a:t>JUDGE</a:t>
            </a:r>
            <a:r>
              <a:rPr lang="en-AU"/>
              <a:t> </a:t>
            </a:r>
            <a:r>
              <a:rPr lang="en-AU" b="0"/>
              <a:t>– ACT – PRAY</a:t>
            </a:r>
            <a:r>
              <a:rPr lang="en-AU"/>
              <a:t> </a:t>
            </a:r>
            <a:endParaRPr lang="en-US"/>
          </a:p>
          <a:p>
            <a:pPr>
              <a:spcAft>
                <a:spcPts val="600"/>
              </a:spcAft>
              <a:defRPr/>
            </a:pPr>
            <a:endParaRPr lang="en-AU" b="1"/>
          </a:p>
          <a:p>
            <a:pPr>
              <a:spcAft>
                <a:spcPts val="600"/>
              </a:spcAft>
              <a:defRPr/>
            </a:pPr>
            <a:r>
              <a:rPr lang="en-AU" b="1"/>
              <a:t>Recap: </a:t>
            </a:r>
            <a:r>
              <a:rPr lang="en-AU" b="0" i="1"/>
              <a:t>Why does Caritas Australia use the term ‘First Australians’?</a:t>
            </a:r>
            <a:r>
              <a:rPr lang="en-AU" i="1"/>
              <a:t> </a:t>
            </a:r>
            <a:r>
              <a:rPr lang="en-AU"/>
              <a:t>We use several terms when referring to Aboriginal and Torres Strait Islander People, including First Nations Peoples and First Australians. This choice is informed by the language of the Australian Curriculum and the preference of Caritas Australia’s First Australian program partners who feel that the term ‘Indigenous’ is a generic term and does not express their unique belonging to the country in which our organisation is based.</a:t>
            </a:r>
          </a:p>
          <a:p>
            <a:pPr>
              <a:spcAft>
                <a:spcPts val="600"/>
              </a:spcAft>
            </a:pPr>
            <a:endParaRPr lang="en-AU" b="1"/>
          </a:p>
          <a:p>
            <a:pPr>
              <a:spcAft>
                <a:spcPts val="600"/>
              </a:spcAft>
            </a:pPr>
            <a:r>
              <a:rPr lang="en-AU" b="1"/>
              <a:t>Watch</a:t>
            </a:r>
            <a:r>
              <a:rPr lang="en-AU"/>
              <a:t> Caritas Australia’s </a:t>
            </a:r>
            <a:r>
              <a:rPr lang="en-AU" i="1">
                <a:hlinkClick r:id="rId3"/>
              </a:rPr>
              <a:t>Programs Snapshot: First Australians</a:t>
            </a:r>
            <a:r>
              <a:rPr lang="en-AU"/>
              <a:t> video. You might also like to explore our other related resources, including First Nations Peoples case studies. These can be found on our </a:t>
            </a:r>
            <a:r>
              <a:rPr lang="en-AU">
                <a:hlinkClick r:id="rId4"/>
              </a:rPr>
              <a:t>Resources</a:t>
            </a:r>
            <a:r>
              <a:rPr lang="en-AU"/>
              <a:t> page. </a:t>
            </a:r>
            <a:r>
              <a:rPr lang="en-AU" b="0" kern="1200">
                <a:effectLst/>
              </a:rPr>
              <a:t>Alternatively, visit</a:t>
            </a:r>
            <a:r>
              <a:rPr lang="en-AU"/>
              <a:t> </a:t>
            </a:r>
            <a:r>
              <a:rPr lang="en-AU" b="0" kern="1200">
                <a:effectLst/>
                <a:hlinkClick r:id="rId5"/>
              </a:rPr>
              <a:t>Caritas Australia’s website</a:t>
            </a:r>
            <a:r>
              <a:rPr lang="en-AU"/>
              <a:t> </a:t>
            </a:r>
            <a:r>
              <a:rPr lang="en-AU" b="0" kern="1200">
                <a:effectLst/>
              </a:rPr>
              <a:t>to learn </a:t>
            </a:r>
            <a:r>
              <a:rPr lang="en-AU"/>
              <a:t>more </a:t>
            </a:r>
            <a:r>
              <a:rPr lang="en-AU" b="0" kern="1200">
                <a:effectLst/>
              </a:rPr>
              <a:t>about our First Australian Programs.</a:t>
            </a:r>
            <a:r>
              <a:rPr lang="en-AU"/>
              <a:t> </a:t>
            </a:r>
            <a:endParaRPr lang="en-US" b="0" kern="1200">
              <a:effectLst/>
              <a:cs typeface="Calibri"/>
            </a:endParaRPr>
          </a:p>
          <a:p>
            <a:pPr>
              <a:spcAft>
                <a:spcPts val="600"/>
              </a:spcAft>
              <a:defRPr/>
            </a:pPr>
            <a:endParaRPr lang="en-AU" b="1"/>
          </a:p>
          <a:p>
            <a:pPr>
              <a:spcAft>
                <a:spcPts val="600"/>
              </a:spcAft>
              <a:defRPr/>
            </a:pPr>
            <a:r>
              <a:rPr lang="en-AU" b="1" kern="1200">
                <a:effectLst/>
              </a:rPr>
              <a:t>Discuss:</a:t>
            </a:r>
            <a:r>
              <a:rPr lang="en-AU" b="1"/>
              <a:t> </a:t>
            </a:r>
            <a:r>
              <a:rPr lang="en-AU" b="0" kern="1200">
                <a:effectLst/>
              </a:rPr>
              <a:t>How are these Caritas Australia-supported partners and programs helping First Nations </a:t>
            </a:r>
            <a:r>
              <a:rPr lang="en-AU"/>
              <a:t>individuals </a:t>
            </a:r>
            <a:r>
              <a:rPr lang="en-AU" b="0" kern="1200">
                <a:effectLst/>
              </a:rPr>
              <a:t>and communities?</a:t>
            </a:r>
            <a:r>
              <a:rPr lang="en-AU"/>
              <a:t> </a:t>
            </a:r>
            <a:endParaRPr lang="en-AU">
              <a:cs typeface="Calibri"/>
            </a:endParaRPr>
          </a:p>
          <a:p>
            <a:pPr>
              <a:spcAft>
                <a:spcPts val="600"/>
              </a:spcAft>
              <a:defRPr/>
            </a:pPr>
            <a:endParaRPr lang="en-AU" b="1"/>
          </a:p>
          <a:p>
            <a:pPr>
              <a:spcAft>
                <a:spcPts val="600"/>
              </a:spcAft>
              <a:defRPr/>
            </a:pPr>
            <a:r>
              <a:rPr lang="en-AU" b="1"/>
              <a:t>Curriculum Links: </a:t>
            </a:r>
            <a:r>
              <a:rPr lang="en-AU">
                <a:hlinkClick r:id="rId6"/>
              </a:rPr>
              <a:t>Aboriginal and Torres Strait Islander histories and cultures</a:t>
            </a:r>
            <a:r>
              <a:rPr lang="en-AU" kern="1200">
                <a:effectLst/>
              </a:rPr>
              <a:t>,</a:t>
            </a:r>
            <a:r>
              <a:rPr lang="en-AU"/>
              <a:t> </a:t>
            </a:r>
            <a:r>
              <a:rPr lang="en-AU" kern="1200" baseline="0">
                <a:effectLst/>
                <a:hlinkClick r:id="rId7"/>
              </a:rPr>
              <a:t>Civics and</a:t>
            </a:r>
            <a:r>
              <a:rPr lang="en-AU">
                <a:hlinkClick r:id="rId7"/>
              </a:rPr>
              <a:t> </a:t>
            </a:r>
            <a:r>
              <a:rPr lang="en-AU" kern="1200" baseline="0">
                <a:effectLst/>
                <a:hlinkClick r:id="rId7"/>
              </a:rPr>
              <a:t>Citizenship</a:t>
            </a:r>
            <a:r>
              <a:rPr lang="en-AU"/>
              <a:t>,</a:t>
            </a:r>
            <a:r>
              <a:rPr lang="en-AU" b="1"/>
              <a:t> </a:t>
            </a:r>
            <a:r>
              <a:rPr lang="en-AU">
                <a:hlinkClick r:id="rId8"/>
              </a:rPr>
              <a:t>Ethical Understanding</a:t>
            </a:r>
            <a:r>
              <a:rPr lang="en-AU"/>
              <a:t>, </a:t>
            </a:r>
            <a:r>
              <a:rPr lang="en-AU">
                <a:hlinkClick r:id="rId9"/>
              </a:rPr>
              <a:t>Personal and Social Capability</a:t>
            </a:r>
            <a:endParaRPr lang="en-AU">
              <a:cs typeface="Calibri"/>
            </a:endParaRPr>
          </a:p>
          <a:p>
            <a:endParaRPr lang="en-AU">
              <a:solidFill>
                <a:srgbClr val="262626"/>
              </a:solidFill>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18</a:t>
            </a:fld>
            <a:endParaRPr lang="en-US"/>
          </a:p>
        </p:txBody>
      </p:sp>
    </p:spTree>
    <p:extLst>
      <p:ext uri="{BB962C8B-B14F-4D97-AF65-F5344CB8AC3E}">
        <p14:creationId xmlns:p14="http://schemas.microsoft.com/office/powerpoint/2010/main" val="19605597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600"/>
              </a:spcAft>
            </a:pPr>
            <a:r>
              <a:rPr lang="en-AU" b="1" u="sng"/>
              <a:t>SEE</a:t>
            </a:r>
            <a:r>
              <a:rPr lang="en-AU"/>
              <a:t> – </a:t>
            </a:r>
            <a:r>
              <a:rPr lang="en-AU" b="1" u="sng"/>
              <a:t>JUDGE</a:t>
            </a:r>
            <a:r>
              <a:rPr lang="en-AU"/>
              <a:t> – </a:t>
            </a:r>
            <a:r>
              <a:rPr lang="en-AU" b="1" u="sng"/>
              <a:t>ACT</a:t>
            </a:r>
            <a:r>
              <a:rPr lang="en-AU"/>
              <a:t> – </a:t>
            </a:r>
            <a:r>
              <a:rPr lang="en-AU" b="1" u="sng"/>
              <a:t>PRAY</a:t>
            </a:r>
            <a:r>
              <a:rPr lang="en-AU"/>
              <a:t> </a:t>
            </a:r>
            <a:endParaRPr lang="en-US"/>
          </a:p>
          <a:p>
            <a:pPr>
              <a:spcAft>
                <a:spcPts val="600"/>
              </a:spcAft>
            </a:pPr>
            <a:endParaRPr lang="en-AU"/>
          </a:p>
          <a:p>
            <a:pPr>
              <a:spcAft>
                <a:spcPts val="600"/>
              </a:spcAft>
            </a:pPr>
            <a:r>
              <a:rPr lang="en-AU"/>
              <a:t>For more on Catholic Social Teaching principles and how they related to Caritas Australia’s work in social and ecological justice, explore our </a:t>
            </a:r>
            <a:r>
              <a:rPr lang="en-AU">
                <a:hlinkClick r:id="rId3"/>
              </a:rPr>
              <a:t>CST Toolkit</a:t>
            </a:r>
            <a:r>
              <a:rPr lang="en-AU"/>
              <a:t>, which includes learning sequences for Primary and Secondary classes. </a:t>
            </a:r>
            <a:endParaRPr lang="en-AU">
              <a:cs typeface="Calibri"/>
            </a:endParaRPr>
          </a:p>
          <a:p>
            <a:pPr>
              <a:spcAft>
                <a:spcPts val="600"/>
              </a:spcAft>
            </a:pPr>
            <a:endParaRPr lang="en-AU" b="1"/>
          </a:p>
          <a:p>
            <a:pPr>
              <a:spcAft>
                <a:spcPts val="600"/>
              </a:spcAft>
            </a:pPr>
            <a:r>
              <a:rPr lang="en-AU" b="1"/>
              <a:t>Curriculum Links: </a:t>
            </a:r>
            <a:r>
              <a:rPr lang="en-AU">
                <a:hlinkClick r:id="rId4"/>
              </a:rPr>
              <a:t>Aboriginal and Torres Strait Islander histories and cultures</a:t>
            </a:r>
            <a:r>
              <a:rPr lang="en-AU"/>
              <a:t>, </a:t>
            </a:r>
            <a:r>
              <a:rPr lang="en-AU">
                <a:hlinkClick r:id="rId5"/>
              </a:rPr>
              <a:t>Civics and </a:t>
            </a:r>
            <a:r>
              <a:rPr lang="en-AU">
                <a:hlinkClick r:id="rId5">
                  <a:extLst>
                    <a:ext uri="{A12FA001-AC4F-418D-AE19-62706E023703}">
                      <ahyp:hlinkClr xmlns:ahyp="http://schemas.microsoft.com/office/drawing/2018/hyperlinkcolor" val="tx"/>
                    </a:ext>
                  </a:extLst>
                </a:hlinkClick>
              </a:rPr>
              <a:t>Citizenship</a:t>
            </a:r>
            <a:r>
              <a:rPr lang="en-AU"/>
              <a:t>, </a:t>
            </a:r>
            <a:r>
              <a:rPr lang="en-AU">
                <a:hlinkClick r:id="rId6"/>
              </a:rPr>
              <a:t>Ethical Understanding</a:t>
            </a:r>
            <a:r>
              <a:rPr lang="en-AU"/>
              <a:t>, </a:t>
            </a:r>
            <a:r>
              <a:rPr lang="en-AU">
                <a:hlinkClick r:id="rId7"/>
              </a:rPr>
              <a:t>Personal and Social Capability</a:t>
            </a:r>
            <a:endParaRPr lang="en-AU">
              <a:cs typeface="Calibri"/>
            </a:endParaRPr>
          </a:p>
          <a:p>
            <a:pPr>
              <a:spcAft>
                <a:spcPts val="600"/>
              </a:spcAft>
            </a:pPr>
            <a:endParaRPr lang="en-AU"/>
          </a:p>
          <a:p>
            <a:endParaRPr lang="en-AU">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19</a:t>
            </a:fld>
            <a:endParaRPr lang="en-US"/>
          </a:p>
        </p:txBody>
      </p:sp>
    </p:spTree>
    <p:extLst>
      <p:ext uri="{BB962C8B-B14F-4D97-AF65-F5344CB8AC3E}">
        <p14:creationId xmlns:p14="http://schemas.microsoft.com/office/powerpoint/2010/main" val="29986742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490689D6-08F4-9246-8340-6E1C330F9F5D}" type="slidenum">
              <a:rPr lang="en-US" smtClean="0"/>
              <a:t>2</a:t>
            </a:fld>
            <a:endParaRPr lang="en-US"/>
          </a:p>
        </p:txBody>
      </p:sp>
    </p:spTree>
    <p:extLst>
      <p:ext uri="{BB962C8B-B14F-4D97-AF65-F5344CB8AC3E}">
        <p14:creationId xmlns:p14="http://schemas.microsoft.com/office/powerpoint/2010/main" val="21662195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400">
              <a:spcAft>
                <a:spcPts val="600"/>
              </a:spcAft>
              <a:defRPr/>
            </a:pPr>
            <a:r>
              <a:rPr lang="en-AU" b="1" u="sng"/>
              <a:t>SEE</a:t>
            </a:r>
            <a:r>
              <a:rPr lang="en-AU"/>
              <a:t> </a:t>
            </a:r>
            <a:r>
              <a:rPr lang="en-AU" b="0"/>
              <a:t>–</a:t>
            </a:r>
            <a:r>
              <a:rPr lang="en-AU"/>
              <a:t> </a:t>
            </a:r>
            <a:r>
              <a:rPr lang="en-AU" b="1" u="sng"/>
              <a:t>JUDGE</a:t>
            </a:r>
            <a:r>
              <a:rPr lang="en-AU"/>
              <a:t> </a:t>
            </a:r>
            <a:r>
              <a:rPr lang="en-AU" b="0"/>
              <a:t>– ACT – PRAY</a:t>
            </a:r>
            <a:r>
              <a:rPr lang="en-AU"/>
              <a:t> </a:t>
            </a:r>
            <a:endParaRPr lang="en-US"/>
          </a:p>
          <a:p>
            <a:pPr>
              <a:spcAft>
                <a:spcPts val="600"/>
              </a:spcAft>
            </a:pPr>
            <a:endParaRPr lang="en-AU"/>
          </a:p>
          <a:p>
            <a:pPr>
              <a:spcAft>
                <a:spcPts val="600"/>
              </a:spcAft>
            </a:pPr>
            <a:r>
              <a:rPr lang="en-AU" kern="1200">
                <a:effectLst/>
              </a:rPr>
              <a:t>Seven principles of Catholic Social Teaching are: Human Dignity, The Common Good, Subsidiarity,</a:t>
            </a:r>
            <a:r>
              <a:rPr lang="en-AU"/>
              <a:t> </a:t>
            </a:r>
            <a:r>
              <a:rPr lang="en-AU" kern="1200">
                <a:effectLst/>
              </a:rPr>
              <a:t>Participation, Solidarity, Preferential Option for the Poor,</a:t>
            </a:r>
            <a:r>
              <a:rPr lang="en-AU"/>
              <a:t> </a:t>
            </a:r>
            <a:r>
              <a:rPr lang="en-US" kern="1200">
                <a:effectLst/>
              </a:rPr>
              <a:t>Care for our Common Home</a:t>
            </a:r>
            <a:r>
              <a:rPr lang="en-AU" kern="1200">
                <a:effectLst/>
              </a:rPr>
              <a:t>. Caritas</a:t>
            </a:r>
            <a:r>
              <a:rPr lang="en-AU" kern="1200" baseline="0">
                <a:effectLst/>
              </a:rPr>
              <a:t> Australia</a:t>
            </a:r>
            <a:r>
              <a:rPr lang="en-AU"/>
              <a:t> </a:t>
            </a:r>
            <a:r>
              <a:rPr lang="en-AU" kern="1200" baseline="0">
                <a:effectLst/>
              </a:rPr>
              <a:t>expresses these as belief statements that guide our work.</a:t>
            </a:r>
            <a:r>
              <a:rPr lang="en-AU"/>
              <a:t> </a:t>
            </a:r>
            <a:endParaRPr lang="en-US" kern="1200">
              <a:effectLst/>
              <a:cs typeface="Calibri"/>
            </a:endParaRPr>
          </a:p>
          <a:p>
            <a:pPr defTabSz="914400">
              <a:spcAft>
                <a:spcPts val="600"/>
              </a:spcAft>
              <a:defRPr/>
            </a:pPr>
            <a:endParaRPr lang="en-AU" b="1"/>
          </a:p>
          <a:p>
            <a:pPr defTabSz="914400">
              <a:spcAft>
                <a:spcPts val="600"/>
              </a:spcAft>
              <a:defRPr/>
            </a:pPr>
            <a:r>
              <a:rPr lang="en-AU" b="1" kern="1200">
                <a:effectLst/>
              </a:rPr>
              <a:t>Discuss:</a:t>
            </a:r>
            <a:r>
              <a:rPr lang="en-AU" b="1"/>
              <a:t> </a:t>
            </a:r>
            <a:r>
              <a:rPr lang="en-AU" kern="1200">
                <a:effectLst/>
              </a:rPr>
              <a:t>Which CSTs are particularly relevant to First </a:t>
            </a:r>
            <a:r>
              <a:rPr lang="en-AU"/>
              <a:t>Nations Peoples </a:t>
            </a:r>
            <a:r>
              <a:rPr lang="en-AU" kern="1200" baseline="0">
                <a:effectLst/>
              </a:rPr>
              <a:t>today</a:t>
            </a:r>
            <a:r>
              <a:rPr lang="en-AU" kern="1200">
                <a:effectLst/>
              </a:rPr>
              <a:t>? How?</a:t>
            </a:r>
            <a:endParaRPr lang="en-US" kern="1200">
              <a:effectLst/>
              <a:cs typeface="Calibri"/>
            </a:endParaRPr>
          </a:p>
          <a:p>
            <a:pPr defTabSz="914400">
              <a:spcAft>
                <a:spcPts val="600"/>
              </a:spcAft>
              <a:defRPr/>
            </a:pPr>
            <a:endParaRPr lang="en-AU" b="1"/>
          </a:p>
          <a:p>
            <a:pPr defTabSz="914400">
              <a:spcAft>
                <a:spcPts val="600"/>
              </a:spcAft>
              <a:defRPr/>
            </a:pPr>
            <a:r>
              <a:rPr lang="en-AU" b="1"/>
              <a:t>Explore: </a:t>
            </a:r>
            <a:r>
              <a:rPr lang="en-AU"/>
              <a:t>Explore the 2016 </a:t>
            </a:r>
            <a:r>
              <a:rPr lang="en-AU" i="1">
                <a:hlinkClick r:id="rId3"/>
              </a:rPr>
              <a:t>Joint Statement on Subsidiarity</a:t>
            </a:r>
            <a:r>
              <a:rPr lang="en-AU" i="1"/>
              <a:t>, </a:t>
            </a:r>
            <a:r>
              <a:rPr lang="en-AU" i="0"/>
              <a:t>signed by Caritas Australia and its First Australian</a:t>
            </a:r>
            <a:r>
              <a:rPr lang="en-AU"/>
              <a:t> </a:t>
            </a:r>
            <a:r>
              <a:rPr lang="en-AU" i="0"/>
              <a:t>partners</a:t>
            </a:r>
            <a:r>
              <a:rPr lang="en-AU"/>
              <a:t> </a:t>
            </a:r>
            <a:r>
              <a:rPr lang="en-AU" i="0" err="1"/>
              <a:t>Djilpin</a:t>
            </a:r>
            <a:r>
              <a:rPr lang="en-AU"/>
              <a:t> </a:t>
            </a:r>
            <a:r>
              <a:rPr lang="en-AU" i="0"/>
              <a:t>Arts, Aboriginal Carbon Fund, National Aboriginal and Torres Strait Islander Catholic Council,</a:t>
            </a:r>
            <a:r>
              <a:rPr lang="en-AU"/>
              <a:t> </a:t>
            </a:r>
            <a:r>
              <a:rPr lang="en-AU" i="0"/>
              <a:t>Kinchela Boys Home Aboriginal Corporation and Red Dust Healing along with other organisations. </a:t>
            </a:r>
            <a:r>
              <a:rPr lang="en-AU" b="0"/>
              <a:t>C</a:t>
            </a:r>
            <a:r>
              <a:rPr lang="en-AU"/>
              <a:t>hoose three words or phrases from the </a:t>
            </a:r>
            <a:r>
              <a:rPr lang="en-AU" i="1">
                <a:hlinkClick r:id="rId3"/>
              </a:rPr>
              <a:t>Joint Statement on Subsidiarity</a:t>
            </a:r>
            <a:r>
              <a:rPr lang="en-AU"/>
              <a:t> to help you explain ‘subsidiarity’. </a:t>
            </a:r>
            <a:endParaRPr lang="en-US">
              <a:cs typeface="Calibri"/>
            </a:endParaRPr>
          </a:p>
          <a:p>
            <a:pPr defTabSz="914400">
              <a:spcAft>
                <a:spcPts val="600"/>
              </a:spcAft>
              <a:defRPr/>
            </a:pPr>
            <a:endParaRPr lang="en-AU" b="1"/>
          </a:p>
          <a:p>
            <a:pPr defTabSz="914400">
              <a:spcAft>
                <a:spcPts val="600"/>
              </a:spcAft>
              <a:defRPr/>
            </a:pPr>
            <a:r>
              <a:rPr lang="en-AU" b="1"/>
              <a:t>Discuss: </a:t>
            </a:r>
            <a:r>
              <a:rPr lang="en-AU"/>
              <a:t>As a class or in small groups, discuss the following questions:</a:t>
            </a:r>
            <a:endParaRPr lang="en-US">
              <a:cs typeface="Calibri"/>
            </a:endParaRPr>
          </a:p>
          <a:p>
            <a:pPr marL="172720" marR="0" lvl="0" indent="-172720" algn="l" defTabSz="914400">
              <a:lnSpc>
                <a:spcPct val="100000"/>
              </a:lnSpc>
              <a:spcBef>
                <a:spcPts val="0"/>
              </a:spcBef>
              <a:spcAft>
                <a:spcPts val="0"/>
              </a:spcAft>
              <a:buFont typeface="Arial"/>
              <a:buChar char="•"/>
              <a:tabLst/>
              <a:defRPr/>
            </a:pPr>
            <a:r>
              <a:rPr lang="en-AU"/>
              <a:t>What does the phrase ‘nothing about us without us’ mean?</a:t>
            </a:r>
            <a:endParaRPr lang="en-US"/>
          </a:p>
          <a:p>
            <a:pPr marL="172720" indent="-172720" defTabSz="914400">
              <a:buFont typeface="Arial"/>
              <a:buChar char="•"/>
              <a:defRPr/>
            </a:pPr>
            <a:r>
              <a:rPr lang="en-AU"/>
              <a:t>How does the CST principle of Subsidiarity shape decision-making processes? At community levels? At government levels? </a:t>
            </a:r>
            <a:endParaRPr lang="en-US"/>
          </a:p>
          <a:p>
            <a:pPr marL="172720" marR="0" lvl="0" indent="-172720" algn="l" defTabSz="914400">
              <a:lnSpc>
                <a:spcPct val="100000"/>
              </a:lnSpc>
              <a:spcBef>
                <a:spcPts val="0"/>
              </a:spcBef>
              <a:spcAft>
                <a:spcPts val="600"/>
              </a:spcAft>
              <a:buFont typeface="Arial"/>
              <a:buChar char="•"/>
              <a:tabLst/>
              <a:defRPr/>
            </a:pPr>
            <a:r>
              <a:rPr lang="en-AU"/>
              <a:t>What difference can it make for First Nations Peoples?</a:t>
            </a:r>
            <a:endParaRPr lang="en-US"/>
          </a:p>
          <a:p>
            <a:pPr defTabSz="914400">
              <a:spcAft>
                <a:spcPts val="600"/>
              </a:spcAft>
              <a:defRPr/>
            </a:pPr>
            <a:endParaRPr lang="en-AU" b="1"/>
          </a:p>
          <a:p>
            <a:pPr defTabSz="914400">
              <a:spcAft>
                <a:spcPts val="600"/>
              </a:spcAft>
              <a:defRPr/>
            </a:pPr>
            <a:r>
              <a:rPr lang="en-AU" b="1" kern="1200">
                <a:effectLst/>
              </a:rPr>
              <a:t>Curriculum Links:</a:t>
            </a:r>
            <a:r>
              <a:rPr lang="en-AU" b="1"/>
              <a:t> </a:t>
            </a:r>
            <a:r>
              <a:rPr lang="en-AU">
                <a:hlinkClick r:id="rId4"/>
              </a:rPr>
              <a:t>Civics and </a:t>
            </a:r>
            <a:r>
              <a:rPr lang="en-AU">
                <a:hlinkClick r:id="rId4">
                  <a:extLst>
                    <a:ext uri="{A12FA001-AC4F-418D-AE19-62706E023703}">
                      <ahyp:hlinkClr xmlns:ahyp="http://schemas.microsoft.com/office/drawing/2018/hyperlinkcolor" val="tx"/>
                    </a:ext>
                  </a:extLst>
                </a:hlinkClick>
              </a:rPr>
              <a:t>Citizenship</a:t>
            </a:r>
            <a:r>
              <a:rPr lang="en-AU"/>
              <a:t>, </a:t>
            </a:r>
            <a:r>
              <a:rPr lang="en-AU">
                <a:hlinkClick r:id="rId5"/>
              </a:rPr>
              <a:t>Ethical Understanding</a:t>
            </a:r>
            <a:endParaRPr lang="en-AU">
              <a:cs typeface="Calibri"/>
            </a:endParaRPr>
          </a:p>
          <a:p>
            <a:pPr marL="0" marR="0" lvl="0" indent="0" algn="l" defTabSz="914400">
              <a:lnSpc>
                <a:spcPct val="100000"/>
              </a:lnSpc>
              <a:buClrTx/>
              <a:buSzTx/>
              <a:buFontTx/>
              <a:buNone/>
              <a:tabLst/>
              <a:defRPr/>
            </a:pPr>
            <a:endParaRPr lang="en-AU" sz="1200" kern="1200">
              <a:solidFill>
                <a:srgbClr val="262626"/>
              </a:solidFill>
              <a:effectLst/>
              <a:latin typeface="+mn-lt"/>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20</a:t>
            </a:fld>
            <a:endParaRPr lang="en-US"/>
          </a:p>
        </p:txBody>
      </p:sp>
    </p:spTree>
    <p:extLst>
      <p:ext uri="{BB962C8B-B14F-4D97-AF65-F5344CB8AC3E}">
        <p14:creationId xmlns:p14="http://schemas.microsoft.com/office/powerpoint/2010/main" val="27431206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400">
              <a:spcAft>
                <a:spcPts val="600"/>
              </a:spcAft>
              <a:defRPr/>
            </a:pPr>
            <a:r>
              <a:rPr lang="en-AU" b="1" u="sng"/>
              <a:t>SEE</a:t>
            </a:r>
            <a:r>
              <a:rPr lang="en-AU"/>
              <a:t> </a:t>
            </a:r>
            <a:r>
              <a:rPr lang="en-AU" b="0"/>
              <a:t>–</a:t>
            </a:r>
            <a:r>
              <a:rPr lang="en-AU"/>
              <a:t> </a:t>
            </a:r>
            <a:r>
              <a:rPr lang="en-AU" b="1" u="sng"/>
              <a:t>JUDGE</a:t>
            </a:r>
            <a:r>
              <a:rPr lang="en-AU"/>
              <a:t> </a:t>
            </a:r>
            <a:r>
              <a:rPr lang="en-AU" b="0"/>
              <a:t>– ACT – PRAY</a:t>
            </a:r>
            <a:r>
              <a:rPr lang="en-AU"/>
              <a:t> </a:t>
            </a:r>
            <a:endParaRPr lang="en-US"/>
          </a:p>
          <a:p>
            <a:pPr defTabSz="914400">
              <a:spcAft>
                <a:spcPts val="600"/>
              </a:spcAft>
              <a:defRPr/>
            </a:pPr>
            <a:endParaRPr lang="en-AU" b="1"/>
          </a:p>
          <a:p>
            <a:pPr defTabSz="914400">
              <a:spcAft>
                <a:spcPts val="600"/>
              </a:spcAft>
              <a:defRPr/>
            </a:pPr>
            <a:r>
              <a:rPr lang="en-AU" b="1"/>
              <a:t>Visit </a:t>
            </a:r>
            <a:r>
              <a:rPr lang="en-AU" b="0"/>
              <a:t>the</a:t>
            </a:r>
            <a:r>
              <a:rPr lang="en-AU"/>
              <a:t> </a:t>
            </a:r>
            <a:r>
              <a:rPr lang="en-AU" b="0">
                <a:hlinkClick r:id="rId3"/>
              </a:rPr>
              <a:t>Djilpin Arts</a:t>
            </a:r>
            <a:r>
              <a:rPr lang="en-AU"/>
              <a:t> </a:t>
            </a:r>
            <a:r>
              <a:rPr lang="en-AU" b="0"/>
              <a:t>website. What is</a:t>
            </a:r>
            <a:r>
              <a:rPr lang="en-AU"/>
              <a:t> </a:t>
            </a:r>
            <a:r>
              <a:rPr lang="en-AU" b="0" err="1"/>
              <a:t>Djilpin</a:t>
            </a:r>
            <a:r>
              <a:rPr lang="en-AU"/>
              <a:t> </a:t>
            </a:r>
            <a:r>
              <a:rPr lang="en-AU" b="0"/>
              <a:t>Arts’s vision? How is it achieving this?</a:t>
            </a:r>
            <a:endParaRPr lang="en-US" b="0">
              <a:cs typeface="Calibri"/>
            </a:endParaRPr>
          </a:p>
          <a:p>
            <a:pPr defTabSz="914400">
              <a:spcAft>
                <a:spcPts val="600"/>
              </a:spcAft>
              <a:defRPr/>
            </a:pPr>
            <a:endParaRPr lang="en-AU" b="1"/>
          </a:p>
          <a:p>
            <a:pPr defTabSz="914400">
              <a:spcAft>
                <a:spcPts val="600"/>
              </a:spcAft>
              <a:defRPr/>
            </a:pPr>
            <a:r>
              <a:rPr lang="en-AU" b="1"/>
              <a:t>Watch</a:t>
            </a:r>
            <a:r>
              <a:rPr lang="en-AU"/>
              <a:t> </a:t>
            </a:r>
            <a:r>
              <a:rPr lang="en-AU" i="1">
                <a:hlinkClick r:id="rId4"/>
              </a:rPr>
              <a:t>Janice’s Story</a:t>
            </a:r>
            <a:r>
              <a:rPr lang="en-AU"/>
              <a:t>.</a:t>
            </a:r>
            <a:endParaRPr lang="en-AU">
              <a:cs typeface="Calibri"/>
            </a:endParaRPr>
          </a:p>
          <a:p>
            <a:pPr defTabSz="914400">
              <a:spcAft>
                <a:spcPts val="600"/>
              </a:spcAft>
              <a:defRPr/>
            </a:pPr>
            <a:endParaRPr lang="en-AU" b="1"/>
          </a:p>
          <a:p>
            <a:pPr defTabSz="914400">
              <a:spcAft>
                <a:spcPts val="600"/>
              </a:spcAft>
              <a:defRPr/>
            </a:pPr>
            <a:r>
              <a:rPr lang="en-AU" b="1"/>
              <a:t>Discuss: </a:t>
            </a:r>
            <a:r>
              <a:rPr lang="en-AU" b="0"/>
              <a:t>Encourage students to keep the CST principle of Subsidiarity in mind as they discuss the following</a:t>
            </a:r>
            <a:r>
              <a:rPr lang="en-AU"/>
              <a:t> </a:t>
            </a:r>
            <a:r>
              <a:rPr lang="en-AU" b="0"/>
              <a:t>questions:</a:t>
            </a:r>
            <a:endParaRPr lang="en-US" b="0">
              <a:cs typeface="Calibri"/>
            </a:endParaRPr>
          </a:p>
          <a:p>
            <a:pPr marL="171450" marR="0" lvl="0" indent="-171450" algn="l" defTabSz="914400">
              <a:lnSpc>
                <a:spcPct val="100000"/>
              </a:lnSpc>
              <a:spcBef>
                <a:spcPts val="0"/>
              </a:spcBef>
              <a:spcAft>
                <a:spcPts val="0"/>
              </a:spcAft>
              <a:buFont typeface="Arial"/>
              <a:buChar char="•"/>
              <a:tabLst/>
              <a:defRPr/>
            </a:pPr>
            <a:r>
              <a:rPr lang="en-AU"/>
              <a:t>Name one thing about Janice’s story that stood out to you.</a:t>
            </a:r>
            <a:endParaRPr lang="en-US"/>
          </a:p>
          <a:p>
            <a:pPr marL="171450" marR="0" lvl="0" indent="-171450" algn="l" defTabSz="914400">
              <a:lnSpc>
                <a:spcPct val="100000"/>
              </a:lnSpc>
              <a:spcBef>
                <a:spcPts val="0"/>
              </a:spcBef>
              <a:spcAft>
                <a:spcPts val="0"/>
              </a:spcAft>
              <a:buFont typeface="Arial"/>
              <a:buChar char="•"/>
              <a:tabLst/>
              <a:defRPr/>
            </a:pPr>
            <a:r>
              <a:rPr lang="en-AU"/>
              <a:t>If you had the chance to ask Janice one question, what would you ask?</a:t>
            </a:r>
            <a:endParaRPr lang="en-US"/>
          </a:p>
          <a:p>
            <a:pPr marL="171450" indent="-171450" defTabSz="914400">
              <a:buFont typeface="Arial"/>
              <a:buChar char="•"/>
              <a:defRPr/>
            </a:pPr>
            <a:r>
              <a:rPr lang="en-AU"/>
              <a:t>What is it about </a:t>
            </a:r>
            <a:r>
              <a:rPr lang="en-AU" err="1"/>
              <a:t>Djilpin</a:t>
            </a:r>
            <a:r>
              <a:rPr lang="en-AU"/>
              <a:t> Arts that helps Janice and her family thrive? </a:t>
            </a:r>
            <a:endParaRPr lang="en-US"/>
          </a:p>
          <a:p>
            <a:pPr marL="171450" marR="0" lvl="0" indent="-171450" algn="l" defTabSz="914400">
              <a:lnSpc>
                <a:spcPct val="100000"/>
              </a:lnSpc>
              <a:spcBef>
                <a:spcPts val="0"/>
              </a:spcBef>
              <a:spcAft>
                <a:spcPts val="600"/>
              </a:spcAft>
              <a:buFont typeface="Arial"/>
              <a:buChar char="•"/>
              <a:tabLst/>
              <a:defRPr/>
            </a:pPr>
            <a:r>
              <a:rPr lang="en-AU"/>
              <a:t>Why is First Nations Culture so important?</a:t>
            </a:r>
            <a:endParaRPr lang="en-US"/>
          </a:p>
          <a:p>
            <a:pPr>
              <a:spcAft>
                <a:spcPts val="600"/>
              </a:spcAft>
            </a:pPr>
            <a:endParaRPr lang="en-AU" b="1"/>
          </a:p>
          <a:p>
            <a:pPr>
              <a:spcAft>
                <a:spcPts val="600"/>
              </a:spcAft>
            </a:pPr>
            <a:r>
              <a:rPr lang="en-AU" b="1"/>
              <a:t>Curriculum Links: </a:t>
            </a:r>
            <a:r>
              <a:rPr lang="en-AU">
                <a:hlinkClick r:id="rId5"/>
              </a:rPr>
              <a:t>Aboriginal and Torres Strait Islander histories and cultures</a:t>
            </a:r>
            <a:r>
              <a:rPr lang="en-AU"/>
              <a:t>, </a:t>
            </a:r>
            <a:r>
              <a:rPr lang="en-AU">
                <a:hlinkClick r:id="rId6"/>
              </a:rPr>
              <a:t>Intercultural Understanding</a:t>
            </a:r>
            <a:r>
              <a:rPr lang="en-AU"/>
              <a:t>, </a:t>
            </a:r>
            <a:r>
              <a:rPr lang="en-AU">
                <a:hlinkClick r:id="rId7"/>
              </a:rPr>
              <a:t>Civics and Citizenship</a:t>
            </a:r>
            <a:r>
              <a:rPr lang="en-AU"/>
              <a:t>, </a:t>
            </a:r>
            <a:r>
              <a:rPr lang="en-AU">
                <a:hlinkClick r:id="rId8"/>
              </a:rPr>
              <a:t>The Arts</a:t>
            </a:r>
            <a:endParaRPr lang="en-AU">
              <a:cs typeface="Calibri"/>
            </a:endParaRPr>
          </a:p>
          <a:p>
            <a:pPr>
              <a:spcAft>
                <a:spcPts val="600"/>
              </a:spcAft>
            </a:pPr>
            <a:endParaRPr lang="en-AU"/>
          </a:p>
          <a:p>
            <a:pPr marL="0" indent="0">
              <a:lnSpc>
                <a:spcPct val="100000"/>
              </a:lnSpc>
              <a:spcBef>
                <a:spcPts val="0"/>
              </a:spcBef>
              <a:buNone/>
            </a:pPr>
            <a:endParaRPr lang="en-AU">
              <a:solidFill>
                <a:schemeClr val="tx1">
                  <a:lumMod val="85000"/>
                  <a:lumOff val="15000"/>
                </a:schemeClr>
              </a:solidFill>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21</a:t>
            </a:fld>
            <a:endParaRPr lang="en-US"/>
          </a:p>
        </p:txBody>
      </p:sp>
    </p:spTree>
    <p:extLst>
      <p:ext uri="{BB962C8B-B14F-4D97-AF65-F5344CB8AC3E}">
        <p14:creationId xmlns:p14="http://schemas.microsoft.com/office/powerpoint/2010/main" val="30890000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400">
              <a:spcAft>
                <a:spcPts val="600"/>
              </a:spcAft>
              <a:defRPr/>
            </a:pPr>
            <a:r>
              <a:rPr lang="en-AU" b="1" u="sng"/>
              <a:t>SEE</a:t>
            </a:r>
            <a:r>
              <a:rPr lang="en-AU"/>
              <a:t> </a:t>
            </a:r>
            <a:r>
              <a:rPr lang="en-AU" b="0"/>
              <a:t>–</a:t>
            </a:r>
            <a:r>
              <a:rPr lang="en-AU"/>
              <a:t> </a:t>
            </a:r>
            <a:r>
              <a:rPr lang="en-AU" b="1" u="sng"/>
              <a:t>JUDGE</a:t>
            </a:r>
            <a:r>
              <a:rPr lang="en-AU"/>
              <a:t> </a:t>
            </a:r>
            <a:r>
              <a:rPr lang="en-AU" b="0"/>
              <a:t>– ACT – PRAY</a:t>
            </a:r>
            <a:r>
              <a:rPr lang="en-AU"/>
              <a:t> </a:t>
            </a:r>
            <a:endParaRPr lang="en-US"/>
          </a:p>
          <a:p>
            <a:pPr defTabSz="914400">
              <a:spcAft>
                <a:spcPts val="600"/>
              </a:spcAft>
              <a:defRPr/>
            </a:pPr>
            <a:endParaRPr lang="en-AU" b="1"/>
          </a:p>
          <a:p>
            <a:pPr defTabSz="914400">
              <a:spcAft>
                <a:spcPts val="600"/>
              </a:spcAft>
              <a:defRPr/>
            </a:pPr>
            <a:r>
              <a:rPr lang="en-AU" b="1"/>
              <a:t>Learn:</a:t>
            </a:r>
            <a:r>
              <a:rPr lang="en-AU"/>
              <a:t> </a:t>
            </a:r>
            <a:r>
              <a:rPr lang="en-US" b="0" i="0" kern="1200">
                <a:effectLst/>
              </a:rPr>
              <a:t>Through training workshops, Uncle Tom Powell, founder of the program, helps participants target</a:t>
            </a:r>
            <a:r>
              <a:rPr lang="en-US"/>
              <a:t> </a:t>
            </a:r>
            <a:r>
              <a:rPr lang="en-US" b="0" i="0" kern="1200">
                <a:effectLst/>
              </a:rPr>
              <a:t>issues affecting their lives and pursue personal journeys of growth and wellbeing.</a:t>
            </a:r>
            <a:r>
              <a:rPr lang="en-AU"/>
              <a:t> </a:t>
            </a:r>
            <a:r>
              <a:rPr lang="en-AU" b="0"/>
              <a:t>The work of Red Dust</a:t>
            </a:r>
            <a:r>
              <a:rPr lang="en-AU"/>
              <a:t> </a:t>
            </a:r>
            <a:r>
              <a:rPr lang="en-AU" b="0"/>
              <a:t>Healing highlights the benefits for First Nations Peoples when they shape their own futures. It also underlines</a:t>
            </a:r>
            <a:r>
              <a:rPr lang="en-AU"/>
              <a:t> </a:t>
            </a:r>
            <a:r>
              <a:rPr lang="en-AU" b="0"/>
              <a:t>the need for ongoing healing, including from generational trauma and experiences of injustice. Learn more by</a:t>
            </a:r>
            <a:r>
              <a:rPr lang="en-AU"/>
              <a:t> </a:t>
            </a:r>
            <a:r>
              <a:rPr lang="en-AU" b="0"/>
              <a:t>visiting</a:t>
            </a:r>
            <a:r>
              <a:rPr lang="en-AU"/>
              <a:t> </a:t>
            </a:r>
            <a:r>
              <a:rPr lang="en-AU" b="0">
                <a:hlinkClick r:id="rId3"/>
              </a:rPr>
              <a:t>Red Dust Healing</a:t>
            </a:r>
            <a:r>
              <a:rPr lang="en-AU" b="0"/>
              <a:t>.</a:t>
            </a:r>
            <a:endParaRPr lang="en-AU"/>
          </a:p>
          <a:p>
            <a:pPr defTabSz="914400">
              <a:spcAft>
                <a:spcPts val="600"/>
              </a:spcAft>
              <a:defRPr/>
            </a:pPr>
            <a:endParaRPr lang="en-AU" b="1"/>
          </a:p>
          <a:p>
            <a:pPr defTabSz="914400">
              <a:spcAft>
                <a:spcPts val="600"/>
              </a:spcAft>
              <a:defRPr/>
            </a:pPr>
            <a:r>
              <a:rPr lang="en-AU" b="1"/>
              <a:t>Discuss:</a:t>
            </a:r>
            <a:r>
              <a:rPr lang="en-AU"/>
              <a:t> </a:t>
            </a:r>
            <a:r>
              <a:rPr lang="en-AU" b="0" u="none"/>
              <a:t>Red Dust Healing </a:t>
            </a:r>
            <a:r>
              <a:rPr lang="en-AU"/>
              <a:t>highlights how, from their unique cultural perspective, First Nations Australians ‘belong to’ rather than ‘own’ the land. How might a connection to land aid healing and wellbeing? </a:t>
            </a:r>
            <a:endParaRPr lang="en-US">
              <a:cs typeface="Calibri"/>
            </a:endParaRPr>
          </a:p>
          <a:p>
            <a:pPr>
              <a:spcAft>
                <a:spcPts val="600"/>
              </a:spcAft>
            </a:pPr>
            <a:endParaRPr lang="en-AU"/>
          </a:p>
          <a:p>
            <a:pPr>
              <a:spcAft>
                <a:spcPts val="600"/>
              </a:spcAft>
            </a:pPr>
            <a:r>
              <a:rPr lang="en-AU" b="1"/>
              <a:t>Watch </a:t>
            </a:r>
            <a:r>
              <a:rPr lang="en-AU" i="1">
                <a:hlinkClick r:id="rId4"/>
              </a:rPr>
              <a:t>Barry's Story</a:t>
            </a:r>
            <a:r>
              <a:rPr lang="en-AU"/>
              <a:t>. Discuss.</a:t>
            </a:r>
            <a:endParaRPr lang="en-US">
              <a:cs typeface="Calibri"/>
            </a:endParaRPr>
          </a:p>
          <a:p>
            <a:pPr>
              <a:spcAft>
                <a:spcPts val="600"/>
              </a:spcAft>
            </a:pPr>
            <a:endParaRPr lang="en-AU" b="1"/>
          </a:p>
          <a:p>
            <a:pPr>
              <a:spcAft>
                <a:spcPts val="600"/>
              </a:spcAft>
            </a:pPr>
            <a:r>
              <a:rPr lang="en-AU" b="1"/>
              <a:t>Curriculum Links: </a:t>
            </a:r>
            <a:r>
              <a:rPr lang="en-AU">
                <a:hlinkClick r:id="rId5"/>
              </a:rPr>
              <a:t>Aboriginal and Torres Strait Islander histories and cultures</a:t>
            </a:r>
            <a:r>
              <a:rPr lang="en-AU"/>
              <a:t>, </a:t>
            </a:r>
            <a:r>
              <a:rPr lang="en-AU">
                <a:hlinkClick r:id="rId6"/>
              </a:rPr>
              <a:t>Intercultural </a:t>
            </a:r>
            <a:r>
              <a:rPr lang="en-AU">
                <a:hlinkClick r:id="rId6">
                  <a:extLst>
                    <a:ext uri="{A12FA001-AC4F-418D-AE19-62706E023703}">
                      <ahyp:hlinkClr xmlns:ahyp="http://schemas.microsoft.com/office/drawing/2018/hyperlinkcolor" val="tx"/>
                    </a:ext>
                  </a:extLst>
                </a:hlinkClick>
              </a:rPr>
              <a:t>Understanding</a:t>
            </a:r>
            <a:endParaRPr lang="en-AU">
              <a:cs typeface="Calibri"/>
            </a:endParaRPr>
          </a:p>
          <a:p>
            <a:pPr marL="0" indent="0">
              <a:lnSpc>
                <a:spcPct val="100000"/>
              </a:lnSpc>
              <a:spcBef>
                <a:spcPts val="0"/>
              </a:spcBef>
              <a:buNone/>
            </a:pPr>
            <a:endParaRPr lang="en-AU">
              <a:solidFill>
                <a:schemeClr val="tx1">
                  <a:lumMod val="85000"/>
                  <a:lumOff val="15000"/>
                </a:schemeClr>
              </a:solidFill>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22</a:t>
            </a:fld>
            <a:endParaRPr lang="en-US"/>
          </a:p>
        </p:txBody>
      </p:sp>
    </p:spTree>
    <p:extLst>
      <p:ext uri="{BB962C8B-B14F-4D97-AF65-F5344CB8AC3E}">
        <p14:creationId xmlns:p14="http://schemas.microsoft.com/office/powerpoint/2010/main" val="79745602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400">
              <a:spcAft>
                <a:spcPts val="600"/>
              </a:spcAft>
              <a:defRPr/>
            </a:pPr>
            <a:r>
              <a:rPr lang="en-AU" b="1" u="sng"/>
              <a:t>SEE</a:t>
            </a:r>
            <a:r>
              <a:rPr lang="en-AU"/>
              <a:t> – </a:t>
            </a:r>
            <a:r>
              <a:rPr lang="en-AU" b="1" u="sng"/>
              <a:t>JUDGE</a:t>
            </a:r>
            <a:r>
              <a:rPr lang="en-AU"/>
              <a:t> – ACT – PRAY </a:t>
            </a:r>
            <a:endParaRPr lang="en-US"/>
          </a:p>
          <a:p>
            <a:pPr defTabSz="914400">
              <a:spcAft>
                <a:spcPts val="600"/>
              </a:spcAft>
              <a:defRPr/>
            </a:pPr>
            <a:endParaRPr lang="en-AU" b="1"/>
          </a:p>
          <a:p>
            <a:pPr defTabSz="914400">
              <a:spcAft>
                <a:spcPts val="600"/>
              </a:spcAft>
              <a:defRPr/>
            </a:pPr>
            <a:r>
              <a:rPr lang="en-AU" b="1"/>
              <a:t>Reflect: </a:t>
            </a:r>
            <a:r>
              <a:rPr lang="en-AU"/>
              <a:t>‘</a:t>
            </a:r>
            <a:r>
              <a:rPr lang="en-AU" err="1"/>
              <a:t>Baabayn</a:t>
            </a:r>
            <a:r>
              <a:rPr lang="en-AU"/>
              <a:t>’ means ‘ancestral woman’ in </a:t>
            </a:r>
            <a:r>
              <a:rPr lang="en-AU" err="1"/>
              <a:t>Gumbaynggirr</a:t>
            </a:r>
            <a:r>
              <a:rPr lang="en-AU"/>
              <a:t> language. From its Young Mums and Bubs program to its youth and family support services, </a:t>
            </a:r>
            <a:r>
              <a:rPr lang="en-AU" err="1"/>
              <a:t>Baabayn</a:t>
            </a:r>
            <a:r>
              <a:rPr lang="en-AU"/>
              <a:t> Aboriginal Corporation creates a place of healing, connection and belonging for First Nations Peoples of every generation. How is knowledge passed on from generation to generation in your family, community or culture?</a:t>
            </a:r>
            <a:endParaRPr lang="en-US">
              <a:cs typeface="Calibri"/>
            </a:endParaRPr>
          </a:p>
          <a:p>
            <a:pPr defTabSz="914400">
              <a:spcAft>
                <a:spcPts val="600"/>
              </a:spcAft>
              <a:defRPr/>
            </a:pPr>
            <a:endParaRPr lang="en-AU"/>
          </a:p>
          <a:p>
            <a:pPr defTabSz="914400">
              <a:spcAft>
                <a:spcPts val="600"/>
              </a:spcAft>
              <a:defRPr/>
            </a:pPr>
            <a:r>
              <a:rPr lang="en-AU" b="1"/>
              <a:t>Watch </a:t>
            </a:r>
            <a:r>
              <a:rPr lang="en-AU" i="1">
                <a:hlinkClick r:id="rId3"/>
              </a:rPr>
              <a:t>Tereesa's Story</a:t>
            </a:r>
            <a:r>
              <a:rPr lang="en-AU"/>
              <a:t>. Discuss.*</a:t>
            </a:r>
            <a:endParaRPr lang="en-US">
              <a:cs typeface="Calibri"/>
            </a:endParaRPr>
          </a:p>
          <a:p>
            <a:pPr defTabSz="914400">
              <a:spcAft>
                <a:spcPts val="600"/>
              </a:spcAft>
              <a:defRPr/>
            </a:pPr>
            <a:r>
              <a:rPr lang="en-AU"/>
              <a:t>* Narrated and Audio Described versions of </a:t>
            </a:r>
            <a:r>
              <a:rPr lang="en-AU" err="1"/>
              <a:t>Tereesa’s</a:t>
            </a:r>
            <a:r>
              <a:rPr lang="en-AU"/>
              <a:t> Story are also available via our </a:t>
            </a:r>
            <a:r>
              <a:rPr lang="en-AU">
                <a:hlinkClick r:id="rId4"/>
              </a:rPr>
              <a:t>Resources</a:t>
            </a:r>
            <a:r>
              <a:rPr lang="en-AU"/>
              <a:t> page.</a:t>
            </a:r>
          </a:p>
          <a:p>
            <a:pPr defTabSz="914400">
              <a:spcAft>
                <a:spcPts val="600"/>
              </a:spcAft>
              <a:defRPr/>
            </a:pPr>
            <a:endParaRPr lang="en-AU" b="1"/>
          </a:p>
          <a:p>
            <a:pPr defTabSz="914400">
              <a:spcAft>
                <a:spcPts val="600"/>
              </a:spcAft>
              <a:defRPr/>
            </a:pPr>
            <a:r>
              <a:rPr lang="en-AU" b="1"/>
              <a:t>Curriculum Links: </a:t>
            </a:r>
            <a:r>
              <a:rPr lang="en-AU">
                <a:hlinkClick r:id="rId5"/>
              </a:rPr>
              <a:t>Aboriginal and Torres Strait Islander histories and cultures</a:t>
            </a:r>
            <a:r>
              <a:rPr lang="en-AU"/>
              <a:t>, </a:t>
            </a:r>
            <a:r>
              <a:rPr lang="en-AU">
                <a:hlinkClick r:id="rId6"/>
              </a:rPr>
              <a:t>Intercultural </a:t>
            </a:r>
            <a:r>
              <a:rPr lang="en-AU">
                <a:hlinkClick r:id="rId6">
                  <a:extLst>
                    <a:ext uri="{A12FA001-AC4F-418D-AE19-62706E023703}">
                      <ahyp:hlinkClr xmlns:ahyp="http://schemas.microsoft.com/office/drawing/2018/hyperlinkcolor" val="tx"/>
                    </a:ext>
                  </a:extLst>
                </a:hlinkClick>
              </a:rPr>
              <a:t>Understanding</a:t>
            </a:r>
            <a:endParaRPr lang="en-AU">
              <a:cs typeface="Calibri"/>
            </a:endParaRPr>
          </a:p>
          <a:p>
            <a:pPr marL="0" marR="0" lvl="0" indent="0" algn="l" defTabSz="914400">
              <a:lnSpc>
                <a:spcPct val="100000"/>
              </a:lnSpc>
              <a:spcBef>
                <a:spcPts val="0"/>
              </a:spcBef>
              <a:spcAft>
                <a:spcPts val="0"/>
              </a:spcAft>
              <a:buClrTx/>
              <a:buSzTx/>
              <a:buFontTx/>
              <a:buNone/>
              <a:tabLst/>
              <a:defRPr/>
            </a:pPr>
            <a:endParaRPr lang="en-AU">
              <a:solidFill>
                <a:schemeClr val="tx1">
                  <a:lumMod val="85000"/>
                  <a:lumOff val="15000"/>
                </a:schemeClr>
              </a:solidFill>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23</a:t>
            </a:fld>
            <a:endParaRPr lang="en-US"/>
          </a:p>
        </p:txBody>
      </p:sp>
    </p:spTree>
    <p:extLst>
      <p:ext uri="{BB962C8B-B14F-4D97-AF65-F5344CB8AC3E}">
        <p14:creationId xmlns:p14="http://schemas.microsoft.com/office/powerpoint/2010/main" val="269203717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400">
              <a:spcAft>
                <a:spcPts val="600"/>
              </a:spcAft>
              <a:defRPr/>
            </a:pPr>
            <a:r>
              <a:rPr lang="en-AU" b="1" u="sng"/>
              <a:t>SEE</a:t>
            </a:r>
            <a:r>
              <a:rPr lang="en-AU"/>
              <a:t> </a:t>
            </a:r>
            <a:r>
              <a:rPr lang="en-AU" b="0"/>
              <a:t>–</a:t>
            </a:r>
            <a:r>
              <a:rPr lang="en-AU"/>
              <a:t> </a:t>
            </a:r>
            <a:r>
              <a:rPr lang="en-AU" b="1" u="sng"/>
              <a:t>JUDGE</a:t>
            </a:r>
            <a:r>
              <a:rPr lang="en-AU"/>
              <a:t> </a:t>
            </a:r>
            <a:r>
              <a:rPr lang="en-AU" b="0"/>
              <a:t>– ACT – PRAY</a:t>
            </a:r>
            <a:r>
              <a:rPr lang="en-AU"/>
              <a:t> </a:t>
            </a:r>
            <a:endParaRPr lang="en-US"/>
          </a:p>
          <a:p>
            <a:pPr>
              <a:spcAft>
                <a:spcPts val="600"/>
              </a:spcAft>
            </a:pPr>
            <a:endParaRPr lang="en-US" b="1"/>
          </a:p>
          <a:p>
            <a:pPr>
              <a:spcAft>
                <a:spcPts val="600"/>
              </a:spcAft>
            </a:pPr>
            <a:r>
              <a:rPr lang="en-US" b="1"/>
              <a:t>Discuss: </a:t>
            </a:r>
            <a:r>
              <a:rPr lang="en-US">
                <a:hlinkClick r:id="rId3"/>
              </a:rPr>
              <a:t>Kinchela Boys Home Aboriginal Corporation (</a:t>
            </a:r>
            <a:r>
              <a:rPr lang="en-US" b="0">
                <a:hlinkClick r:id="rId3"/>
              </a:rPr>
              <a:t>KBHAC</a:t>
            </a:r>
            <a:r>
              <a:rPr lang="en-US">
                <a:hlinkClick r:id="rId3"/>
              </a:rPr>
              <a:t>)</a:t>
            </a:r>
            <a:r>
              <a:rPr lang="en-US"/>
              <a:t> </a:t>
            </a:r>
            <a:r>
              <a:rPr lang="en-US" b="0"/>
              <a:t>states that its services are “strengths based,</a:t>
            </a:r>
            <a:r>
              <a:rPr lang="en-US"/>
              <a:t> </a:t>
            </a:r>
            <a:r>
              <a:rPr lang="en-US" b="0"/>
              <a:t>culturally safe and trauma informed”. What does this mean? Why is it important?</a:t>
            </a:r>
            <a:endParaRPr lang="en-US"/>
          </a:p>
          <a:p>
            <a:pPr marL="74930" indent="-74930">
              <a:lnSpc>
                <a:spcPct val="113999"/>
              </a:lnSpc>
              <a:spcBef>
                <a:spcPts val="329"/>
              </a:spcBef>
              <a:spcAft>
                <a:spcPts val="424"/>
              </a:spcAft>
            </a:pPr>
            <a:endParaRPr lang="en-AU" b="1"/>
          </a:p>
          <a:p>
            <a:pPr marL="74930" indent="-74930">
              <a:lnSpc>
                <a:spcPct val="113999"/>
              </a:lnSpc>
              <a:spcBef>
                <a:spcPts val="329"/>
              </a:spcBef>
              <a:spcAft>
                <a:spcPts val="424"/>
              </a:spcAft>
            </a:pPr>
            <a:r>
              <a:rPr lang="en-AU" b="1"/>
              <a:t>Curriculum Links: </a:t>
            </a:r>
            <a:r>
              <a:rPr lang="en-AU">
                <a:hlinkClick r:id="rId4"/>
              </a:rPr>
              <a:t>Aboriginal and Torres Strait Islander histories and cultures</a:t>
            </a:r>
            <a:r>
              <a:rPr lang="en-AU"/>
              <a:t>, </a:t>
            </a:r>
            <a:r>
              <a:rPr lang="en-US">
                <a:hlinkClick r:id="rId5"/>
              </a:rPr>
              <a:t>History</a:t>
            </a:r>
            <a:r>
              <a:rPr lang="en-US"/>
              <a:t>,</a:t>
            </a:r>
            <a:r>
              <a:rPr lang="en-US" b="1"/>
              <a:t> </a:t>
            </a:r>
            <a:r>
              <a:rPr lang="en-AU">
                <a:hlinkClick r:id="rId6"/>
              </a:rPr>
              <a:t>Critical and Creative Thinking</a:t>
            </a:r>
            <a:r>
              <a:rPr lang="en-AU" b="1"/>
              <a:t>, </a:t>
            </a:r>
            <a:r>
              <a:rPr lang="en-AU">
                <a:hlinkClick r:id="rId7"/>
              </a:rPr>
              <a:t>Civics and </a:t>
            </a:r>
            <a:r>
              <a:rPr lang="en-AU">
                <a:hlinkClick r:id="rId7">
                  <a:extLst>
                    <a:ext uri="{A12FA001-AC4F-418D-AE19-62706E023703}">
                      <ahyp:hlinkClr xmlns:ahyp="http://schemas.microsoft.com/office/drawing/2018/hyperlinkcolor" val="tx"/>
                    </a:ext>
                  </a:extLst>
                </a:hlinkClick>
              </a:rPr>
              <a:t>Citizenship</a:t>
            </a:r>
            <a:endParaRPr lang="en-AU">
              <a:cs typeface="Calibri"/>
            </a:endParaRPr>
          </a:p>
          <a:p>
            <a:pPr marL="0" indent="0">
              <a:lnSpc>
                <a:spcPct val="100000"/>
              </a:lnSpc>
              <a:spcBef>
                <a:spcPts val="0"/>
              </a:spcBef>
              <a:buNone/>
            </a:pPr>
            <a:endParaRPr lang="en-AU">
              <a:solidFill>
                <a:schemeClr val="tx1">
                  <a:lumMod val="85000"/>
                  <a:lumOff val="15000"/>
                </a:schemeClr>
              </a:solidFill>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24</a:t>
            </a:fld>
            <a:endParaRPr lang="en-US"/>
          </a:p>
        </p:txBody>
      </p:sp>
    </p:spTree>
    <p:extLst>
      <p:ext uri="{BB962C8B-B14F-4D97-AF65-F5344CB8AC3E}">
        <p14:creationId xmlns:p14="http://schemas.microsoft.com/office/powerpoint/2010/main" val="162669372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400">
              <a:spcAft>
                <a:spcPts val="600"/>
              </a:spcAft>
              <a:defRPr/>
            </a:pPr>
            <a:r>
              <a:rPr lang="en-AU" b="1" u="sng"/>
              <a:t>SEE</a:t>
            </a:r>
            <a:r>
              <a:rPr lang="en-AU"/>
              <a:t> – </a:t>
            </a:r>
            <a:r>
              <a:rPr lang="en-AU" b="1" u="sng"/>
              <a:t>JUDGE</a:t>
            </a:r>
            <a:r>
              <a:rPr lang="en-AU"/>
              <a:t> – ACT – PRAY </a:t>
            </a:r>
            <a:endParaRPr lang="en-US"/>
          </a:p>
          <a:p>
            <a:pPr defTabSz="914400">
              <a:spcAft>
                <a:spcPts val="424"/>
              </a:spcAft>
              <a:defRPr/>
            </a:pPr>
            <a:endParaRPr lang="en-AU" b="1"/>
          </a:p>
          <a:p>
            <a:pPr defTabSz="914400">
              <a:spcAft>
                <a:spcPts val="424"/>
              </a:spcAft>
              <a:defRPr/>
            </a:pPr>
            <a:r>
              <a:rPr lang="en-AU" b="1"/>
              <a:t>Watch </a:t>
            </a:r>
            <a:r>
              <a:rPr lang="en-AU"/>
              <a:t>the short film, </a:t>
            </a:r>
            <a:r>
              <a:rPr lang="en-AU">
                <a:hlinkClick r:id="rId3"/>
              </a:rPr>
              <a:t>Savannah Burning</a:t>
            </a:r>
            <a:r>
              <a:rPr lang="en-AU"/>
              <a:t>, to learn about how traditional cool burning methods relate to carbon farming.  </a:t>
            </a:r>
            <a:endParaRPr lang="en-AU">
              <a:cs typeface="Calibri"/>
            </a:endParaRPr>
          </a:p>
          <a:p>
            <a:pPr defTabSz="914400">
              <a:defRPr/>
            </a:pPr>
            <a:endParaRPr lang="en-AU" b="1"/>
          </a:p>
          <a:p>
            <a:pPr defTabSz="914400">
              <a:defRPr/>
            </a:pPr>
            <a:r>
              <a:rPr lang="en-AU" b="1"/>
              <a:t>Discuss:</a:t>
            </a:r>
            <a:endParaRPr lang="en-US">
              <a:cs typeface="Calibri"/>
            </a:endParaRPr>
          </a:p>
          <a:p>
            <a:pPr marL="171450" indent="-171450" defTabSz="914400">
              <a:buFont typeface="Arial"/>
              <a:buChar char="•"/>
              <a:defRPr/>
            </a:pPr>
            <a:r>
              <a:rPr lang="en-AU"/>
              <a:t>What is the difference between a hot wildfire and a traditional cool burn?</a:t>
            </a:r>
            <a:endParaRPr lang="en-US"/>
          </a:p>
          <a:p>
            <a:pPr marL="171450" indent="-171450" defTabSz="914400">
              <a:buFont typeface="Arial"/>
              <a:buChar char="•"/>
              <a:defRPr/>
            </a:pPr>
            <a:r>
              <a:rPr lang="en-AU"/>
              <a:t>How does cool burning help care for Country, including its skies, waterways, plants, animals and people?</a:t>
            </a:r>
            <a:endParaRPr lang="en-US"/>
          </a:p>
          <a:p>
            <a:pPr marL="171450" indent="-171450" defTabSz="914400">
              <a:buFont typeface="Arial"/>
              <a:buChar char="•"/>
              <a:defRPr/>
            </a:pPr>
            <a:r>
              <a:rPr lang="en-AU"/>
              <a:t>What is a carbon credit?</a:t>
            </a:r>
            <a:endParaRPr lang="en-US"/>
          </a:p>
          <a:p>
            <a:pPr marL="171450" indent="-171450" defTabSz="914400">
              <a:buFont typeface="Arial"/>
              <a:buChar char="•"/>
              <a:defRPr/>
            </a:pPr>
            <a:r>
              <a:rPr lang="en-AU"/>
              <a:t>How do First Nations Peoples benefit from carbon farming?</a:t>
            </a:r>
            <a:endParaRPr lang="en-US"/>
          </a:p>
          <a:p>
            <a:pPr marL="171450" indent="-171450" defTabSz="914400">
              <a:spcAft>
                <a:spcPts val="600"/>
              </a:spcAft>
              <a:buFont typeface="Arial"/>
              <a:buChar char="•"/>
              <a:defRPr/>
            </a:pPr>
            <a:r>
              <a:rPr lang="en-AU"/>
              <a:t>Thinking about Catholic Social Teaching, how does carbon farming help care for our common home?  </a:t>
            </a:r>
            <a:endParaRPr lang="en-US"/>
          </a:p>
          <a:p>
            <a:pPr defTabSz="914400">
              <a:spcAft>
                <a:spcPts val="600"/>
              </a:spcAft>
              <a:defRPr/>
            </a:pPr>
            <a:br>
              <a:rPr lang="en-AU" b="1">
                <a:cs typeface="+mn-lt"/>
              </a:rPr>
            </a:br>
            <a:r>
              <a:rPr lang="en-AU" b="1"/>
              <a:t>Go Further: </a:t>
            </a:r>
            <a:r>
              <a:rPr lang="en-AU"/>
              <a:t>Learn more about cool burning and the work of the </a:t>
            </a:r>
            <a:r>
              <a:rPr lang="en-AU">
                <a:hlinkClick r:id="rId4"/>
              </a:rPr>
              <a:t>Aboriginal Carbon Foundation</a:t>
            </a:r>
            <a:r>
              <a:rPr lang="en-AU"/>
              <a:t> with our </a:t>
            </a:r>
            <a:r>
              <a:rPr lang="en-AU">
                <a:hlinkClick r:id="rId5"/>
              </a:rPr>
              <a:t>Cool Burning</a:t>
            </a:r>
            <a:r>
              <a:rPr lang="en-AU"/>
              <a:t> resource. </a:t>
            </a:r>
            <a:endParaRPr lang="en-AU">
              <a:cs typeface="Calibri"/>
            </a:endParaRPr>
          </a:p>
          <a:p>
            <a:pPr defTabSz="914400">
              <a:defRPr/>
            </a:pPr>
            <a:endParaRPr lang="en-AU" b="1"/>
          </a:p>
          <a:p>
            <a:pPr defTabSz="914400">
              <a:defRPr/>
            </a:pPr>
            <a:r>
              <a:rPr lang="en-AU" b="1"/>
              <a:t>Curriculum Links: </a:t>
            </a:r>
            <a:r>
              <a:rPr lang="en-AU">
                <a:hlinkClick r:id="rId6"/>
              </a:rPr>
              <a:t>Aboriginal and Torres Strait Islander histories and cultures</a:t>
            </a:r>
            <a:r>
              <a:rPr lang="en-AU"/>
              <a:t>, </a:t>
            </a:r>
            <a:r>
              <a:rPr lang="en-AU">
                <a:hlinkClick r:id="rId7"/>
              </a:rPr>
              <a:t>Science</a:t>
            </a:r>
            <a:r>
              <a:rPr lang="en-AU"/>
              <a:t>, </a:t>
            </a:r>
            <a:r>
              <a:rPr lang="en-AU">
                <a:hlinkClick r:id="rId8"/>
              </a:rPr>
              <a:t>Geography</a:t>
            </a:r>
            <a:r>
              <a:rPr lang="en-AU"/>
              <a:t>, </a:t>
            </a:r>
            <a:r>
              <a:rPr lang="en-AU">
                <a:hlinkClick r:id="rId9"/>
              </a:rPr>
              <a:t>Economics and Business</a:t>
            </a:r>
            <a:endParaRPr lang="en-AU">
              <a:cs typeface="Calibri"/>
            </a:endParaRPr>
          </a:p>
          <a:p>
            <a:pPr defTabSz="914400">
              <a:defRPr/>
            </a:pPr>
            <a:endParaRPr lang="en-AU" sz="900">
              <a:solidFill>
                <a:srgbClr val="262626"/>
              </a:solidFill>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25</a:t>
            </a:fld>
            <a:endParaRPr lang="en-US"/>
          </a:p>
        </p:txBody>
      </p:sp>
    </p:spTree>
    <p:extLst>
      <p:ext uri="{BB962C8B-B14F-4D97-AF65-F5344CB8AC3E}">
        <p14:creationId xmlns:p14="http://schemas.microsoft.com/office/powerpoint/2010/main" val="170997341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74930" indent="-74930">
              <a:lnSpc>
                <a:spcPct val="113999"/>
              </a:lnSpc>
              <a:spcBef>
                <a:spcPts val="329"/>
              </a:spcBef>
              <a:spcAft>
                <a:spcPts val="424"/>
              </a:spcAft>
            </a:pPr>
            <a:r>
              <a:rPr lang="en-AU" b="1"/>
              <a:t>ACT – Respond with compassion: What can we do to serve those most in need?</a:t>
            </a:r>
            <a:endParaRPr lang="en-AU" dirty="0"/>
          </a:p>
          <a:p>
            <a:pPr>
              <a:spcAft>
                <a:spcPts val="600"/>
              </a:spcAft>
            </a:pPr>
            <a:endParaRPr lang="en-AU" dirty="0"/>
          </a:p>
          <a:p>
            <a:pPr>
              <a:spcAft>
                <a:spcPts val="600"/>
              </a:spcAft>
            </a:pPr>
            <a:r>
              <a:rPr lang="en-AU"/>
              <a:t>SEE – JUDGE – </a:t>
            </a:r>
            <a:r>
              <a:rPr lang="en-AU" b="1" u="sng"/>
              <a:t>ACT</a:t>
            </a:r>
            <a:r>
              <a:rPr lang="en-AU"/>
              <a:t> – PRAY </a:t>
            </a:r>
            <a:endParaRPr lang="en-AU" dirty="0"/>
          </a:p>
          <a:p>
            <a:pPr>
              <a:spcBef>
                <a:spcPct val="30000"/>
              </a:spcBef>
              <a:spcAft>
                <a:spcPct val="0"/>
              </a:spcAft>
            </a:pPr>
            <a:endParaRPr lang="en-AU" dirty="0"/>
          </a:p>
          <a:p>
            <a:pPr>
              <a:spcBef>
                <a:spcPct val="30000"/>
              </a:spcBef>
              <a:spcAft>
                <a:spcPct val="0"/>
              </a:spcAft>
            </a:pPr>
            <a:r>
              <a:rPr lang="en-AU" b="1"/>
              <a:t>Image: </a:t>
            </a:r>
            <a:r>
              <a:rPr lang="en-AU"/>
              <a:t>Pandanus weavings made by artists at Djilpin Arts. Photo: Richard Wainwright/Caritas Australia</a:t>
            </a:r>
            <a:endParaRPr lang="en-US"/>
          </a:p>
          <a:p>
            <a:pPr>
              <a:spcAft>
                <a:spcPts val="600"/>
              </a:spcAft>
            </a:pPr>
            <a:endParaRPr lang="en-AU" dirty="0"/>
          </a:p>
          <a:p>
            <a:endParaRPr lang="en-AU" dirty="0"/>
          </a:p>
          <a:p>
            <a:pPr marL="74930" indent="-74930">
              <a:lnSpc>
                <a:spcPct val="113999"/>
              </a:lnSpc>
              <a:spcBef>
                <a:spcPts val="329"/>
              </a:spcBef>
              <a:spcAft>
                <a:spcPts val="424"/>
              </a:spcAft>
            </a:pPr>
            <a:endParaRPr lang="en-AU" b="1" dirty="0">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26</a:t>
            </a:fld>
            <a:endParaRPr lang="en-US"/>
          </a:p>
        </p:txBody>
      </p:sp>
    </p:spTree>
    <p:extLst>
      <p:ext uri="{BB962C8B-B14F-4D97-AF65-F5344CB8AC3E}">
        <p14:creationId xmlns:p14="http://schemas.microsoft.com/office/powerpoint/2010/main" val="259899343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400">
              <a:spcAft>
                <a:spcPts val="600"/>
              </a:spcAft>
              <a:defRPr/>
            </a:pPr>
            <a:r>
              <a:rPr lang="en-AU" dirty="0"/>
              <a:t>SEE – </a:t>
            </a:r>
            <a:r>
              <a:rPr lang="en-AU" b="1" u="sng" dirty="0"/>
              <a:t>JUDGE</a:t>
            </a:r>
            <a:r>
              <a:rPr lang="en-AU" dirty="0"/>
              <a:t> – </a:t>
            </a:r>
            <a:r>
              <a:rPr lang="en-AU" b="1" u="sng" dirty="0"/>
              <a:t>ACT</a:t>
            </a:r>
            <a:r>
              <a:rPr lang="en-AU" dirty="0"/>
              <a:t> – PRAY </a:t>
            </a:r>
            <a:endParaRPr lang="en-US" dirty="0"/>
          </a:p>
          <a:p>
            <a:pPr defTabSz="914400">
              <a:spcAft>
                <a:spcPts val="600"/>
              </a:spcAft>
              <a:defRPr/>
            </a:pPr>
            <a:endParaRPr lang="en-AU" b="1" dirty="0"/>
          </a:p>
          <a:p>
            <a:pPr defTabSz="914400">
              <a:spcAft>
                <a:spcPts val="600"/>
              </a:spcAft>
              <a:defRPr/>
            </a:pPr>
            <a:r>
              <a:rPr lang="en-AU" b="1" dirty="0"/>
              <a:t>Discuss: </a:t>
            </a:r>
            <a:r>
              <a:rPr lang="en-AU" dirty="0"/>
              <a:t>Thinking about the Australian context, why is justice important for reconciliation?</a:t>
            </a:r>
            <a:endParaRPr lang="en-US" dirty="0">
              <a:cs typeface="Calibri"/>
            </a:endParaRPr>
          </a:p>
          <a:p>
            <a:pPr defTabSz="914400">
              <a:spcAft>
                <a:spcPts val="600"/>
              </a:spcAft>
              <a:defRPr/>
            </a:pPr>
            <a:endParaRPr lang="en-AU" b="1" dirty="0"/>
          </a:p>
          <a:p>
            <a:pPr defTabSz="914400">
              <a:spcAft>
                <a:spcPts val="600"/>
              </a:spcAft>
              <a:defRPr/>
            </a:pPr>
            <a:r>
              <a:rPr lang="en-AU" b="1" dirty="0"/>
              <a:t>Write: </a:t>
            </a:r>
            <a:r>
              <a:rPr lang="en-AU" dirty="0"/>
              <a:t>Using one </a:t>
            </a:r>
            <a:r>
              <a:rPr lang="en-AU" i="1" dirty="0">
                <a:hlinkClick r:id="rId3"/>
              </a:rPr>
              <a:t>Closing the Gap</a:t>
            </a:r>
            <a:r>
              <a:rPr lang="en-AU" i="1" dirty="0"/>
              <a:t> </a:t>
            </a:r>
            <a:r>
              <a:rPr lang="en-AU" dirty="0"/>
              <a:t>target to focus on an example and with CST principles in mind (see Slide 19), write a short persuasive piece (no more than one page long) that responds to </a:t>
            </a:r>
            <a:r>
              <a:rPr lang="en-AU" u="sng" dirty="0"/>
              <a:t>one</a:t>
            </a:r>
            <a:r>
              <a:rPr lang="en-AU" dirty="0"/>
              <a:t> of the following statements: </a:t>
            </a:r>
            <a:endParaRPr lang="en-AU" dirty="0">
              <a:cs typeface="Calibri"/>
            </a:endParaRPr>
          </a:p>
          <a:p>
            <a:pPr marL="171450" indent="-171450" defTabSz="914400">
              <a:buFont typeface="Arial"/>
              <a:buChar char="•"/>
              <a:defRPr/>
            </a:pPr>
            <a:r>
              <a:rPr lang="en-AU" dirty="0"/>
              <a:t>Closing the gap is a matter of justice.</a:t>
            </a:r>
            <a:endParaRPr lang="en-US" dirty="0"/>
          </a:p>
          <a:p>
            <a:pPr marL="171450" indent="-171450" defTabSz="914400">
              <a:buFont typeface="Arial"/>
              <a:buChar char="•"/>
              <a:defRPr/>
            </a:pPr>
            <a:r>
              <a:rPr lang="en-AU" dirty="0"/>
              <a:t>Closing the gap is what will make reconciliation possible.</a:t>
            </a:r>
            <a:endParaRPr lang="en-US" dirty="0"/>
          </a:p>
          <a:p>
            <a:pPr marL="171450" indent="-171450" defTabSz="914400">
              <a:spcAft>
                <a:spcPts val="600"/>
              </a:spcAft>
              <a:buFont typeface="Arial"/>
              <a:buChar char="•"/>
              <a:defRPr/>
            </a:pPr>
            <a:r>
              <a:rPr lang="en-AU" dirty="0"/>
              <a:t>Closing the gap is everyone’s business.</a:t>
            </a:r>
            <a:endParaRPr lang="en-US" dirty="0"/>
          </a:p>
          <a:p>
            <a:pPr defTabSz="914400">
              <a:spcAft>
                <a:spcPts val="600"/>
              </a:spcAft>
              <a:defRPr/>
            </a:pPr>
            <a:endParaRPr lang="en-AU" b="1" dirty="0"/>
          </a:p>
          <a:p>
            <a:pPr defTabSz="914400">
              <a:defRPr/>
            </a:pPr>
            <a:r>
              <a:rPr lang="en-AU" b="1" dirty="0"/>
              <a:t>Go Further: </a:t>
            </a:r>
            <a:r>
              <a:rPr lang="en-AU" dirty="0"/>
              <a:t>What action will you take to advocate for justice? Explore campaigns that have First Nations rights at their heart, such as </a:t>
            </a:r>
            <a:r>
              <a:rPr lang="en-AU" dirty="0">
                <a:hlinkClick r:id="rId4"/>
              </a:rPr>
              <a:t>Know Your Country</a:t>
            </a:r>
            <a:r>
              <a:rPr lang="en-AU" dirty="0"/>
              <a:t> and </a:t>
            </a:r>
            <a:r>
              <a:rPr lang="en-AU" dirty="0">
                <a:hlinkClick r:id="rId5"/>
              </a:rPr>
              <a:t>Raise the Age</a:t>
            </a:r>
            <a:r>
              <a:rPr lang="en-AU" dirty="0"/>
              <a:t>. Discuss the issues, then take action! (See each website for best ideas on how to do this effectively.) </a:t>
            </a:r>
          </a:p>
          <a:p>
            <a:pPr defTabSz="914400">
              <a:spcAft>
                <a:spcPts val="600"/>
              </a:spcAft>
              <a:defRPr/>
            </a:pPr>
            <a:endParaRPr lang="en-AU" b="1" dirty="0">
              <a:cs typeface="Calibri"/>
            </a:endParaRPr>
          </a:p>
          <a:p>
            <a:pPr defTabSz="914400">
              <a:spcAft>
                <a:spcPts val="600"/>
              </a:spcAft>
              <a:defRPr/>
            </a:pPr>
            <a:r>
              <a:rPr lang="en-AU" b="1" dirty="0"/>
              <a:t>Curriculum Links: </a:t>
            </a:r>
            <a:r>
              <a:rPr lang="en-AU" dirty="0">
                <a:hlinkClick r:id="rId6"/>
              </a:rPr>
              <a:t>English</a:t>
            </a:r>
            <a:r>
              <a:rPr lang="en-AU" dirty="0"/>
              <a:t>, </a:t>
            </a:r>
            <a:r>
              <a:rPr lang="en-US" dirty="0">
                <a:hlinkClick r:id="rId7"/>
              </a:rPr>
              <a:t>History</a:t>
            </a:r>
            <a:r>
              <a:rPr lang="en-US" dirty="0"/>
              <a:t>,</a:t>
            </a:r>
            <a:r>
              <a:rPr lang="en-US" b="1" dirty="0"/>
              <a:t> </a:t>
            </a:r>
            <a:r>
              <a:rPr lang="en-AU" dirty="0">
                <a:hlinkClick r:id="rId8"/>
              </a:rPr>
              <a:t>Civics and </a:t>
            </a:r>
            <a:r>
              <a:rPr lang="en-AU" dirty="0">
                <a:hlinkClick r:id="rId8">
                  <a:extLst>
                    <a:ext uri="{A12FA001-AC4F-418D-AE19-62706E023703}">
                      <ahyp:hlinkClr xmlns:ahyp="http://schemas.microsoft.com/office/drawing/2018/hyperlinkcolor" val="tx"/>
                    </a:ext>
                  </a:extLst>
                </a:hlinkClick>
              </a:rPr>
              <a:t>Citizenship</a:t>
            </a:r>
            <a:r>
              <a:rPr lang="en-AU" dirty="0"/>
              <a:t>, </a:t>
            </a:r>
            <a:r>
              <a:rPr lang="en-AU" dirty="0">
                <a:hlinkClick r:id="rId9"/>
              </a:rPr>
              <a:t>Critical and Creative Thinking</a:t>
            </a:r>
            <a:endParaRPr lang="en-AU" dirty="0"/>
          </a:p>
          <a:p>
            <a:pPr defTabSz="914400">
              <a:spcAft>
                <a:spcPts val="600"/>
              </a:spcAft>
              <a:defRPr/>
            </a:pPr>
            <a:endParaRPr lang="en-AU" dirty="0"/>
          </a:p>
          <a:p>
            <a:pPr marL="0" marR="0" lvl="0" indent="0" algn="l" defTabSz="914400">
              <a:lnSpc>
                <a:spcPct val="100000"/>
              </a:lnSpc>
              <a:spcBef>
                <a:spcPts val="0"/>
              </a:spcBef>
              <a:spcAft>
                <a:spcPts val="0"/>
              </a:spcAft>
              <a:buClrTx/>
              <a:buSzTx/>
              <a:buFontTx/>
              <a:buNone/>
              <a:tabLst/>
              <a:defRPr/>
            </a:pPr>
            <a:endParaRPr lang="en-AU" dirty="0">
              <a:solidFill>
                <a:srgbClr val="262626"/>
              </a:solidFill>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27</a:t>
            </a:fld>
            <a:endParaRPr lang="en-US"/>
          </a:p>
        </p:txBody>
      </p:sp>
    </p:spTree>
    <p:extLst>
      <p:ext uri="{BB962C8B-B14F-4D97-AF65-F5344CB8AC3E}">
        <p14:creationId xmlns:p14="http://schemas.microsoft.com/office/powerpoint/2010/main" val="427379833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400">
              <a:spcAft>
                <a:spcPts val="600"/>
              </a:spcAft>
              <a:defRPr/>
            </a:pPr>
            <a:r>
              <a:rPr lang="en-AU"/>
              <a:t>SEE – JUDGE – </a:t>
            </a:r>
            <a:r>
              <a:rPr lang="en-AU" b="1" u="sng"/>
              <a:t>ACT</a:t>
            </a:r>
            <a:r>
              <a:rPr lang="en-AU"/>
              <a:t> – PRAY </a:t>
            </a:r>
            <a:endParaRPr lang="en-US"/>
          </a:p>
          <a:p>
            <a:pPr defTabSz="914400">
              <a:spcAft>
                <a:spcPts val="424"/>
              </a:spcAft>
              <a:defRPr/>
            </a:pPr>
            <a:endParaRPr lang="en-AU" b="1"/>
          </a:p>
          <a:p>
            <a:pPr defTabSz="914400">
              <a:spcAft>
                <a:spcPts val="424"/>
              </a:spcAft>
              <a:defRPr/>
            </a:pPr>
            <a:r>
              <a:rPr lang="en-AU" b="1"/>
              <a:t>Discuss </a:t>
            </a:r>
            <a:r>
              <a:rPr lang="en-AU"/>
              <a:t>this year’s NAIDOC Week theme. How will your school celebrate NAIDOC week? How could your school act in solidarity with First Nations Peoples throughout the year? Start a plan for your school.</a:t>
            </a:r>
            <a:endParaRPr lang="en-US">
              <a:cs typeface="Calibri"/>
            </a:endParaRPr>
          </a:p>
          <a:p>
            <a:pPr defTabSz="914400">
              <a:spcAft>
                <a:spcPts val="424"/>
              </a:spcAft>
              <a:defRPr/>
            </a:pPr>
            <a:endParaRPr lang="en-AU" b="1"/>
          </a:p>
          <a:p>
            <a:pPr defTabSz="914400">
              <a:spcAft>
                <a:spcPts val="424"/>
              </a:spcAft>
              <a:defRPr/>
            </a:pPr>
            <a:r>
              <a:rPr lang="en-AU" b="1"/>
              <a:t>Create </a:t>
            </a:r>
            <a:r>
              <a:rPr lang="en-AU"/>
              <a:t>a digital exhibition around your school. Create and display QR codes that feature information on Australia’s First Nations People and culture. Use photographs, recordings of your own or videos or interactive images. Feature Dreaming stories from </a:t>
            </a:r>
            <a:r>
              <a:rPr lang="en-AU">
                <a:hlinkClick r:id="rId3"/>
              </a:rPr>
              <a:t>Dust Echoes</a:t>
            </a:r>
            <a:r>
              <a:rPr lang="en-AU"/>
              <a:t> and stories of change using </a:t>
            </a:r>
            <a:r>
              <a:rPr lang="en-AU">
                <a:hlinkClick r:id="rId4"/>
              </a:rPr>
              <a:t>Caritas Australia case studies</a:t>
            </a:r>
            <a:r>
              <a:rPr lang="en-AU"/>
              <a:t>. Plan</a:t>
            </a:r>
            <a:r>
              <a:rPr lang="en-AU" b="1"/>
              <a:t> </a:t>
            </a:r>
            <a:r>
              <a:rPr lang="en-AU"/>
              <a:t>where you will place the QR codes, for example, near some First Nations Australian art, in a sacred space or in a native Australian garden. Invite members of your school or community to download a QR code scanner on their device and enjoy the exhibition by exploring the school grounds. </a:t>
            </a:r>
            <a:endParaRPr lang="en-US">
              <a:cs typeface="Calibri"/>
            </a:endParaRPr>
          </a:p>
          <a:p>
            <a:pPr defTabSz="914400">
              <a:spcAft>
                <a:spcPts val="424"/>
              </a:spcAft>
              <a:defRPr/>
            </a:pPr>
            <a:endParaRPr lang="en-AU" b="1"/>
          </a:p>
          <a:p>
            <a:pPr defTabSz="914400">
              <a:spcAft>
                <a:spcPts val="424"/>
              </a:spcAft>
              <a:defRPr/>
            </a:pPr>
            <a:r>
              <a:rPr lang="en-AU" b="1"/>
              <a:t>Curriculum Links: </a:t>
            </a:r>
            <a:r>
              <a:rPr lang="en-AU">
                <a:hlinkClick r:id="rId5"/>
              </a:rPr>
              <a:t>Civics and </a:t>
            </a:r>
            <a:r>
              <a:rPr lang="en-AU">
                <a:hlinkClick r:id="rId5">
                  <a:extLst>
                    <a:ext uri="{A12FA001-AC4F-418D-AE19-62706E023703}">
                      <ahyp:hlinkClr xmlns:ahyp="http://schemas.microsoft.com/office/drawing/2018/hyperlinkcolor" val="tx"/>
                    </a:ext>
                  </a:extLst>
                </a:hlinkClick>
              </a:rPr>
              <a:t>Citizenship</a:t>
            </a:r>
            <a:r>
              <a:rPr lang="en-AU"/>
              <a:t>, </a:t>
            </a:r>
            <a:r>
              <a:rPr lang="en-AU">
                <a:hlinkClick r:id="rId6"/>
              </a:rPr>
              <a:t>Critical and Creative Thinking</a:t>
            </a:r>
            <a:r>
              <a:rPr lang="en-AU"/>
              <a:t>, </a:t>
            </a:r>
            <a:r>
              <a:rPr lang="en-AU">
                <a:hlinkClick r:id="rId7"/>
              </a:rPr>
              <a:t>Personal and Social Capability</a:t>
            </a:r>
            <a:endParaRPr lang="en-AU">
              <a:cs typeface="Calibri"/>
            </a:endParaRPr>
          </a:p>
          <a:p>
            <a:pPr defTabSz="914400">
              <a:spcAft>
                <a:spcPts val="424"/>
              </a:spcAft>
              <a:defRPr/>
            </a:pPr>
            <a:endParaRPr lang="en-US" b="1"/>
          </a:p>
          <a:p>
            <a:pPr defTabSz="914400">
              <a:spcAft>
                <a:spcPts val="424"/>
              </a:spcAft>
              <a:defRPr/>
            </a:pPr>
            <a:r>
              <a:rPr lang="en-US" b="1"/>
              <a:t>Image:</a:t>
            </a:r>
            <a:r>
              <a:rPr lang="en-AU" b="1"/>
              <a:t> </a:t>
            </a:r>
            <a:r>
              <a:rPr lang="en-AU">
                <a:hlinkClick r:id="rId8"/>
              </a:rPr>
              <a:t>www.naidoc.org.au</a:t>
            </a:r>
            <a:endParaRPr lang="en-US">
              <a:cs typeface="Calibri"/>
            </a:endParaRPr>
          </a:p>
          <a:p>
            <a:pPr defTabSz="914400">
              <a:spcAft>
                <a:spcPts val="600"/>
              </a:spcAft>
              <a:defRPr/>
            </a:pPr>
            <a:endParaRPr lang="en-AU"/>
          </a:p>
          <a:p>
            <a:pPr marL="0" marR="0" lvl="0" indent="0" algn="l" defTabSz="914400">
              <a:lnSpc>
                <a:spcPct val="100000"/>
              </a:lnSpc>
              <a:spcBef>
                <a:spcPts val="0"/>
              </a:spcBef>
              <a:spcAft>
                <a:spcPts val="0"/>
              </a:spcAft>
              <a:buClrTx/>
              <a:buSzTx/>
              <a:buFontTx/>
              <a:buNone/>
              <a:tabLst/>
              <a:defRPr/>
            </a:pPr>
            <a:endParaRPr lang="en-AU">
              <a:solidFill>
                <a:srgbClr val="262626"/>
              </a:solidFill>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28</a:t>
            </a:fld>
            <a:endParaRPr lang="en-US"/>
          </a:p>
        </p:txBody>
      </p:sp>
    </p:spTree>
    <p:extLst>
      <p:ext uri="{BB962C8B-B14F-4D97-AF65-F5344CB8AC3E}">
        <p14:creationId xmlns:p14="http://schemas.microsoft.com/office/powerpoint/2010/main" val="31974482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400">
              <a:spcAft>
                <a:spcPts val="600"/>
              </a:spcAft>
              <a:defRPr/>
            </a:pPr>
            <a:r>
              <a:rPr lang="en-AU"/>
              <a:t>SEE – </a:t>
            </a:r>
            <a:r>
              <a:rPr lang="en-AU" b="1" u="sng"/>
              <a:t>JUDGE</a:t>
            </a:r>
            <a:r>
              <a:rPr lang="en-AU"/>
              <a:t> – </a:t>
            </a:r>
            <a:r>
              <a:rPr lang="en-AU" b="1" u="sng"/>
              <a:t>ACT</a:t>
            </a:r>
            <a:r>
              <a:rPr lang="en-AU"/>
              <a:t> – PRAY </a:t>
            </a:r>
            <a:endParaRPr lang="en-US"/>
          </a:p>
          <a:p>
            <a:pPr defTabSz="914400">
              <a:spcAft>
                <a:spcPts val="600"/>
              </a:spcAft>
              <a:defRPr/>
            </a:pPr>
            <a:endParaRPr lang="en-AU" b="1"/>
          </a:p>
          <a:p>
            <a:pPr defTabSz="914400">
              <a:spcAft>
                <a:spcPts val="600"/>
              </a:spcAft>
              <a:defRPr/>
            </a:pPr>
            <a:r>
              <a:rPr lang="en-AU" b="1"/>
              <a:t>Brainstorm: </a:t>
            </a:r>
            <a:r>
              <a:rPr lang="en-AU"/>
              <a:t>Can you name any First Nations Australian singers, songwriters or musicians? What stories do their songs tell? Make a list. Next to each artist’s name, write a theme or issue they address in their music. Compare and discuss.</a:t>
            </a:r>
            <a:endParaRPr lang="en-AU">
              <a:cs typeface="Calibri"/>
            </a:endParaRPr>
          </a:p>
          <a:p>
            <a:pPr defTabSz="914400">
              <a:spcAft>
                <a:spcPts val="600"/>
              </a:spcAft>
              <a:defRPr/>
            </a:pPr>
            <a:endParaRPr lang="en-AU" b="1"/>
          </a:p>
          <a:p>
            <a:pPr defTabSz="914400">
              <a:spcAft>
                <a:spcPts val="600"/>
              </a:spcAft>
              <a:defRPr/>
            </a:pPr>
            <a:r>
              <a:rPr lang="en-AU" b="1"/>
              <a:t>Listen: </a:t>
            </a:r>
            <a:r>
              <a:rPr lang="en-AU"/>
              <a:t>As a class, listen to some</a:t>
            </a:r>
            <a:r>
              <a:rPr lang="en-AU" b="1"/>
              <a:t> </a:t>
            </a:r>
            <a:r>
              <a:rPr lang="en-AU"/>
              <a:t>contemporary First Nations Australian music, for example by the following artists: Archie Roach, Geoffrey </a:t>
            </a:r>
            <a:r>
              <a:rPr lang="en-AU" err="1"/>
              <a:t>Gurrumul</a:t>
            </a:r>
            <a:r>
              <a:rPr lang="en-AU"/>
              <a:t> Yunupingu, Emma Donovan, </a:t>
            </a:r>
            <a:r>
              <a:rPr lang="en-AU" err="1"/>
              <a:t>Yothu</a:t>
            </a:r>
            <a:r>
              <a:rPr lang="en-AU"/>
              <a:t> Yindi, Baker Boy, Emily </a:t>
            </a:r>
            <a:r>
              <a:rPr lang="en-AU" err="1"/>
              <a:t>Wurramara</a:t>
            </a:r>
            <a:r>
              <a:rPr lang="en-AU"/>
              <a:t> and Jessica </a:t>
            </a:r>
            <a:r>
              <a:rPr lang="en-AU" err="1"/>
              <a:t>Mauboy</a:t>
            </a:r>
            <a:r>
              <a:rPr lang="en-AU"/>
              <a:t>. Be sure to listen to music beforehand, to ensure that it is age- and content-appropriate for your class. Ask students what they notice and/or appreciate about this music.</a:t>
            </a:r>
            <a:endParaRPr lang="en-US">
              <a:cs typeface="Calibri"/>
            </a:endParaRPr>
          </a:p>
          <a:p>
            <a:pPr defTabSz="914400">
              <a:spcAft>
                <a:spcPts val="600"/>
              </a:spcAft>
              <a:defRPr/>
            </a:pPr>
            <a:endParaRPr lang="en-AU" b="1"/>
          </a:p>
          <a:p>
            <a:pPr defTabSz="914400">
              <a:spcAft>
                <a:spcPts val="600"/>
              </a:spcAft>
              <a:defRPr/>
            </a:pPr>
            <a:r>
              <a:rPr lang="en-AU" b="1"/>
              <a:t>Go further: </a:t>
            </a:r>
            <a:r>
              <a:rPr lang="en-AU"/>
              <a:t>Hear directly from Caritas Australia’s First Australian partners:</a:t>
            </a:r>
            <a:endParaRPr lang="en-US">
              <a:cs typeface="Calibri"/>
            </a:endParaRPr>
          </a:p>
          <a:p>
            <a:pPr marL="172720" indent="-172720" defTabSz="914400">
              <a:buFont typeface="Arial"/>
              <a:buChar char="•"/>
              <a:defRPr/>
            </a:pPr>
            <a:r>
              <a:rPr lang="en-AU"/>
              <a:t>Plan a class trip to </a:t>
            </a:r>
            <a:r>
              <a:rPr lang="en-AU">
                <a:hlinkClick r:id="rId3"/>
              </a:rPr>
              <a:t>Djilpin Arts</a:t>
            </a:r>
            <a:r>
              <a:rPr lang="en-AU"/>
              <a:t>! </a:t>
            </a:r>
          </a:p>
          <a:p>
            <a:pPr marL="172720" indent="-172720" defTabSz="914400">
              <a:spcAft>
                <a:spcPts val="600"/>
              </a:spcAft>
              <a:buFont typeface="Arial"/>
              <a:buChar char="•"/>
              <a:defRPr/>
            </a:pPr>
            <a:r>
              <a:rPr lang="en-AU"/>
              <a:t>Book a </a:t>
            </a:r>
            <a:r>
              <a:rPr lang="en-AU">
                <a:hlinkClick r:id="rId4"/>
              </a:rPr>
              <a:t>Kinchela Boys Home Aboriginal Corporation ‘Stolen Generations Truth Telling Session’</a:t>
            </a:r>
            <a:r>
              <a:rPr lang="en-AU"/>
              <a:t>. </a:t>
            </a:r>
            <a:endParaRPr lang="en-US"/>
          </a:p>
          <a:p>
            <a:pPr defTabSz="914400">
              <a:spcAft>
                <a:spcPts val="600"/>
              </a:spcAft>
              <a:defRPr/>
            </a:pPr>
            <a:endParaRPr lang="en-AU" b="1"/>
          </a:p>
          <a:p>
            <a:pPr defTabSz="914400">
              <a:spcAft>
                <a:spcPts val="600"/>
              </a:spcAft>
              <a:defRPr/>
            </a:pPr>
            <a:r>
              <a:rPr lang="en-AU" b="1"/>
              <a:t>Curriculum Links: </a:t>
            </a:r>
            <a:r>
              <a:rPr lang="en-AU">
                <a:hlinkClick r:id="rId5"/>
              </a:rPr>
              <a:t>Aboriginal and Torres Strait Islander histories and cultures</a:t>
            </a:r>
            <a:r>
              <a:rPr lang="en-AU"/>
              <a:t>, </a:t>
            </a:r>
            <a:r>
              <a:rPr lang="en-AU">
                <a:hlinkClick r:id="rId6"/>
              </a:rPr>
              <a:t>Intercultural Understanding</a:t>
            </a:r>
            <a:r>
              <a:rPr lang="en-AU"/>
              <a:t>, </a:t>
            </a:r>
            <a:r>
              <a:rPr lang="en-AU">
                <a:hlinkClick r:id="rId7"/>
              </a:rPr>
              <a:t>The Arts</a:t>
            </a:r>
            <a:r>
              <a:rPr lang="en-AU"/>
              <a:t>, </a:t>
            </a:r>
            <a:r>
              <a:rPr lang="en-AU">
                <a:hlinkClick r:id="rId8"/>
              </a:rPr>
              <a:t>Personal and Social Capability</a:t>
            </a:r>
            <a:endParaRPr lang="en-AU"/>
          </a:p>
          <a:p>
            <a:pPr defTabSz="914400">
              <a:spcAft>
                <a:spcPts val="600"/>
              </a:spcAft>
              <a:defRPr/>
            </a:pPr>
            <a:endParaRPr lang="en-AU"/>
          </a:p>
          <a:p>
            <a:pPr marL="0" marR="0" lvl="0" indent="0" algn="l" defTabSz="914400">
              <a:lnSpc>
                <a:spcPct val="100000"/>
              </a:lnSpc>
              <a:spcBef>
                <a:spcPts val="0"/>
              </a:spcBef>
              <a:spcAft>
                <a:spcPts val="0"/>
              </a:spcAft>
              <a:buClrTx/>
              <a:buSzTx/>
              <a:buFontTx/>
              <a:buNone/>
              <a:tabLst/>
              <a:defRPr/>
            </a:pPr>
            <a:endParaRPr lang="en-AU">
              <a:solidFill>
                <a:srgbClr val="262626"/>
              </a:solidFill>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29</a:t>
            </a:fld>
            <a:endParaRPr lang="en-US"/>
          </a:p>
        </p:txBody>
      </p:sp>
    </p:spTree>
    <p:extLst>
      <p:ext uri="{BB962C8B-B14F-4D97-AF65-F5344CB8AC3E}">
        <p14:creationId xmlns:p14="http://schemas.microsoft.com/office/powerpoint/2010/main" val="1584823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490689D6-08F4-9246-8340-6E1C330F9F5D}" type="slidenum">
              <a:rPr lang="en-US" smtClean="0"/>
              <a:t>3</a:t>
            </a:fld>
            <a:endParaRPr lang="en-US"/>
          </a:p>
        </p:txBody>
      </p:sp>
    </p:spTree>
    <p:extLst>
      <p:ext uri="{BB962C8B-B14F-4D97-AF65-F5344CB8AC3E}">
        <p14:creationId xmlns:p14="http://schemas.microsoft.com/office/powerpoint/2010/main" val="199860496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74930" indent="-74930">
              <a:lnSpc>
                <a:spcPct val="113999"/>
              </a:lnSpc>
              <a:spcBef>
                <a:spcPts val="329"/>
              </a:spcBef>
              <a:spcAft>
                <a:spcPts val="424"/>
              </a:spcAft>
            </a:pPr>
            <a:r>
              <a:rPr lang="en-AU" b="1" dirty="0"/>
              <a:t>PRAY – Shaping the reflection-action process through faith: What are the concerns of my heart? </a:t>
            </a:r>
            <a:endParaRPr lang="en-AU" dirty="0"/>
          </a:p>
          <a:p>
            <a:pPr>
              <a:spcAft>
                <a:spcPts val="600"/>
              </a:spcAft>
            </a:pPr>
            <a:endParaRPr lang="en-AU" dirty="0"/>
          </a:p>
          <a:p>
            <a:pPr>
              <a:spcAft>
                <a:spcPts val="600"/>
              </a:spcAft>
            </a:pPr>
            <a:r>
              <a:rPr lang="en-AU" dirty="0"/>
              <a:t>SEE – JUDGE – ACT – </a:t>
            </a:r>
            <a:r>
              <a:rPr lang="en-AU" b="1" u="sng" dirty="0"/>
              <a:t>PRAY</a:t>
            </a:r>
            <a:r>
              <a:rPr lang="en-AU" dirty="0"/>
              <a:t> </a:t>
            </a:r>
            <a:endParaRPr lang="en-US"/>
          </a:p>
          <a:p>
            <a:pPr>
              <a:spcAft>
                <a:spcPts val="600"/>
              </a:spcAft>
            </a:pPr>
            <a:endParaRPr lang="en-AU" dirty="0"/>
          </a:p>
          <a:p>
            <a:pPr>
              <a:spcAft>
                <a:spcPts val="600"/>
              </a:spcAft>
            </a:pPr>
            <a:r>
              <a:rPr lang="en-AU" b="1" dirty="0"/>
              <a:t>Image: </a:t>
            </a:r>
            <a:r>
              <a:rPr lang="en-AU" dirty="0"/>
              <a:t>Pandanus weavings made by artists at </a:t>
            </a:r>
            <a:r>
              <a:rPr lang="en-AU" dirty="0" err="1"/>
              <a:t>Djilpin</a:t>
            </a:r>
            <a:r>
              <a:rPr lang="en-AU" dirty="0"/>
              <a:t> Arts. Photo: Richard Wainwright/Caritas Australia</a:t>
            </a:r>
            <a:endParaRPr lang="en-US" dirty="0"/>
          </a:p>
          <a:p>
            <a:endParaRPr lang="en-AU" dirty="0"/>
          </a:p>
          <a:p>
            <a:pPr>
              <a:spcBef>
                <a:spcPct val="30000"/>
              </a:spcBef>
              <a:spcAft>
                <a:spcPct val="0"/>
              </a:spcAft>
            </a:pPr>
            <a:endParaRPr lang="en-AU" dirty="0"/>
          </a:p>
          <a:p>
            <a:pPr marL="74930" indent="-74930">
              <a:lnSpc>
                <a:spcPct val="113999"/>
              </a:lnSpc>
              <a:spcBef>
                <a:spcPts val="329"/>
              </a:spcBef>
              <a:spcAft>
                <a:spcPts val="424"/>
              </a:spcAft>
            </a:pPr>
            <a:endParaRPr lang="en-AU" b="1" dirty="0">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30</a:t>
            </a:fld>
            <a:endParaRPr lang="en-US"/>
          </a:p>
        </p:txBody>
      </p:sp>
    </p:spTree>
    <p:extLst>
      <p:ext uri="{BB962C8B-B14F-4D97-AF65-F5344CB8AC3E}">
        <p14:creationId xmlns:p14="http://schemas.microsoft.com/office/powerpoint/2010/main" val="217252314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400">
              <a:spcAft>
                <a:spcPts val="600"/>
              </a:spcAft>
              <a:defRPr/>
            </a:pPr>
            <a:r>
              <a:rPr lang="en-AU"/>
              <a:t>SEE – JUDGE – ACT – </a:t>
            </a:r>
            <a:r>
              <a:rPr lang="en-AU" b="1" u="sng"/>
              <a:t>PRAY</a:t>
            </a:r>
            <a:r>
              <a:rPr lang="en-AU"/>
              <a:t> </a:t>
            </a:r>
            <a:endParaRPr lang="en-US"/>
          </a:p>
          <a:p>
            <a:pPr defTabSz="914400">
              <a:spcAft>
                <a:spcPts val="600"/>
              </a:spcAft>
              <a:defRPr/>
            </a:pPr>
            <a:endParaRPr lang="en-AU" b="1"/>
          </a:p>
          <a:p>
            <a:pPr defTabSz="914400">
              <a:spcAft>
                <a:spcPts val="600"/>
              </a:spcAft>
              <a:defRPr/>
            </a:pPr>
            <a:r>
              <a:rPr lang="en-AU" b="1"/>
              <a:t>Reflect</a:t>
            </a:r>
            <a:r>
              <a:rPr lang="en-AU"/>
              <a:t> on all you have learnt about the rights of First Nations Peoples and the current challenges to justice they experience. </a:t>
            </a:r>
            <a:endParaRPr lang="en-US">
              <a:cs typeface="Calibri"/>
            </a:endParaRPr>
          </a:p>
          <a:p>
            <a:pPr defTabSz="914400">
              <a:spcAft>
                <a:spcPts val="600"/>
              </a:spcAft>
              <a:defRPr/>
            </a:pPr>
            <a:endParaRPr lang="en-AU" b="1"/>
          </a:p>
          <a:p>
            <a:pPr defTabSz="914400">
              <a:spcAft>
                <a:spcPts val="600"/>
              </a:spcAft>
              <a:defRPr/>
            </a:pPr>
            <a:r>
              <a:rPr lang="en-AU" b="1"/>
              <a:t>Pray</a:t>
            </a:r>
            <a:r>
              <a:rPr lang="en-AU"/>
              <a:t> the prayer that follows, using it as a way of expressing your commitment to keep learning about, celebrating and standing in solidarity with Australia’s First Nations Peoples.</a:t>
            </a:r>
            <a:endParaRPr lang="en-US">
              <a:cs typeface="Calibri"/>
            </a:endParaRPr>
          </a:p>
          <a:p>
            <a:pPr marL="74930" indent="-74930" defTabSz="914400">
              <a:lnSpc>
                <a:spcPct val="113999"/>
              </a:lnSpc>
              <a:spcBef>
                <a:spcPts val="329"/>
              </a:spcBef>
              <a:spcAft>
                <a:spcPts val="424"/>
              </a:spcAft>
              <a:defRPr/>
            </a:pPr>
            <a:endParaRPr lang="en-AU" b="1"/>
          </a:p>
          <a:p>
            <a:pPr marL="74930" indent="-74930" defTabSz="914400">
              <a:lnSpc>
                <a:spcPct val="113999"/>
              </a:lnSpc>
              <a:spcBef>
                <a:spcPts val="329"/>
              </a:spcBef>
              <a:spcAft>
                <a:spcPts val="424"/>
              </a:spcAft>
              <a:defRPr/>
            </a:pPr>
            <a:r>
              <a:rPr lang="en-AU" b="1"/>
              <a:t>Curriculum Links: </a:t>
            </a:r>
            <a:r>
              <a:rPr lang="en-AU">
                <a:hlinkClick r:id="rId3"/>
              </a:rPr>
              <a:t>Critical and Creative Thinking</a:t>
            </a:r>
            <a:r>
              <a:rPr lang="en-AU"/>
              <a:t>, </a:t>
            </a:r>
            <a:r>
              <a:rPr lang="en-AU">
                <a:hlinkClick r:id="rId4"/>
              </a:rPr>
              <a:t>Personal and Social Capability</a:t>
            </a:r>
            <a:endParaRPr lang="en-AU">
              <a:cs typeface="Calibri"/>
            </a:endParaRPr>
          </a:p>
          <a:p>
            <a:pPr marL="74930" indent="-74930" defTabSz="914400">
              <a:lnSpc>
                <a:spcPct val="113999"/>
              </a:lnSpc>
              <a:spcBef>
                <a:spcPts val="329"/>
              </a:spcBef>
              <a:spcAft>
                <a:spcPts val="424"/>
              </a:spcAft>
              <a:defRPr/>
            </a:pPr>
            <a:endParaRPr lang="en-AU"/>
          </a:p>
          <a:p>
            <a:pPr defTabSz="914400">
              <a:spcAft>
                <a:spcPts val="600"/>
              </a:spcAft>
              <a:defRPr/>
            </a:pPr>
            <a:r>
              <a:rPr lang="en-US" b="1"/>
              <a:t>Image:</a:t>
            </a:r>
            <a:r>
              <a:rPr lang="en-US"/>
              <a:t> </a:t>
            </a:r>
            <a:r>
              <a:rPr lang="en-US" err="1"/>
              <a:t>goodstudio</a:t>
            </a:r>
            <a:r>
              <a:rPr lang="en-US"/>
              <a:t>/Canva</a:t>
            </a:r>
            <a:endParaRPr lang="en-AU"/>
          </a:p>
          <a:p>
            <a:pPr defTabSz="914400">
              <a:spcAft>
                <a:spcPts val="600"/>
              </a:spcAft>
              <a:defRPr/>
            </a:pPr>
            <a:endParaRPr lang="en-AU"/>
          </a:p>
          <a:p>
            <a:pPr marL="0" marR="0" lvl="0" indent="0" algn="l" defTabSz="914400">
              <a:lnSpc>
                <a:spcPct val="100000"/>
              </a:lnSpc>
              <a:spcBef>
                <a:spcPts val="0"/>
              </a:spcBef>
              <a:spcAft>
                <a:spcPts val="0"/>
              </a:spcAft>
              <a:buClrTx/>
              <a:buSzTx/>
              <a:buFontTx/>
              <a:buNone/>
              <a:tabLst/>
              <a:defRPr/>
            </a:pPr>
            <a:endParaRPr lang="en-AU">
              <a:solidFill>
                <a:srgbClr val="262626"/>
              </a:solidFill>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31</a:t>
            </a:fld>
            <a:endParaRPr lang="en-US"/>
          </a:p>
        </p:txBody>
      </p:sp>
    </p:spTree>
    <p:extLst>
      <p:ext uri="{BB962C8B-B14F-4D97-AF65-F5344CB8AC3E}">
        <p14:creationId xmlns:p14="http://schemas.microsoft.com/office/powerpoint/2010/main" val="14267859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400">
              <a:spcAft>
                <a:spcPts val="600"/>
              </a:spcAft>
              <a:defRPr/>
            </a:pPr>
            <a:r>
              <a:rPr lang="en-AU" b="0"/>
              <a:t>SEE – JUDGE – ACT –</a:t>
            </a:r>
            <a:r>
              <a:rPr lang="en-AU"/>
              <a:t> </a:t>
            </a:r>
            <a:r>
              <a:rPr lang="en-AU" b="1" u="sng"/>
              <a:t>PRAY</a:t>
            </a:r>
            <a:r>
              <a:rPr lang="en-AU"/>
              <a:t> </a:t>
            </a:r>
            <a:endParaRPr lang="en-US" b="0"/>
          </a:p>
          <a:p>
            <a:pPr marL="0" indent="0">
              <a:lnSpc>
                <a:spcPct val="100000"/>
              </a:lnSpc>
              <a:spcBef>
                <a:spcPts val="0"/>
              </a:spcBef>
              <a:spcAft>
                <a:spcPts val="600"/>
              </a:spcAft>
              <a:buNone/>
            </a:pPr>
            <a:endParaRPr lang="en-AU"/>
          </a:p>
          <a:p>
            <a:pPr>
              <a:spcAft>
                <a:spcPts val="600"/>
              </a:spcAft>
            </a:pPr>
            <a:r>
              <a:rPr lang="en-AU" b="1"/>
              <a:t>Reflect</a:t>
            </a:r>
            <a:r>
              <a:rPr lang="en-AU"/>
              <a:t> on all you have learnt about the rights of First Nations Peoples and the current challenges to justice they experience. </a:t>
            </a:r>
            <a:endParaRPr lang="en-US"/>
          </a:p>
          <a:p>
            <a:pPr marL="0" indent="0">
              <a:lnSpc>
                <a:spcPct val="100000"/>
              </a:lnSpc>
              <a:spcBef>
                <a:spcPts val="0"/>
              </a:spcBef>
              <a:spcAft>
                <a:spcPts val="600"/>
              </a:spcAft>
              <a:buNone/>
            </a:pPr>
            <a:endParaRPr lang="en-AU"/>
          </a:p>
          <a:p>
            <a:pPr>
              <a:spcAft>
                <a:spcPts val="600"/>
              </a:spcAft>
            </a:pPr>
            <a:r>
              <a:rPr lang="en-AU" b="1"/>
              <a:t>Pray</a:t>
            </a:r>
            <a:r>
              <a:rPr lang="en-AU"/>
              <a:t> the prayer that follows, using it as a way of expressing your commitment to keep learning about, celebrating and standing in solidarity with Australia’s First Nations Peoples.</a:t>
            </a:r>
            <a:endParaRPr lang="en-US"/>
          </a:p>
          <a:p>
            <a:pPr marL="74930" indent="-74930">
              <a:lnSpc>
                <a:spcPct val="113999"/>
              </a:lnSpc>
              <a:spcBef>
                <a:spcPts val="329"/>
              </a:spcBef>
              <a:spcAft>
                <a:spcPts val="424"/>
              </a:spcAft>
              <a:buNone/>
            </a:pPr>
            <a:endParaRPr lang="en-AU"/>
          </a:p>
          <a:p>
            <a:pPr marL="74930" indent="-74930">
              <a:lnSpc>
                <a:spcPct val="113999"/>
              </a:lnSpc>
              <a:spcBef>
                <a:spcPts val="329"/>
              </a:spcBef>
              <a:spcAft>
                <a:spcPts val="424"/>
              </a:spcAft>
            </a:pPr>
            <a:r>
              <a:rPr lang="en-AU" b="1"/>
              <a:t>Curriculum Links: </a:t>
            </a:r>
            <a:r>
              <a:rPr lang="en-AU">
                <a:hlinkClick r:id="rId3"/>
              </a:rPr>
              <a:t>Critical and Creative Thinking</a:t>
            </a:r>
            <a:r>
              <a:rPr lang="en-AU"/>
              <a:t>, </a:t>
            </a:r>
            <a:r>
              <a:rPr lang="en-AU">
                <a:hlinkClick r:id="rId4"/>
              </a:rPr>
              <a:t>Personal and Social Capability</a:t>
            </a:r>
            <a:endParaRPr lang="en-AU"/>
          </a:p>
          <a:p>
            <a:pPr marL="74930" indent="-74930">
              <a:lnSpc>
                <a:spcPct val="113999"/>
              </a:lnSpc>
              <a:spcBef>
                <a:spcPts val="329"/>
              </a:spcBef>
              <a:spcAft>
                <a:spcPts val="424"/>
              </a:spcAft>
            </a:pPr>
            <a:endParaRPr lang="en-AU"/>
          </a:p>
          <a:p>
            <a:pPr>
              <a:spcAft>
                <a:spcPts val="600"/>
              </a:spcAft>
            </a:pPr>
            <a:r>
              <a:rPr lang="en-US" b="1" i="0" u="none" strike="noStrike" kern="1200">
                <a:effectLst/>
              </a:rPr>
              <a:t>Image:</a:t>
            </a:r>
            <a:r>
              <a:rPr lang="en-US" b="0" i="0" u="none" strike="noStrike" kern="1200">
                <a:effectLst/>
              </a:rPr>
              <a:t> </a:t>
            </a:r>
            <a:r>
              <a:rPr lang="en-US" b="0" i="0" u="none" strike="noStrike" kern="1200" err="1">
                <a:effectLst/>
              </a:rPr>
              <a:t>goodstudio</a:t>
            </a:r>
            <a:r>
              <a:rPr lang="en-US" b="0" i="0" u="none" strike="noStrike" kern="1200">
                <a:effectLst/>
              </a:rPr>
              <a:t>/Canva</a:t>
            </a:r>
            <a:endParaRPr lang="en-AU"/>
          </a:p>
          <a:p>
            <a:pPr>
              <a:spcAft>
                <a:spcPts val="600"/>
              </a:spcAft>
            </a:pPr>
            <a:endParaRPr lang="en-AU"/>
          </a:p>
          <a:p>
            <a:endParaRPr lang="en-AU"/>
          </a:p>
          <a:p>
            <a:endParaRPr lang="en-AU">
              <a:solidFill>
                <a:srgbClr val="262626"/>
              </a:solidFill>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32</a:t>
            </a:fld>
            <a:endParaRPr lang="en-US"/>
          </a:p>
        </p:txBody>
      </p:sp>
    </p:spTree>
    <p:extLst>
      <p:ext uri="{BB962C8B-B14F-4D97-AF65-F5344CB8AC3E}">
        <p14:creationId xmlns:p14="http://schemas.microsoft.com/office/powerpoint/2010/main" val="176141730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400">
              <a:spcAft>
                <a:spcPts val="600"/>
              </a:spcAft>
              <a:defRPr/>
            </a:pPr>
            <a:r>
              <a:rPr lang="en-AU" b="0"/>
              <a:t>SEE – JUDGE – ACT –</a:t>
            </a:r>
            <a:r>
              <a:rPr lang="en-AU"/>
              <a:t> </a:t>
            </a:r>
            <a:r>
              <a:rPr lang="en-AU" b="1" u="sng"/>
              <a:t>PRAY</a:t>
            </a:r>
            <a:r>
              <a:rPr lang="en-AU"/>
              <a:t> </a:t>
            </a:r>
            <a:endParaRPr lang="en-US" b="0"/>
          </a:p>
          <a:p>
            <a:pPr marL="0" indent="0">
              <a:lnSpc>
                <a:spcPct val="100000"/>
              </a:lnSpc>
              <a:spcBef>
                <a:spcPts val="0"/>
              </a:spcBef>
              <a:spcAft>
                <a:spcPts val="600"/>
              </a:spcAft>
              <a:buNone/>
            </a:pPr>
            <a:endParaRPr lang="en-AU"/>
          </a:p>
          <a:p>
            <a:pPr>
              <a:spcAft>
                <a:spcPts val="600"/>
              </a:spcAft>
            </a:pPr>
            <a:r>
              <a:rPr lang="en-AU" b="1"/>
              <a:t>Reflect</a:t>
            </a:r>
            <a:r>
              <a:rPr lang="en-AU"/>
              <a:t> on all you have learnt about the rights of First Nations Peoples and the current challenges to justice they experience. </a:t>
            </a:r>
            <a:endParaRPr lang="en-US"/>
          </a:p>
          <a:p>
            <a:pPr marL="0" indent="0">
              <a:lnSpc>
                <a:spcPct val="100000"/>
              </a:lnSpc>
              <a:spcBef>
                <a:spcPts val="0"/>
              </a:spcBef>
              <a:spcAft>
                <a:spcPts val="600"/>
              </a:spcAft>
              <a:buNone/>
            </a:pPr>
            <a:endParaRPr lang="en-AU"/>
          </a:p>
          <a:p>
            <a:pPr>
              <a:spcAft>
                <a:spcPts val="600"/>
              </a:spcAft>
            </a:pPr>
            <a:r>
              <a:rPr lang="en-AU" b="1"/>
              <a:t>Pray</a:t>
            </a:r>
            <a:r>
              <a:rPr lang="en-AU"/>
              <a:t> the prayer that follows, using it as a way of expressing your commitment to keep learning about, celebrating and standing in solidarity with Australia’s First Nations Peoples.</a:t>
            </a:r>
            <a:endParaRPr lang="en-US"/>
          </a:p>
          <a:p>
            <a:pPr marL="74930" indent="-74930">
              <a:lnSpc>
                <a:spcPct val="113999"/>
              </a:lnSpc>
              <a:spcBef>
                <a:spcPts val="329"/>
              </a:spcBef>
              <a:spcAft>
                <a:spcPts val="424"/>
              </a:spcAft>
              <a:buNone/>
            </a:pPr>
            <a:endParaRPr lang="en-AU"/>
          </a:p>
          <a:p>
            <a:pPr marL="74930" indent="-74930">
              <a:lnSpc>
                <a:spcPct val="113999"/>
              </a:lnSpc>
              <a:spcBef>
                <a:spcPts val="329"/>
              </a:spcBef>
              <a:spcAft>
                <a:spcPts val="424"/>
              </a:spcAft>
            </a:pPr>
            <a:r>
              <a:rPr lang="en-AU" b="1"/>
              <a:t>Curriculum Links: </a:t>
            </a:r>
            <a:r>
              <a:rPr lang="en-AU">
                <a:hlinkClick r:id="rId3"/>
              </a:rPr>
              <a:t>Critical and Creative Thinking</a:t>
            </a:r>
            <a:r>
              <a:rPr lang="en-AU"/>
              <a:t>, </a:t>
            </a:r>
            <a:r>
              <a:rPr lang="en-AU">
                <a:hlinkClick r:id="rId4"/>
              </a:rPr>
              <a:t>Personal and Social Capability</a:t>
            </a:r>
            <a:endParaRPr lang="en-AU"/>
          </a:p>
          <a:p>
            <a:pPr marL="74930" indent="-74930">
              <a:lnSpc>
                <a:spcPct val="113999"/>
              </a:lnSpc>
              <a:spcBef>
                <a:spcPts val="329"/>
              </a:spcBef>
              <a:spcAft>
                <a:spcPts val="424"/>
              </a:spcAft>
            </a:pPr>
            <a:endParaRPr lang="en-AU"/>
          </a:p>
          <a:p>
            <a:pPr>
              <a:spcAft>
                <a:spcPts val="600"/>
              </a:spcAft>
            </a:pPr>
            <a:r>
              <a:rPr lang="en-US" b="1" i="0" u="none" strike="noStrike" kern="1200">
                <a:effectLst/>
              </a:rPr>
              <a:t>Image:</a:t>
            </a:r>
            <a:r>
              <a:rPr lang="en-US" b="0" i="0" u="none" strike="noStrike" kern="1200">
                <a:effectLst/>
              </a:rPr>
              <a:t> </a:t>
            </a:r>
            <a:r>
              <a:rPr lang="en-US" b="0" i="0" u="none" strike="noStrike" kern="1200" err="1">
                <a:effectLst/>
              </a:rPr>
              <a:t>goodstudio</a:t>
            </a:r>
            <a:r>
              <a:rPr lang="en-US" b="0" i="0" u="none" strike="noStrike" kern="1200">
                <a:effectLst/>
              </a:rPr>
              <a:t>/Canva</a:t>
            </a:r>
            <a:endParaRPr lang="en-AU"/>
          </a:p>
          <a:p>
            <a:pPr>
              <a:spcAft>
                <a:spcPts val="600"/>
              </a:spcAft>
            </a:pPr>
            <a:endParaRPr lang="en-AU"/>
          </a:p>
          <a:p>
            <a:endParaRPr lang="en-AU"/>
          </a:p>
        </p:txBody>
      </p:sp>
      <p:sp>
        <p:nvSpPr>
          <p:cNvPr id="4" name="Slide Number Placeholder 3"/>
          <p:cNvSpPr>
            <a:spLocks noGrp="1"/>
          </p:cNvSpPr>
          <p:nvPr>
            <p:ph type="sldNum" sz="quarter" idx="5"/>
          </p:nvPr>
        </p:nvSpPr>
        <p:spPr/>
        <p:txBody>
          <a:bodyPr/>
          <a:lstStyle/>
          <a:p>
            <a:fld id="{490689D6-08F4-9246-8340-6E1C330F9F5D}" type="slidenum">
              <a:rPr lang="en-US" smtClean="0"/>
              <a:t>33</a:t>
            </a:fld>
            <a:endParaRPr lang="en-US"/>
          </a:p>
        </p:txBody>
      </p:sp>
    </p:spTree>
    <p:extLst>
      <p:ext uri="{BB962C8B-B14F-4D97-AF65-F5344CB8AC3E}">
        <p14:creationId xmlns:p14="http://schemas.microsoft.com/office/powerpoint/2010/main" val="402736720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490689D6-08F4-9246-8340-6E1C330F9F5D}" type="slidenum">
              <a:rPr lang="en-US" smtClean="0"/>
              <a:t>34</a:t>
            </a:fld>
            <a:endParaRPr lang="en-US"/>
          </a:p>
        </p:txBody>
      </p:sp>
    </p:spTree>
    <p:extLst>
      <p:ext uri="{BB962C8B-B14F-4D97-AF65-F5344CB8AC3E}">
        <p14:creationId xmlns:p14="http://schemas.microsoft.com/office/powerpoint/2010/main" val="33045779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490689D6-08F4-9246-8340-6E1C330F9F5D}" type="slidenum">
              <a:rPr lang="en-US" smtClean="0"/>
              <a:t>4</a:t>
            </a:fld>
            <a:endParaRPr lang="en-US"/>
          </a:p>
        </p:txBody>
      </p:sp>
    </p:spTree>
    <p:extLst>
      <p:ext uri="{BB962C8B-B14F-4D97-AF65-F5344CB8AC3E}">
        <p14:creationId xmlns:p14="http://schemas.microsoft.com/office/powerpoint/2010/main" val="13308151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a:t>Caption: </a:t>
            </a:r>
            <a:r>
              <a:rPr lang="en-US" sz="1200" b="0"/>
              <a:t>Uncle Tom Powell is the founder of </a:t>
            </a:r>
            <a:r>
              <a:rPr lang="en-US" sz="1200">
                <a:cs typeface="Arial"/>
              </a:rPr>
              <a:t>Red Dust Healing, a unique cultural healing and mental health program, written and led from a First Nations perspective. Photo: Richard Wainwright/Caritas Australia</a:t>
            </a:r>
            <a:endParaRPr lang="en-US" sz="1200"/>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a:p>
          <a:p>
            <a:endParaRPr lang="en-AU"/>
          </a:p>
        </p:txBody>
      </p:sp>
      <p:sp>
        <p:nvSpPr>
          <p:cNvPr id="4" name="Slide Number Placeholder 3"/>
          <p:cNvSpPr>
            <a:spLocks noGrp="1"/>
          </p:cNvSpPr>
          <p:nvPr>
            <p:ph type="sldNum" sz="quarter" idx="5"/>
          </p:nvPr>
        </p:nvSpPr>
        <p:spPr/>
        <p:txBody>
          <a:bodyPr/>
          <a:lstStyle/>
          <a:p>
            <a:fld id="{490689D6-08F4-9246-8340-6E1C330F9F5D}" type="slidenum">
              <a:rPr lang="en-US" smtClean="0"/>
              <a:t>5</a:t>
            </a:fld>
            <a:endParaRPr lang="en-US"/>
          </a:p>
        </p:txBody>
      </p:sp>
    </p:spTree>
    <p:extLst>
      <p:ext uri="{BB962C8B-B14F-4D97-AF65-F5344CB8AC3E}">
        <p14:creationId xmlns:p14="http://schemas.microsoft.com/office/powerpoint/2010/main" val="21475922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74930" indent="-74930">
              <a:lnSpc>
                <a:spcPct val="113999"/>
              </a:lnSpc>
              <a:spcBef>
                <a:spcPts val="329"/>
              </a:spcBef>
              <a:spcAft>
                <a:spcPts val="424"/>
              </a:spcAft>
            </a:pPr>
            <a:r>
              <a:rPr lang="en-AU" b="1"/>
              <a:t>SEE – Understand the issue: Are we listening to the people most affected?</a:t>
            </a:r>
            <a:endParaRPr lang="en-AU"/>
          </a:p>
          <a:p>
            <a:pPr>
              <a:spcAft>
                <a:spcPts val="600"/>
              </a:spcAft>
            </a:pPr>
            <a:endParaRPr lang="en-AU" b="1" u="sng"/>
          </a:p>
          <a:p>
            <a:pPr>
              <a:spcAft>
                <a:spcPts val="600"/>
              </a:spcAft>
            </a:pPr>
            <a:r>
              <a:rPr lang="en-AU" b="1" u="sng"/>
              <a:t>SEE</a:t>
            </a:r>
            <a:r>
              <a:rPr lang="en-AU"/>
              <a:t> – JUDGE – ACT – PRAY </a:t>
            </a:r>
            <a:endParaRPr lang="en-AU">
              <a:cs typeface="Calibri"/>
            </a:endParaRPr>
          </a:p>
          <a:p>
            <a:pPr>
              <a:spcAft>
                <a:spcPts val="600"/>
              </a:spcAft>
            </a:pPr>
            <a:endParaRPr lang="en-AU" b="1"/>
          </a:p>
          <a:p>
            <a:pPr>
              <a:spcAft>
                <a:spcPts val="600"/>
              </a:spcAft>
            </a:pPr>
            <a:r>
              <a:rPr lang="en-AU" b="1"/>
              <a:t>Learn: </a:t>
            </a:r>
            <a:r>
              <a:rPr lang="en-AU"/>
              <a:t>Learning about First Nations Peoples and histories provides us with opportunities to deepen our understanding of the world’s oldest living cultures. From a Catholic Social Teaching viewpoint, listening to First Nations knowledge, perspectives and experiences, including on matters of justice, is part of recognising First Nations Peoples’ human dignity, which leads us to hear and respond with respect and compassion.</a:t>
            </a:r>
            <a:endParaRPr lang="en-US">
              <a:cs typeface="Calibri"/>
            </a:endParaRPr>
          </a:p>
          <a:p>
            <a:pPr>
              <a:spcAft>
                <a:spcPts val="600"/>
              </a:spcAft>
            </a:pPr>
            <a:endParaRPr lang="en-AU"/>
          </a:p>
          <a:p>
            <a:pPr>
              <a:spcAft>
                <a:spcPts val="600"/>
              </a:spcAft>
            </a:pPr>
            <a:r>
              <a:rPr lang="en-AU"/>
              <a:t>What’s in a name? We use several terms when referring to Aboriginal and Torres Strait Islander People, including First Nations Peoples and First Australians. This choice is informed by the language of the Australian Curriculum and the preference of Caritas Australia’s First Australian program partners who feel that the term ‘Indigenous’ is a generic term and does not express their unique belonging to the country within which our organisation is based.</a:t>
            </a:r>
            <a:endParaRPr lang="en-US"/>
          </a:p>
          <a:p>
            <a:pPr>
              <a:spcAft>
                <a:spcPts val="600"/>
              </a:spcAft>
            </a:pPr>
            <a:endParaRPr lang="en-AU"/>
          </a:p>
          <a:p>
            <a:pPr>
              <a:spcAft>
                <a:spcPts val="600"/>
              </a:spcAft>
            </a:pPr>
            <a:r>
              <a:rPr lang="en-AU"/>
              <a:t>In 2012, a bill was introduced into the Federal Parliament for an act to provide for the recognition of First Australians. The </a:t>
            </a:r>
            <a:r>
              <a:rPr lang="en-AU">
                <a:hlinkClick r:id="rId3"/>
              </a:rPr>
              <a:t>Aboriginal and Torres Strait Islander Peoples Recognition Bill 2012</a:t>
            </a:r>
            <a:r>
              <a:rPr lang="en-AU"/>
              <a:t> states, “The Parliament, on behalf of the people of Australia, recognises that the continent and the islands now known as Australia were first occupied by Aboriginal and Torres Strait Islander peoples”.</a:t>
            </a:r>
            <a:endParaRPr lang="en-US"/>
          </a:p>
          <a:p>
            <a:pPr>
              <a:spcAft>
                <a:spcPts val="600"/>
              </a:spcAft>
            </a:pPr>
            <a:endParaRPr lang="en-AU"/>
          </a:p>
          <a:p>
            <a:pPr>
              <a:spcAft>
                <a:spcPts val="600"/>
              </a:spcAft>
            </a:pPr>
            <a:r>
              <a:rPr lang="en-AU"/>
              <a:t>There is still a long way to go as the voices of First Nations Peoples and their leaders remain far too often unheeded or misunderstood by those in power. Back in 1986, presenting a vision for the future the Pope entreated First Nations Australians to share their vibrancy and vitality, embedded in their unique understandings and ways of being: “The Church herself in Australia will not fully be the Church that Jesus wants her to be until you have made your contribution to her life and until that contribution has been joyfully received by others”.</a:t>
            </a:r>
            <a:endParaRPr lang="en-US"/>
          </a:p>
          <a:p>
            <a:pPr>
              <a:spcAft>
                <a:spcPts val="600"/>
              </a:spcAft>
            </a:pPr>
            <a:endParaRPr lang="en-AU"/>
          </a:p>
          <a:p>
            <a:pPr>
              <a:spcAft>
                <a:spcPts val="600"/>
              </a:spcAft>
            </a:pPr>
            <a:r>
              <a:rPr lang="en-AU"/>
              <a:t>With the leadership and support of our partners, we at Caritas Australia have embraced the name ‘First Australians Program’ in place of ‘Australian Indigenous Program’ as a further step towards fulfilling this vision. </a:t>
            </a:r>
            <a:r>
              <a:rPr lang="en-AU" b="1"/>
              <a:t>Read</a:t>
            </a:r>
            <a:r>
              <a:rPr lang="en-AU"/>
              <a:t> more about our First Australians Program </a:t>
            </a:r>
            <a:r>
              <a:rPr lang="en-AU">
                <a:hlinkClick r:id="rId4"/>
              </a:rPr>
              <a:t>here</a:t>
            </a:r>
            <a:r>
              <a:rPr lang="en-AU"/>
              <a:t>.</a:t>
            </a:r>
            <a:endParaRPr lang="en-US"/>
          </a:p>
          <a:p>
            <a:pPr>
              <a:spcBef>
                <a:spcPct val="30000"/>
              </a:spcBef>
              <a:spcAft>
                <a:spcPct val="0"/>
              </a:spcAft>
            </a:pPr>
            <a:endParaRPr lang="en-AU" b="1">
              <a:solidFill>
                <a:srgbClr val="000000"/>
              </a:solidFill>
              <a:cs typeface="Calibri"/>
            </a:endParaRPr>
          </a:p>
          <a:p>
            <a:pPr>
              <a:spcAft>
                <a:spcPts val="600"/>
              </a:spcAft>
            </a:pPr>
            <a:r>
              <a:rPr lang="en-AU" b="1"/>
              <a:t>Discuss: </a:t>
            </a:r>
            <a:r>
              <a:rPr lang="en-AU"/>
              <a:t>Why does it matter what term is used? </a:t>
            </a:r>
            <a:endParaRPr lang="en-US"/>
          </a:p>
          <a:p>
            <a:pPr>
              <a:spcAft>
                <a:spcPts val="600"/>
              </a:spcAft>
            </a:pPr>
            <a:endParaRPr lang="en-AU" b="1"/>
          </a:p>
          <a:p>
            <a:pPr>
              <a:spcAft>
                <a:spcPts val="600"/>
              </a:spcAft>
            </a:pPr>
            <a:r>
              <a:rPr lang="en-AU" b="1"/>
              <a:t>Go Further: </a:t>
            </a:r>
            <a:r>
              <a:rPr lang="en-AU"/>
              <a:t>Investigate the process of how the </a:t>
            </a:r>
            <a:r>
              <a:rPr lang="en-AU">
                <a:hlinkClick r:id="rId3"/>
              </a:rPr>
              <a:t>Aboriginal and Torres Strait Islander Peoples Recognition Bill 2012</a:t>
            </a:r>
            <a:r>
              <a:rPr lang="en-AU"/>
              <a:t> was passed. </a:t>
            </a:r>
            <a:endParaRPr lang="en-AU">
              <a:cs typeface="Calibri"/>
            </a:endParaRPr>
          </a:p>
          <a:p>
            <a:pPr>
              <a:spcAft>
                <a:spcPts val="600"/>
              </a:spcAft>
            </a:pPr>
            <a:endParaRPr lang="en-AU" b="1"/>
          </a:p>
          <a:p>
            <a:pPr>
              <a:spcAft>
                <a:spcPts val="600"/>
              </a:spcAft>
            </a:pPr>
            <a:r>
              <a:rPr lang="en-AU" b="1"/>
              <a:t>Curriculum Links: </a:t>
            </a:r>
            <a:r>
              <a:rPr lang="en-AU">
                <a:hlinkClick r:id="rId5"/>
              </a:rPr>
              <a:t>Aboriginal and Torres Strait Islander histories and cultures</a:t>
            </a:r>
            <a:r>
              <a:rPr lang="en-AU"/>
              <a:t>, </a:t>
            </a:r>
            <a:r>
              <a:rPr lang="en-AU">
                <a:hlinkClick r:id="rId6"/>
              </a:rPr>
              <a:t>Intercultural Understanding</a:t>
            </a:r>
            <a:r>
              <a:rPr lang="en-AU"/>
              <a:t>, </a:t>
            </a:r>
            <a:r>
              <a:rPr lang="en-US">
                <a:hlinkClick r:id="rId7"/>
              </a:rPr>
              <a:t>History</a:t>
            </a:r>
            <a:r>
              <a:rPr lang="en-US"/>
              <a:t>,</a:t>
            </a:r>
            <a:r>
              <a:rPr lang="en-US" b="1"/>
              <a:t> </a:t>
            </a:r>
            <a:r>
              <a:rPr lang="en-AU">
                <a:hlinkClick r:id="rId8"/>
              </a:rPr>
              <a:t>Civics and Citizenship</a:t>
            </a:r>
            <a:r>
              <a:rPr lang="en-AU"/>
              <a:t> </a:t>
            </a:r>
            <a:endParaRPr lang="en-US">
              <a:cs typeface="Calibri"/>
            </a:endParaRPr>
          </a:p>
          <a:p>
            <a:pPr>
              <a:spcAft>
                <a:spcPts val="600"/>
              </a:spcAft>
            </a:pPr>
            <a:endParaRPr lang="en-AU" b="1"/>
          </a:p>
          <a:p>
            <a:pPr>
              <a:spcAft>
                <a:spcPts val="600"/>
              </a:spcAft>
            </a:pPr>
            <a:r>
              <a:rPr lang="en-AU" b="1"/>
              <a:t>Image: </a:t>
            </a:r>
            <a:r>
              <a:rPr lang="en-AU"/>
              <a:t>Pandanus weavings made by artists at </a:t>
            </a:r>
            <a:r>
              <a:rPr lang="en-AU" err="1"/>
              <a:t>Djilpin</a:t>
            </a:r>
            <a:r>
              <a:rPr lang="en-AU"/>
              <a:t> Arts. Photo: Richard Wainwright/Caritas Australia</a:t>
            </a:r>
          </a:p>
          <a:p>
            <a:endParaRPr lang="en-AU">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6</a:t>
            </a:fld>
            <a:endParaRPr lang="en-US"/>
          </a:p>
        </p:txBody>
      </p:sp>
    </p:spTree>
    <p:extLst>
      <p:ext uri="{BB962C8B-B14F-4D97-AF65-F5344CB8AC3E}">
        <p14:creationId xmlns:p14="http://schemas.microsoft.com/office/powerpoint/2010/main" val="29623481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400">
              <a:spcAft>
                <a:spcPts val="600"/>
              </a:spcAft>
              <a:defRPr/>
            </a:pPr>
            <a:r>
              <a:rPr lang="en-AU" b="1" u="sng"/>
              <a:t>SEE</a:t>
            </a:r>
            <a:r>
              <a:rPr lang="en-AU"/>
              <a:t> – JUDGE – ACT – PRAY </a:t>
            </a:r>
          </a:p>
          <a:p>
            <a:pPr defTabSz="914400">
              <a:spcAft>
                <a:spcPts val="600"/>
              </a:spcAft>
              <a:defRPr/>
            </a:pPr>
            <a:endParaRPr lang="en-AU"/>
          </a:p>
          <a:p>
            <a:pPr defTabSz="914400">
              <a:spcAft>
                <a:spcPts val="600"/>
              </a:spcAft>
              <a:defRPr/>
            </a:pPr>
            <a:r>
              <a:rPr lang="en-AU" b="1"/>
              <a:t>Tune in:</a:t>
            </a:r>
            <a:r>
              <a:rPr lang="en-AU"/>
              <a:t> Using the questions on the slide as prompts, invite students to share their knowledge and experience about First Nations Culture, Country, Language and history with each other. Talk about which Country you are on. Visit the website of your local council, </a:t>
            </a:r>
            <a:r>
              <a:rPr lang="en-AU">
                <a:hlinkClick r:id="rId3"/>
              </a:rPr>
              <a:t>Know Your Country</a:t>
            </a:r>
            <a:r>
              <a:rPr lang="en-AU"/>
              <a:t> and </a:t>
            </a:r>
            <a:r>
              <a:rPr lang="en-AU">
                <a:hlinkClick r:id="rId4"/>
              </a:rPr>
              <a:t>AIATSIS</a:t>
            </a:r>
            <a:r>
              <a:rPr lang="en-AU"/>
              <a:t> to learn more.</a:t>
            </a:r>
            <a:endParaRPr lang="en-US"/>
          </a:p>
          <a:p>
            <a:pPr defTabSz="914400">
              <a:spcAft>
                <a:spcPts val="600"/>
              </a:spcAft>
              <a:defRPr/>
            </a:pPr>
            <a:endParaRPr lang="en-AU" b="1"/>
          </a:p>
          <a:p>
            <a:pPr defTabSz="914400">
              <a:spcAft>
                <a:spcPts val="600"/>
              </a:spcAft>
              <a:defRPr/>
            </a:pPr>
            <a:r>
              <a:rPr lang="en-AU" b="1"/>
              <a:t>Investigate: </a:t>
            </a:r>
            <a:r>
              <a:rPr lang="en-AU"/>
              <a:t>In groups, students read, summarise and present key events and dates in First Nations Australian history (see list of websites to explore below). Have students select 2-3 key events and explain their significance. Build up a class timeline made up of the key events selected by students.</a:t>
            </a:r>
            <a:endParaRPr lang="en-US">
              <a:cs typeface="Calibri"/>
            </a:endParaRPr>
          </a:p>
          <a:p>
            <a:pPr defTabSz="914400">
              <a:spcAft>
                <a:spcPts val="600"/>
              </a:spcAft>
              <a:defRPr/>
            </a:pPr>
            <a:r>
              <a:rPr lang="en-AU"/>
              <a:t>For key moments, explore these websites:</a:t>
            </a:r>
            <a:endParaRPr lang="en-US"/>
          </a:p>
          <a:p>
            <a:pPr marL="171450" indent="-171450" defTabSz="914400">
              <a:buFont typeface="Arial"/>
              <a:buChar char="•"/>
              <a:defRPr/>
            </a:pPr>
            <a:r>
              <a:rPr lang="en-AU"/>
              <a:t>Australian Human Rights Commission </a:t>
            </a:r>
            <a:r>
              <a:rPr lang="en-AU">
                <a:hlinkClick r:id="rId5"/>
              </a:rPr>
              <a:t>'Track the History Timeline: The Stolen Generations'</a:t>
            </a:r>
            <a:endParaRPr lang="en-AU"/>
          </a:p>
          <a:p>
            <a:pPr marL="171450" indent="-171450" defTabSz="914400">
              <a:buFont typeface="Arial"/>
              <a:buChar char="•"/>
              <a:defRPr/>
            </a:pPr>
            <a:r>
              <a:rPr lang="en-AU"/>
              <a:t>National Museum Australia </a:t>
            </a:r>
            <a:r>
              <a:rPr lang="en-AU">
                <a:hlinkClick r:id="rId6"/>
              </a:rPr>
              <a:t>'Indigenous Cultures and Contact History: Timeline'</a:t>
            </a:r>
            <a:endParaRPr lang="en-AU"/>
          </a:p>
          <a:p>
            <a:pPr marL="171450" indent="-171450" defTabSz="914400">
              <a:buFont typeface="Arial"/>
              <a:buChar char="•"/>
              <a:defRPr/>
            </a:pPr>
            <a:r>
              <a:rPr lang="en-AU"/>
              <a:t>National Film and Sound Archive </a:t>
            </a:r>
            <a:r>
              <a:rPr lang="en-AU">
                <a:hlinkClick r:id="rId7"/>
              </a:rPr>
              <a:t>'Australian History Timeline'</a:t>
            </a:r>
            <a:endParaRPr lang="en-US"/>
          </a:p>
          <a:p>
            <a:pPr marL="171450" indent="-171450" defTabSz="914400">
              <a:spcAft>
                <a:spcPts val="600"/>
              </a:spcAft>
              <a:buFont typeface="Arial"/>
              <a:buChar char="•"/>
              <a:defRPr/>
            </a:pPr>
            <a:r>
              <a:rPr lang="en-AU"/>
              <a:t>SBS </a:t>
            </a:r>
            <a:r>
              <a:rPr lang="en-AU">
                <a:hlinkClick r:id="rId8"/>
              </a:rPr>
              <a:t>'Timeline: Indigenous Rights Movement'</a:t>
            </a:r>
            <a:endParaRPr lang="en-AU"/>
          </a:p>
          <a:p>
            <a:pPr defTabSz="914400">
              <a:spcAft>
                <a:spcPts val="600"/>
              </a:spcAft>
              <a:defRPr/>
            </a:pPr>
            <a:endParaRPr lang="en-AU" b="1"/>
          </a:p>
          <a:p>
            <a:pPr defTabSz="914400">
              <a:spcAft>
                <a:spcPts val="600"/>
              </a:spcAft>
              <a:defRPr/>
            </a:pPr>
            <a:r>
              <a:rPr lang="en-AU" b="1"/>
              <a:t>Curriculum Links: </a:t>
            </a:r>
            <a:r>
              <a:rPr lang="en-AU">
                <a:hlinkClick r:id="rId9"/>
              </a:rPr>
              <a:t>Aboriginal and Torres Strait Islander histories and cultures</a:t>
            </a:r>
            <a:r>
              <a:rPr lang="en-AU"/>
              <a:t>, </a:t>
            </a:r>
            <a:r>
              <a:rPr lang="en-AU">
                <a:hlinkClick r:id="rId10"/>
              </a:rPr>
              <a:t>Intercultural Understanding</a:t>
            </a:r>
            <a:r>
              <a:rPr lang="en-AU"/>
              <a:t>, </a:t>
            </a:r>
            <a:r>
              <a:rPr lang="en-US">
                <a:hlinkClick r:id="rId11"/>
              </a:rPr>
              <a:t>History</a:t>
            </a:r>
            <a:r>
              <a:rPr lang="en-US"/>
              <a:t>, </a:t>
            </a:r>
            <a:r>
              <a:rPr lang="en-AU">
                <a:hlinkClick r:id="rId12"/>
              </a:rPr>
              <a:t>Geography</a:t>
            </a:r>
            <a:r>
              <a:rPr lang="en-AU"/>
              <a:t> </a:t>
            </a:r>
            <a:endParaRPr lang="en-AU">
              <a:cs typeface="Calibri"/>
            </a:endParaRPr>
          </a:p>
          <a:p>
            <a:pPr defTabSz="914400">
              <a:spcAft>
                <a:spcPts val="600"/>
              </a:spcAft>
              <a:defRPr/>
            </a:pPr>
            <a:endParaRPr lang="en-US" b="1"/>
          </a:p>
          <a:p>
            <a:pPr defTabSz="914400">
              <a:spcAft>
                <a:spcPts val="600"/>
              </a:spcAft>
              <a:defRPr/>
            </a:pPr>
            <a:r>
              <a:rPr lang="en-US" b="1"/>
              <a:t>Image: </a:t>
            </a:r>
            <a:r>
              <a:rPr lang="en-US"/>
              <a:t>Marsala Digital/Canva</a:t>
            </a:r>
            <a:endParaRPr lang="en-AU">
              <a:cs typeface="Calibri"/>
            </a:endParaRPr>
          </a:p>
          <a:p>
            <a:pPr defTabSz="914400">
              <a:spcAft>
                <a:spcPts val="600"/>
              </a:spcAft>
              <a:defRPr/>
            </a:pPr>
            <a:endParaRPr lang="en-AU"/>
          </a:p>
          <a:p>
            <a:pPr marL="0" marR="0" lvl="0" indent="0" algn="l" defTabSz="914400">
              <a:lnSpc>
                <a:spcPct val="100000"/>
              </a:lnSpc>
              <a:spcBef>
                <a:spcPts val="0"/>
              </a:spcBef>
              <a:spcAft>
                <a:spcPts val="0"/>
              </a:spcAft>
              <a:buClrTx/>
              <a:buSzTx/>
              <a:buFontTx/>
              <a:buNone/>
              <a:tabLst/>
              <a:defRPr/>
            </a:pPr>
            <a:endParaRPr lang="en-AU">
              <a:solidFill>
                <a:schemeClr val="tx1">
                  <a:lumMod val="85000"/>
                  <a:lumOff val="15000"/>
                </a:schemeClr>
              </a:solidFill>
              <a:cs typeface="Calibri"/>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AU" b="1"/>
          </a:p>
        </p:txBody>
      </p:sp>
      <p:sp>
        <p:nvSpPr>
          <p:cNvPr id="4" name="Slide Number Placeholder 3"/>
          <p:cNvSpPr>
            <a:spLocks noGrp="1"/>
          </p:cNvSpPr>
          <p:nvPr>
            <p:ph type="sldNum" sz="quarter" idx="5"/>
          </p:nvPr>
        </p:nvSpPr>
        <p:spPr/>
        <p:txBody>
          <a:bodyPr/>
          <a:lstStyle/>
          <a:p>
            <a:fld id="{490689D6-08F4-9246-8340-6E1C330F9F5D}" type="slidenum">
              <a:rPr lang="en-US" smtClean="0"/>
              <a:t>7</a:t>
            </a:fld>
            <a:endParaRPr lang="en-US"/>
          </a:p>
        </p:txBody>
      </p:sp>
    </p:spTree>
    <p:extLst>
      <p:ext uri="{BB962C8B-B14F-4D97-AF65-F5344CB8AC3E}">
        <p14:creationId xmlns:p14="http://schemas.microsoft.com/office/powerpoint/2010/main" val="40158875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400">
              <a:spcAft>
                <a:spcPts val="600"/>
              </a:spcAft>
              <a:defRPr/>
            </a:pPr>
            <a:r>
              <a:rPr lang="en-AU" b="1" u="sng" dirty="0"/>
              <a:t>SEE</a:t>
            </a:r>
            <a:r>
              <a:rPr lang="en-AU" dirty="0"/>
              <a:t> – JUDGE – ACT – PRAY </a:t>
            </a:r>
            <a:endParaRPr lang="en-US" dirty="0"/>
          </a:p>
          <a:p>
            <a:pPr defTabSz="914400">
              <a:spcAft>
                <a:spcPts val="600"/>
              </a:spcAft>
              <a:defRPr/>
            </a:pPr>
            <a:endParaRPr lang="en-AU"/>
          </a:p>
          <a:p>
            <a:pPr defTabSz="914400">
              <a:spcAft>
                <a:spcPts val="600"/>
              </a:spcAft>
              <a:defRPr/>
            </a:pPr>
            <a:r>
              <a:rPr lang="en-GB" b="1" dirty="0"/>
              <a:t>Discuss: </a:t>
            </a:r>
            <a:r>
              <a:rPr lang="en-GB" dirty="0"/>
              <a:t>Reflect on what you see in the media by and about Australia’s First Nations Peoples. </a:t>
            </a:r>
            <a:endParaRPr lang="en-US" dirty="0"/>
          </a:p>
          <a:p>
            <a:pPr marL="172720" indent="-172720" defTabSz="914400">
              <a:buFont typeface="Arial"/>
              <a:buChar char="•"/>
              <a:defRPr/>
            </a:pPr>
            <a:r>
              <a:rPr lang="en-GB" dirty="0"/>
              <a:t>What issues are reported on?</a:t>
            </a:r>
            <a:endParaRPr lang="en-US" dirty="0"/>
          </a:p>
          <a:p>
            <a:pPr marL="172720" indent="-172720" defTabSz="914400">
              <a:buFont typeface="Arial"/>
              <a:buChar char="•"/>
              <a:defRPr/>
            </a:pPr>
            <a:r>
              <a:rPr lang="en-GB" dirty="0"/>
              <a:t>Who is writing or creating the content?</a:t>
            </a:r>
            <a:endParaRPr lang="en-US" dirty="0"/>
          </a:p>
          <a:p>
            <a:pPr marL="172720" indent="-172720" defTabSz="914400">
              <a:spcAft>
                <a:spcPts val="600"/>
              </a:spcAft>
              <a:buFont typeface="Arial"/>
              <a:buChar char="•"/>
              <a:defRPr/>
            </a:pPr>
            <a:r>
              <a:rPr lang="en-GB" dirty="0"/>
              <a:t>How does this shape the way issues are reported on?</a:t>
            </a:r>
            <a:endParaRPr lang="en-US" dirty="0"/>
          </a:p>
          <a:p>
            <a:pPr defTabSz="914400">
              <a:spcAft>
                <a:spcPts val="600"/>
              </a:spcAft>
              <a:defRPr/>
            </a:pPr>
            <a:endParaRPr lang="en-GB" b="1"/>
          </a:p>
          <a:p>
            <a:pPr defTabSz="914400">
              <a:spcAft>
                <a:spcPts val="600"/>
              </a:spcAft>
              <a:defRPr/>
            </a:pPr>
            <a:r>
              <a:rPr lang="en-GB" b="1" dirty="0"/>
              <a:t>Examine: </a:t>
            </a:r>
            <a:r>
              <a:rPr lang="en-GB" dirty="0"/>
              <a:t>Distribute news articles from papers or the internet that mention First Nations Peoples. For each article ask: </a:t>
            </a:r>
            <a:endParaRPr lang="en-US" dirty="0">
              <a:cs typeface="Calibri"/>
            </a:endParaRPr>
          </a:p>
          <a:p>
            <a:pPr marL="172720" indent="-172720" defTabSz="914400">
              <a:buFont typeface="Arial"/>
              <a:buChar char="•"/>
              <a:defRPr/>
            </a:pPr>
            <a:r>
              <a:rPr lang="en-GB" dirty="0"/>
              <a:t>What issues are reported on?</a:t>
            </a:r>
            <a:endParaRPr lang="en-US" dirty="0"/>
          </a:p>
          <a:p>
            <a:pPr marL="172720" indent="-172720" defTabSz="914400">
              <a:buFont typeface="Arial"/>
              <a:buChar char="•"/>
              <a:defRPr/>
            </a:pPr>
            <a:r>
              <a:rPr lang="en-GB" dirty="0"/>
              <a:t>Who is writing or creating the content?</a:t>
            </a:r>
            <a:endParaRPr lang="en-US" dirty="0"/>
          </a:p>
          <a:p>
            <a:pPr marL="172720" indent="-172720" defTabSz="914400">
              <a:spcAft>
                <a:spcPts val="600"/>
              </a:spcAft>
              <a:buFont typeface="Arial"/>
              <a:buChar char="•"/>
              <a:defRPr/>
            </a:pPr>
            <a:r>
              <a:rPr lang="en-GB" dirty="0"/>
              <a:t>How does this shape the way issues are reported on?</a:t>
            </a:r>
            <a:endParaRPr lang="en-US" dirty="0"/>
          </a:p>
          <a:p>
            <a:pPr defTabSz="914400">
              <a:spcAft>
                <a:spcPts val="600"/>
              </a:spcAft>
              <a:defRPr/>
            </a:pPr>
            <a:endParaRPr lang="en-GB" dirty="0"/>
          </a:p>
          <a:p>
            <a:pPr defTabSz="914400">
              <a:spcAft>
                <a:spcPts val="600"/>
              </a:spcAft>
              <a:defRPr/>
            </a:pPr>
            <a:r>
              <a:rPr lang="en-GB" b="1" dirty="0"/>
              <a:t>Reflect: </a:t>
            </a:r>
            <a:r>
              <a:rPr lang="en-AU"/>
              <a:t>When there is a range of perspectives or views on an issue, where can we go to get the facts? How do we know sources are reliable?</a:t>
            </a:r>
            <a:endParaRPr lang="en-US">
              <a:cs typeface="Calibri"/>
            </a:endParaRPr>
          </a:p>
          <a:p>
            <a:pPr defTabSz="914400">
              <a:spcAft>
                <a:spcPts val="600"/>
              </a:spcAft>
              <a:defRPr/>
            </a:pPr>
            <a:endParaRPr lang="en-AU" b="1"/>
          </a:p>
          <a:p>
            <a:pPr defTabSz="914400">
              <a:spcAft>
                <a:spcPts val="600"/>
              </a:spcAft>
              <a:defRPr/>
            </a:pPr>
            <a:r>
              <a:rPr lang="en-AU" b="1" dirty="0"/>
              <a:t>Go further: </a:t>
            </a:r>
            <a:r>
              <a:rPr lang="en-AU" dirty="0"/>
              <a:t>Research more about the history of Australian First Nations Peoples’ rights and activism, including the Tent Embassy. As a starting point, visit </a:t>
            </a:r>
            <a:r>
              <a:rPr lang="en-AU" dirty="0">
                <a:hlinkClick r:id="rId3"/>
              </a:rPr>
              <a:t>National Museum Australia ‘Defining Moments: Aboriginal Tent Embassy’</a:t>
            </a:r>
            <a:endParaRPr lang="en-AU" dirty="0">
              <a:cs typeface="Calibri"/>
            </a:endParaRPr>
          </a:p>
          <a:p>
            <a:pPr defTabSz="914400">
              <a:spcAft>
                <a:spcPts val="600"/>
              </a:spcAft>
              <a:defRPr/>
            </a:pPr>
            <a:endParaRPr lang="en-AU" b="1"/>
          </a:p>
          <a:p>
            <a:pPr defTabSz="914400">
              <a:spcAft>
                <a:spcPts val="600"/>
              </a:spcAft>
              <a:defRPr/>
            </a:pPr>
            <a:r>
              <a:rPr lang="en-AU" b="1" dirty="0"/>
              <a:t>Curriculum Links:</a:t>
            </a:r>
            <a:r>
              <a:rPr lang="en-AU" dirty="0"/>
              <a:t> </a:t>
            </a:r>
            <a:r>
              <a:rPr lang="en-US" dirty="0">
                <a:hlinkClick r:id="rId4"/>
              </a:rPr>
              <a:t>History</a:t>
            </a:r>
            <a:r>
              <a:rPr lang="en-US" dirty="0"/>
              <a:t>,</a:t>
            </a:r>
            <a:r>
              <a:rPr lang="en-US" b="1" dirty="0"/>
              <a:t> </a:t>
            </a:r>
            <a:r>
              <a:rPr lang="en-AU" dirty="0">
                <a:hlinkClick r:id="rId5"/>
              </a:rPr>
              <a:t>Civics and Citizenship</a:t>
            </a:r>
            <a:r>
              <a:rPr lang="en-AU" dirty="0"/>
              <a:t>, </a:t>
            </a:r>
            <a:r>
              <a:rPr lang="en-AU" dirty="0">
                <a:hlinkClick r:id="rId6"/>
              </a:rPr>
              <a:t>English</a:t>
            </a:r>
            <a:endParaRPr lang="en-AU" dirty="0">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8</a:t>
            </a:fld>
            <a:endParaRPr lang="en-US"/>
          </a:p>
        </p:txBody>
      </p:sp>
    </p:spTree>
    <p:extLst>
      <p:ext uri="{BB962C8B-B14F-4D97-AF65-F5344CB8AC3E}">
        <p14:creationId xmlns:p14="http://schemas.microsoft.com/office/powerpoint/2010/main" val="24629510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400">
              <a:spcAft>
                <a:spcPts val="600"/>
              </a:spcAft>
              <a:defRPr/>
            </a:pPr>
            <a:r>
              <a:rPr lang="en-AU" b="1" u="sng"/>
              <a:t>SEE</a:t>
            </a:r>
            <a:r>
              <a:rPr lang="en-AU"/>
              <a:t> </a:t>
            </a:r>
            <a:r>
              <a:rPr lang="en-AU" b="0"/>
              <a:t>–</a:t>
            </a:r>
            <a:r>
              <a:rPr lang="en-AU"/>
              <a:t> </a:t>
            </a:r>
            <a:r>
              <a:rPr lang="en-AU" b="1" u="sng"/>
              <a:t>JUDGE</a:t>
            </a:r>
            <a:r>
              <a:rPr lang="en-AU"/>
              <a:t> </a:t>
            </a:r>
            <a:r>
              <a:rPr lang="en-AU" b="0"/>
              <a:t>– ACT – PRAY</a:t>
            </a:r>
            <a:r>
              <a:rPr lang="en-AU"/>
              <a:t> </a:t>
            </a:r>
            <a:endParaRPr lang="en-US"/>
          </a:p>
          <a:p>
            <a:pPr>
              <a:spcAft>
                <a:spcPts val="600"/>
              </a:spcAft>
            </a:pPr>
            <a:endParaRPr lang="en-AU" b="1"/>
          </a:p>
          <a:p>
            <a:pPr>
              <a:spcAft>
                <a:spcPts val="600"/>
              </a:spcAft>
            </a:pPr>
            <a:r>
              <a:rPr lang="en-AU" b="1" i="0" kern="1200">
                <a:effectLst/>
              </a:rPr>
              <a:t>Discuss:</a:t>
            </a:r>
            <a:r>
              <a:rPr lang="en-AU" b="1"/>
              <a:t> </a:t>
            </a:r>
            <a:r>
              <a:rPr lang="en-AU" i="0"/>
              <a:t>What Human Rights do you know? What might be some rights specific to First Nations Peoples?</a:t>
            </a:r>
            <a:endParaRPr lang="en-US" i="0">
              <a:cs typeface="Calibri"/>
            </a:endParaRPr>
          </a:p>
          <a:p>
            <a:pPr defTabSz="914400">
              <a:spcAft>
                <a:spcPts val="600"/>
              </a:spcAft>
              <a:defRPr/>
            </a:pPr>
            <a:endParaRPr lang="en-AU" b="1"/>
          </a:p>
          <a:p>
            <a:pPr defTabSz="914400">
              <a:spcAft>
                <a:spcPts val="600"/>
              </a:spcAft>
              <a:defRPr/>
            </a:pPr>
            <a:r>
              <a:rPr lang="en-AU" b="1" kern="1200">
                <a:effectLst/>
              </a:rPr>
              <a:t>Read</a:t>
            </a:r>
            <a:r>
              <a:rPr lang="en-AU"/>
              <a:t> </a:t>
            </a:r>
            <a:r>
              <a:rPr lang="en-AU" kern="1200">
                <a:effectLst/>
              </a:rPr>
              <a:t>Article 10 of the</a:t>
            </a:r>
            <a:r>
              <a:rPr lang="en-AU"/>
              <a:t> </a:t>
            </a:r>
            <a:r>
              <a:rPr lang="en-AU" i="1" kern="1200">
                <a:effectLst/>
                <a:hlinkClick r:id="rId3"/>
              </a:rPr>
              <a:t>UN Declaration on the Rights of Indigenous Peoples</a:t>
            </a:r>
            <a:r>
              <a:rPr lang="en-AU" i="1"/>
              <a:t> </a:t>
            </a:r>
            <a:r>
              <a:rPr lang="en-AU" i="0" kern="1200">
                <a:effectLst/>
              </a:rPr>
              <a:t>in full</a:t>
            </a:r>
            <a:r>
              <a:rPr lang="en-AU" i="0" strike="noStrike" kern="1200">
                <a:effectLst/>
              </a:rPr>
              <a:t>.</a:t>
            </a:r>
            <a:r>
              <a:rPr lang="en-AU"/>
              <a:t> </a:t>
            </a:r>
            <a:endParaRPr lang="en-US" i="0" strike="noStrike" kern="1200">
              <a:effectLst/>
              <a:cs typeface="Calibri"/>
            </a:endParaRPr>
          </a:p>
          <a:p>
            <a:pPr defTabSz="914400">
              <a:spcAft>
                <a:spcPts val="600"/>
              </a:spcAft>
              <a:defRPr/>
            </a:pPr>
            <a:endParaRPr lang="en-AU" b="1"/>
          </a:p>
          <a:p>
            <a:pPr defTabSz="914400">
              <a:spcAft>
                <a:spcPts val="600"/>
              </a:spcAft>
              <a:defRPr/>
            </a:pPr>
            <a:r>
              <a:rPr lang="en-AU" b="1" i="0" u="none" strike="noStrike" kern="1200">
                <a:effectLst/>
              </a:rPr>
              <a:t>Describe</a:t>
            </a:r>
            <a:r>
              <a:rPr lang="en-AU"/>
              <a:t> </a:t>
            </a:r>
            <a:r>
              <a:rPr lang="en-AU" i="0" u="none" strike="noStrike" kern="1200" baseline="0">
                <a:effectLst/>
              </a:rPr>
              <a:t>what </a:t>
            </a:r>
            <a:r>
              <a:rPr lang="en-AU" i="0" u="none" strike="noStrike" kern="1200">
                <a:effectLst/>
              </a:rPr>
              <a:t>Australia might be like today had this declaration been in place and observed in the</a:t>
            </a:r>
            <a:r>
              <a:rPr lang="en-AU"/>
              <a:t> </a:t>
            </a:r>
            <a:r>
              <a:rPr lang="en-AU" i="0" u="none" strike="noStrike" kern="1200">
                <a:effectLst/>
              </a:rPr>
              <a:t>eighteenth century. W</a:t>
            </a:r>
            <a:r>
              <a:rPr lang="en-AU"/>
              <a:t>hat difference might this have made for Aboriginal and Torres Strait Islander Peoples, then and now?</a:t>
            </a:r>
            <a:endParaRPr lang="en-US">
              <a:cs typeface="Calibri"/>
            </a:endParaRPr>
          </a:p>
          <a:p>
            <a:pPr defTabSz="914400">
              <a:spcAft>
                <a:spcPts val="600"/>
              </a:spcAft>
              <a:defRPr/>
            </a:pPr>
            <a:endParaRPr lang="en-AU" b="1"/>
          </a:p>
          <a:p>
            <a:pPr defTabSz="914400">
              <a:spcAft>
                <a:spcPts val="600"/>
              </a:spcAft>
              <a:defRPr/>
            </a:pPr>
            <a:r>
              <a:rPr lang="en-AU" b="1" i="0" u="none" kern="1200">
                <a:effectLst/>
              </a:rPr>
              <a:t>Curriculum Links:</a:t>
            </a:r>
            <a:r>
              <a:rPr lang="en-AU" b="1"/>
              <a:t> </a:t>
            </a:r>
            <a:r>
              <a:rPr lang="en-US">
                <a:hlinkClick r:id="rId4"/>
              </a:rPr>
              <a:t>History</a:t>
            </a:r>
            <a:r>
              <a:rPr lang="en-US"/>
              <a:t>,</a:t>
            </a:r>
            <a:r>
              <a:rPr lang="en-US" b="1"/>
              <a:t> </a:t>
            </a:r>
            <a:r>
              <a:rPr lang="en-AU" b="0" i="0" u="none" kern="1200">
                <a:effectLst/>
                <a:hlinkClick r:id="rId5"/>
              </a:rPr>
              <a:t>Civics</a:t>
            </a:r>
            <a:r>
              <a:rPr lang="en-AU" b="0" i="0" u="none" kern="1200" baseline="0">
                <a:effectLst/>
                <a:hlinkClick r:id="rId5"/>
              </a:rPr>
              <a:t> and</a:t>
            </a:r>
            <a:r>
              <a:rPr lang="en-AU">
                <a:hlinkClick r:id="rId5"/>
              </a:rPr>
              <a:t> </a:t>
            </a:r>
            <a:r>
              <a:rPr lang="en-AU" b="0" i="0" u="none" kern="1200" baseline="0">
                <a:effectLst/>
                <a:hlinkClick r:id="rId5"/>
              </a:rPr>
              <a:t>Citizenship</a:t>
            </a:r>
            <a:r>
              <a:rPr lang="en-AU"/>
              <a:t> </a:t>
            </a:r>
            <a:endParaRPr lang="en-US">
              <a:cs typeface="Calibri"/>
            </a:endParaRPr>
          </a:p>
          <a:p>
            <a:pPr marL="0" marR="0" lvl="0" indent="0" algn="l" defTabSz="914400">
              <a:lnSpc>
                <a:spcPct val="100000"/>
              </a:lnSpc>
              <a:buClrTx/>
              <a:buSzTx/>
              <a:buFontTx/>
              <a:buNone/>
              <a:tabLst/>
              <a:defRPr/>
            </a:pPr>
            <a:endParaRPr lang="en-AU">
              <a:solidFill>
                <a:schemeClr val="tx1">
                  <a:lumMod val="85000"/>
                  <a:lumOff val="15000"/>
                </a:schemeClr>
              </a:solidFill>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9</a:t>
            </a:fld>
            <a:endParaRPr lang="en-US"/>
          </a:p>
        </p:txBody>
      </p:sp>
    </p:spTree>
    <p:extLst>
      <p:ext uri="{BB962C8B-B14F-4D97-AF65-F5344CB8AC3E}">
        <p14:creationId xmlns:p14="http://schemas.microsoft.com/office/powerpoint/2010/main" val="18060378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4_Title Slide">
    <p:bg>
      <p:bgPr>
        <a:solidFill>
          <a:srgbClr val="DF918A"/>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34DE7A9E-388A-B944-885A-B6C14DCFF7DB}"/>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18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a:t>Click to edit Master subtitle style</a:t>
            </a:r>
            <a:endParaRPr lang="en-US"/>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18" name="Title 1">
            <a:extLst>
              <a:ext uri="{FF2B5EF4-FFF2-40B4-BE49-F238E27FC236}">
                <a16:creationId xmlns:a16="http://schemas.microsoft.com/office/drawing/2014/main" id="{D0455BD9-3DF5-2446-AA58-D59CFA1F5678}"/>
              </a:ext>
            </a:extLst>
          </p:cNvPr>
          <p:cNvSpPr>
            <a:spLocks noGrp="1"/>
          </p:cNvSpPr>
          <p:nvPr>
            <p:ph type="ctrTitle" hasCustomPrompt="1"/>
          </p:nvPr>
        </p:nvSpPr>
        <p:spPr>
          <a:xfrm>
            <a:off x="1524000" y="1122363"/>
            <a:ext cx="9144000" cy="2387600"/>
          </a:xfrm>
          <a:prstGeom prst="rect">
            <a:avLst/>
          </a:prstGeom>
        </p:spPr>
        <p:txBody>
          <a:bodyPr anchor="b"/>
          <a:lstStyle>
            <a:lvl1pPr algn="ctr">
              <a:defRPr sz="4500" b="1" cap="all" baseline="0">
                <a:solidFill>
                  <a:srgbClr val="0C244C"/>
                </a:solidFill>
              </a:defRPr>
            </a:lvl1pPr>
          </a:lstStyle>
          <a:p>
            <a:r>
              <a:rPr lang="en-US"/>
              <a:t>Click to edit </a:t>
            </a:r>
            <a:br>
              <a:rPr lang="en-US"/>
            </a:br>
            <a:r>
              <a:rPr lang="en-US"/>
              <a:t>Master title style</a:t>
            </a:r>
          </a:p>
        </p:txBody>
      </p:sp>
      <p:sp>
        <p:nvSpPr>
          <p:cNvPr id="5" name="TextBox 4">
            <a:extLst>
              <a:ext uri="{FF2B5EF4-FFF2-40B4-BE49-F238E27FC236}">
                <a16:creationId xmlns:a16="http://schemas.microsoft.com/office/drawing/2014/main" id="{A967270C-4AD2-3848-B52F-626C968E72C5}"/>
              </a:ext>
            </a:extLst>
          </p:cNvPr>
          <p:cNvSpPr txBox="1"/>
          <p:nvPr userDrawn="1"/>
        </p:nvSpPr>
        <p:spPr>
          <a:xfrm>
            <a:off x="13552369" y="6179419"/>
            <a:ext cx="248786" cy="369332"/>
          </a:xfrm>
          <a:prstGeom prst="rect">
            <a:avLst/>
          </a:prstGeom>
          <a:noFill/>
        </p:spPr>
        <p:txBody>
          <a:bodyPr wrap="none" rtlCol="0">
            <a:spAutoFit/>
          </a:bodyPr>
          <a:lstStyle/>
          <a:p>
            <a:r>
              <a:rPr lang="en-US" sz="1800"/>
              <a:t> </a:t>
            </a:r>
          </a:p>
        </p:txBody>
      </p:sp>
    </p:spTree>
    <p:extLst>
      <p:ext uri="{BB962C8B-B14F-4D97-AF65-F5344CB8AC3E}">
        <p14:creationId xmlns:p14="http://schemas.microsoft.com/office/powerpoint/2010/main" val="38110761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18_Title Slide">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12070A-43F5-524F-8B4B-F879177CF3FC}"/>
              </a:ext>
            </a:extLst>
          </p:cNvPr>
          <p:cNvSpPr/>
          <p:nvPr/>
        </p:nvSpPr>
        <p:spPr>
          <a:xfrm>
            <a:off x="0" y="2974999"/>
            <a:ext cx="12192000" cy="3262313"/>
          </a:xfrm>
          <a:prstGeom prst="rect">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grpSp>
        <p:nvGrpSpPr>
          <p:cNvPr id="7" name="Group 6">
            <a:extLst>
              <a:ext uri="{FF2B5EF4-FFF2-40B4-BE49-F238E27FC236}">
                <a16:creationId xmlns:a16="http://schemas.microsoft.com/office/drawing/2014/main" id="{9C230445-4E83-DA40-8B38-F9B8B119014C}"/>
              </a:ext>
            </a:extLst>
          </p:cNvPr>
          <p:cNvGrpSpPr>
            <a:grpSpLocks noChangeAspect="1"/>
          </p:cNvGrpSpPr>
          <p:nvPr/>
        </p:nvGrpSpPr>
        <p:grpSpPr>
          <a:xfrm>
            <a:off x="10440632" y="2517318"/>
            <a:ext cx="2160239" cy="2159987"/>
            <a:chOff x="948154" y="2050047"/>
            <a:chExt cx="216025" cy="216025"/>
          </a:xfrm>
          <a:solidFill>
            <a:schemeClr val="bg1">
              <a:alpha val="40000"/>
            </a:schemeClr>
          </a:solidFill>
        </p:grpSpPr>
        <p:sp>
          <p:nvSpPr>
            <p:cNvPr id="9" name="Freeform: Shape 6">
              <a:extLst>
                <a:ext uri="{FF2B5EF4-FFF2-40B4-BE49-F238E27FC236}">
                  <a16:creationId xmlns:a16="http://schemas.microsoft.com/office/drawing/2014/main" id="{AD7F5AD0-263A-F948-94CF-36844078F80A}"/>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10" name="Group 9">
              <a:extLst>
                <a:ext uri="{FF2B5EF4-FFF2-40B4-BE49-F238E27FC236}">
                  <a16:creationId xmlns:a16="http://schemas.microsoft.com/office/drawing/2014/main" id="{A0C96EDF-E8E0-A647-B7B7-BCC69BA24108}"/>
                </a:ext>
              </a:extLst>
            </p:cNvPr>
            <p:cNvGrpSpPr/>
            <p:nvPr/>
          </p:nvGrpSpPr>
          <p:grpSpPr>
            <a:xfrm>
              <a:off x="958955" y="2060848"/>
              <a:ext cx="196444" cy="196444"/>
              <a:chOff x="519961" y="1999640"/>
              <a:chExt cx="196444" cy="196444"/>
            </a:xfrm>
            <a:grpFill/>
          </p:grpSpPr>
          <p:sp>
            <p:nvSpPr>
              <p:cNvPr id="11" name="Freeform: Shape 7">
                <a:extLst>
                  <a:ext uri="{FF2B5EF4-FFF2-40B4-BE49-F238E27FC236}">
                    <a16:creationId xmlns:a16="http://schemas.microsoft.com/office/drawing/2014/main" id="{BF9E1123-EAC0-0E4F-8573-3846DF9DCFC9}"/>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12" name="Freeform: Shape 8">
                <a:extLst>
                  <a:ext uri="{FF2B5EF4-FFF2-40B4-BE49-F238E27FC236}">
                    <a16:creationId xmlns:a16="http://schemas.microsoft.com/office/drawing/2014/main" id="{03565007-B6D2-384B-8497-CC1F8BB98F4B}"/>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13" name="Freeform: Shape 9">
                <a:extLst>
                  <a:ext uri="{FF2B5EF4-FFF2-40B4-BE49-F238E27FC236}">
                    <a16:creationId xmlns:a16="http://schemas.microsoft.com/office/drawing/2014/main" id="{9F0D25B2-F528-AB4B-BDF6-0F581246996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14" name="Freeform: Shape 10">
                <a:extLst>
                  <a:ext uri="{FF2B5EF4-FFF2-40B4-BE49-F238E27FC236}">
                    <a16:creationId xmlns:a16="http://schemas.microsoft.com/office/drawing/2014/main" id="{60CFEEE9-3D0B-C644-94BB-8D812E6B800C}"/>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5" name="Picture Placeholder 4">
            <a:extLst>
              <a:ext uri="{FF2B5EF4-FFF2-40B4-BE49-F238E27FC236}">
                <a16:creationId xmlns:a16="http://schemas.microsoft.com/office/drawing/2014/main" id="{7D191CCF-438D-F24C-A190-38082FD0F0AE}"/>
              </a:ext>
            </a:extLst>
          </p:cNvPr>
          <p:cNvSpPr>
            <a:spLocks noGrp="1"/>
          </p:cNvSpPr>
          <p:nvPr>
            <p:ph type="pic" sz="quarter" idx="10"/>
          </p:nvPr>
        </p:nvSpPr>
        <p:spPr>
          <a:xfrm>
            <a:off x="0" y="10351"/>
            <a:ext cx="12192000" cy="2964648"/>
          </a:xfrm>
          <a:prstGeom prst="rect">
            <a:avLst/>
          </a:prstGeom>
        </p:spPr>
        <p:txBody>
          <a:bodyPr/>
          <a:lstStyle/>
          <a:p>
            <a:r>
              <a:rPr lang="en-GB"/>
              <a:t>Click icon to add picture</a:t>
            </a:r>
            <a:endParaRPr lang="en-US"/>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15" name="Title 1">
            <a:extLst>
              <a:ext uri="{FF2B5EF4-FFF2-40B4-BE49-F238E27FC236}">
                <a16:creationId xmlns:a16="http://schemas.microsoft.com/office/drawing/2014/main" id="{91EAD4AF-BB97-A34D-BC26-D259E43EFCDF}"/>
              </a:ext>
            </a:extLst>
          </p:cNvPr>
          <p:cNvSpPr>
            <a:spLocks noGrp="1"/>
          </p:cNvSpPr>
          <p:nvPr>
            <p:ph type="ctrTitle" hasCustomPrompt="1"/>
          </p:nvPr>
        </p:nvSpPr>
        <p:spPr>
          <a:xfrm>
            <a:off x="408871" y="3256101"/>
            <a:ext cx="9144000" cy="1264424"/>
          </a:xfrm>
          <a:prstGeom prst="rect">
            <a:avLst/>
          </a:prstGeom>
        </p:spPr>
        <p:txBody>
          <a:bodyPr anchor="b"/>
          <a:lstStyle>
            <a:lvl1pPr algn="l">
              <a:defRPr sz="4000" b="1" cap="all" baseline="0">
                <a:solidFill>
                  <a:srgbClr val="0C244C"/>
                </a:solidFill>
              </a:defRPr>
            </a:lvl1pPr>
          </a:lstStyle>
          <a:p>
            <a:r>
              <a:rPr lang="en-US"/>
              <a:t>Click to edit </a:t>
            </a:r>
            <a:br>
              <a:rPr lang="en-US"/>
            </a:br>
            <a:r>
              <a:rPr lang="en-US"/>
              <a:t>Master title style</a:t>
            </a:r>
          </a:p>
        </p:txBody>
      </p:sp>
    </p:spTree>
    <p:extLst>
      <p:ext uri="{BB962C8B-B14F-4D97-AF65-F5344CB8AC3E}">
        <p14:creationId xmlns:p14="http://schemas.microsoft.com/office/powerpoint/2010/main" val="6794454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9_Title Slide">
    <p:bg>
      <p:bgPr>
        <a:solidFill>
          <a:schemeClr val="bg1"/>
        </a:solidFill>
        <a:effectLst/>
      </p:bgPr>
    </p:bg>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1D2D03C4-E117-484F-81D3-479BECBE7857}"/>
              </a:ext>
            </a:extLst>
          </p:cNvPr>
          <p:cNvSpPr/>
          <p:nvPr/>
        </p:nvSpPr>
        <p:spPr>
          <a:xfrm>
            <a:off x="0" y="2974999"/>
            <a:ext cx="12192000" cy="3262313"/>
          </a:xfrm>
          <a:prstGeom prst="rect">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grpSp>
        <p:nvGrpSpPr>
          <p:cNvPr id="27" name="Group 26">
            <a:extLst>
              <a:ext uri="{FF2B5EF4-FFF2-40B4-BE49-F238E27FC236}">
                <a16:creationId xmlns:a16="http://schemas.microsoft.com/office/drawing/2014/main" id="{21D1CEC8-FE6C-C547-8A44-EA0E876652E9}"/>
              </a:ext>
            </a:extLst>
          </p:cNvPr>
          <p:cNvGrpSpPr>
            <a:grpSpLocks noChangeAspect="1"/>
          </p:cNvGrpSpPr>
          <p:nvPr/>
        </p:nvGrpSpPr>
        <p:grpSpPr>
          <a:xfrm>
            <a:off x="10440632" y="2517318"/>
            <a:ext cx="2160239" cy="2159987"/>
            <a:chOff x="948154" y="2050047"/>
            <a:chExt cx="216025" cy="216025"/>
          </a:xfrm>
          <a:solidFill>
            <a:schemeClr val="bg1">
              <a:alpha val="40000"/>
            </a:schemeClr>
          </a:solidFill>
        </p:grpSpPr>
        <p:sp>
          <p:nvSpPr>
            <p:cNvPr id="28" name="Freeform: Shape 6">
              <a:extLst>
                <a:ext uri="{FF2B5EF4-FFF2-40B4-BE49-F238E27FC236}">
                  <a16:creationId xmlns:a16="http://schemas.microsoft.com/office/drawing/2014/main" id="{7B32C52B-801B-C247-90DF-E05E9D49F22A}"/>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29" name="Group 28">
              <a:extLst>
                <a:ext uri="{FF2B5EF4-FFF2-40B4-BE49-F238E27FC236}">
                  <a16:creationId xmlns:a16="http://schemas.microsoft.com/office/drawing/2014/main" id="{F95AB615-4C18-914D-8AC1-6B779BB35333}"/>
                </a:ext>
              </a:extLst>
            </p:cNvPr>
            <p:cNvGrpSpPr/>
            <p:nvPr/>
          </p:nvGrpSpPr>
          <p:grpSpPr>
            <a:xfrm>
              <a:off x="958955" y="2060848"/>
              <a:ext cx="196444" cy="196444"/>
              <a:chOff x="519961" y="1999640"/>
              <a:chExt cx="196444" cy="196444"/>
            </a:xfrm>
            <a:grpFill/>
          </p:grpSpPr>
          <p:sp>
            <p:nvSpPr>
              <p:cNvPr id="30" name="Freeform: Shape 7">
                <a:extLst>
                  <a:ext uri="{FF2B5EF4-FFF2-40B4-BE49-F238E27FC236}">
                    <a16:creationId xmlns:a16="http://schemas.microsoft.com/office/drawing/2014/main" id="{7A8CDFC4-1C1E-4848-B87C-A6BB053FF887}"/>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31" name="Freeform: Shape 8">
                <a:extLst>
                  <a:ext uri="{FF2B5EF4-FFF2-40B4-BE49-F238E27FC236}">
                    <a16:creationId xmlns:a16="http://schemas.microsoft.com/office/drawing/2014/main" id="{43A62944-0409-8E44-9C40-AB5870860DE5}"/>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32" name="Freeform: Shape 9">
                <a:extLst>
                  <a:ext uri="{FF2B5EF4-FFF2-40B4-BE49-F238E27FC236}">
                    <a16:creationId xmlns:a16="http://schemas.microsoft.com/office/drawing/2014/main" id="{96733F5D-E834-6745-A36D-EC5FE82ECD38}"/>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33" name="Freeform: Shape 10">
                <a:extLst>
                  <a:ext uri="{FF2B5EF4-FFF2-40B4-BE49-F238E27FC236}">
                    <a16:creationId xmlns:a16="http://schemas.microsoft.com/office/drawing/2014/main" id="{C94B10BE-C81B-E24A-8B6A-1545902DFB57}"/>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16" name="Title 1">
            <a:extLst>
              <a:ext uri="{FF2B5EF4-FFF2-40B4-BE49-F238E27FC236}">
                <a16:creationId xmlns:a16="http://schemas.microsoft.com/office/drawing/2014/main" id="{FD48EE57-0F2D-014C-95FA-6C882CB4F599}"/>
              </a:ext>
            </a:extLst>
          </p:cNvPr>
          <p:cNvSpPr>
            <a:spLocks noGrp="1"/>
          </p:cNvSpPr>
          <p:nvPr>
            <p:ph type="ctrTitle" hasCustomPrompt="1"/>
          </p:nvPr>
        </p:nvSpPr>
        <p:spPr>
          <a:xfrm>
            <a:off x="408871" y="3256100"/>
            <a:ext cx="9144000" cy="1264424"/>
          </a:xfrm>
          <a:prstGeom prst="rect">
            <a:avLst/>
          </a:prstGeom>
        </p:spPr>
        <p:txBody>
          <a:bodyPr anchor="b"/>
          <a:lstStyle>
            <a:lvl1pPr algn="l">
              <a:defRPr sz="4000" b="1" cap="all" baseline="0">
                <a:solidFill>
                  <a:srgbClr val="0C244C"/>
                </a:solidFill>
              </a:defRPr>
            </a:lvl1pPr>
          </a:lstStyle>
          <a:p>
            <a:r>
              <a:rPr lang="en-US"/>
              <a:t>Click to edit </a:t>
            </a:r>
            <a:br>
              <a:rPr lang="en-US"/>
            </a:br>
            <a:r>
              <a:rPr lang="en-US"/>
              <a:t>Master title style</a:t>
            </a:r>
          </a:p>
        </p:txBody>
      </p:sp>
      <p:sp>
        <p:nvSpPr>
          <p:cNvPr id="25" name="Picture Placeholder 4">
            <a:extLst>
              <a:ext uri="{FF2B5EF4-FFF2-40B4-BE49-F238E27FC236}">
                <a16:creationId xmlns:a16="http://schemas.microsoft.com/office/drawing/2014/main" id="{DBA0A967-644C-7B47-A4B1-82200C78A73A}"/>
              </a:ext>
            </a:extLst>
          </p:cNvPr>
          <p:cNvSpPr>
            <a:spLocks noGrp="1"/>
          </p:cNvSpPr>
          <p:nvPr>
            <p:ph type="pic" sz="quarter" idx="10"/>
          </p:nvPr>
        </p:nvSpPr>
        <p:spPr>
          <a:xfrm>
            <a:off x="0" y="10351"/>
            <a:ext cx="12192000" cy="2964648"/>
          </a:xfrm>
          <a:prstGeom prst="rect">
            <a:avLst/>
          </a:prstGeom>
        </p:spPr>
        <p:txBody>
          <a:bodyPr/>
          <a:lstStyle/>
          <a:p>
            <a:r>
              <a:rPr lang="en-GB"/>
              <a:t>Click icon to add picture</a:t>
            </a:r>
            <a:endParaRPr lang="en-US"/>
          </a:p>
        </p:txBody>
      </p:sp>
    </p:spTree>
    <p:extLst>
      <p:ext uri="{BB962C8B-B14F-4D97-AF65-F5344CB8AC3E}">
        <p14:creationId xmlns:p14="http://schemas.microsoft.com/office/powerpoint/2010/main" val="255915930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12_Title Slide">
    <p:bg>
      <p:bgPr>
        <a:solidFill>
          <a:schemeClr val="bg1"/>
        </a:solidFill>
        <a:effectLst/>
      </p:bgPr>
    </p:bg>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BA273ECB-A724-2546-BFA3-B0800F000E83}"/>
              </a:ext>
            </a:extLst>
          </p:cNvPr>
          <p:cNvSpPr/>
          <p:nvPr/>
        </p:nvSpPr>
        <p:spPr>
          <a:xfrm>
            <a:off x="0" y="2974999"/>
            <a:ext cx="12192000" cy="3262313"/>
          </a:xfrm>
          <a:prstGeom prst="rect">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grpSp>
        <p:nvGrpSpPr>
          <p:cNvPr id="28" name="Group 27">
            <a:extLst>
              <a:ext uri="{FF2B5EF4-FFF2-40B4-BE49-F238E27FC236}">
                <a16:creationId xmlns:a16="http://schemas.microsoft.com/office/drawing/2014/main" id="{8DEE75FC-B50D-8043-A377-0C7BE0531537}"/>
              </a:ext>
            </a:extLst>
          </p:cNvPr>
          <p:cNvGrpSpPr>
            <a:grpSpLocks noChangeAspect="1"/>
          </p:cNvGrpSpPr>
          <p:nvPr/>
        </p:nvGrpSpPr>
        <p:grpSpPr>
          <a:xfrm>
            <a:off x="10440632" y="2517318"/>
            <a:ext cx="2160239" cy="2159987"/>
            <a:chOff x="948154" y="2050047"/>
            <a:chExt cx="216025" cy="216025"/>
          </a:xfrm>
          <a:solidFill>
            <a:schemeClr val="bg1">
              <a:alpha val="40000"/>
            </a:schemeClr>
          </a:solidFill>
        </p:grpSpPr>
        <p:sp>
          <p:nvSpPr>
            <p:cNvPr id="29" name="Freeform: Shape 6">
              <a:extLst>
                <a:ext uri="{FF2B5EF4-FFF2-40B4-BE49-F238E27FC236}">
                  <a16:creationId xmlns:a16="http://schemas.microsoft.com/office/drawing/2014/main" id="{5630CB9A-94BF-6340-9263-FD7499D2FB0B}"/>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30" name="Group 29">
              <a:extLst>
                <a:ext uri="{FF2B5EF4-FFF2-40B4-BE49-F238E27FC236}">
                  <a16:creationId xmlns:a16="http://schemas.microsoft.com/office/drawing/2014/main" id="{1D15B068-360C-514F-988C-62ED4F1AA473}"/>
                </a:ext>
              </a:extLst>
            </p:cNvPr>
            <p:cNvGrpSpPr/>
            <p:nvPr/>
          </p:nvGrpSpPr>
          <p:grpSpPr>
            <a:xfrm>
              <a:off x="958955" y="2060848"/>
              <a:ext cx="196444" cy="196444"/>
              <a:chOff x="519961" y="1999640"/>
              <a:chExt cx="196444" cy="196444"/>
            </a:xfrm>
            <a:grpFill/>
          </p:grpSpPr>
          <p:sp>
            <p:nvSpPr>
              <p:cNvPr id="31" name="Freeform: Shape 7">
                <a:extLst>
                  <a:ext uri="{FF2B5EF4-FFF2-40B4-BE49-F238E27FC236}">
                    <a16:creationId xmlns:a16="http://schemas.microsoft.com/office/drawing/2014/main" id="{CFC39AF6-2740-F545-A44A-7E0382777E4E}"/>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32" name="Freeform: Shape 8">
                <a:extLst>
                  <a:ext uri="{FF2B5EF4-FFF2-40B4-BE49-F238E27FC236}">
                    <a16:creationId xmlns:a16="http://schemas.microsoft.com/office/drawing/2014/main" id="{3E59B220-AF99-CF47-9686-9CAC221C93D0}"/>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33" name="Freeform: Shape 9">
                <a:extLst>
                  <a:ext uri="{FF2B5EF4-FFF2-40B4-BE49-F238E27FC236}">
                    <a16:creationId xmlns:a16="http://schemas.microsoft.com/office/drawing/2014/main" id="{17EAFF0A-0E32-FF48-A978-66AC18EB3A80}"/>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34" name="Freeform: Shape 10">
                <a:extLst>
                  <a:ext uri="{FF2B5EF4-FFF2-40B4-BE49-F238E27FC236}">
                    <a16:creationId xmlns:a16="http://schemas.microsoft.com/office/drawing/2014/main" id="{095F1E10-D721-344A-9E7E-326CBF6B5D16}"/>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25" name="Picture Placeholder 4">
            <a:extLst>
              <a:ext uri="{FF2B5EF4-FFF2-40B4-BE49-F238E27FC236}">
                <a16:creationId xmlns:a16="http://schemas.microsoft.com/office/drawing/2014/main" id="{DBA0A967-644C-7B47-A4B1-82200C78A73A}"/>
              </a:ext>
            </a:extLst>
          </p:cNvPr>
          <p:cNvSpPr>
            <a:spLocks noGrp="1"/>
          </p:cNvSpPr>
          <p:nvPr>
            <p:ph type="pic" sz="quarter" idx="10"/>
          </p:nvPr>
        </p:nvSpPr>
        <p:spPr>
          <a:xfrm>
            <a:off x="0" y="10351"/>
            <a:ext cx="12192000" cy="2964648"/>
          </a:xfrm>
          <a:prstGeom prst="rect">
            <a:avLst/>
          </a:prstGeom>
        </p:spPr>
        <p:txBody>
          <a:bodyPr/>
          <a:lstStyle/>
          <a:p>
            <a:r>
              <a:rPr lang="en-GB"/>
              <a:t>Click icon to add picture</a:t>
            </a:r>
            <a:endParaRPr lang="en-US"/>
          </a:p>
        </p:txBody>
      </p:sp>
      <p:sp>
        <p:nvSpPr>
          <p:cNvPr id="35" name="Title 1">
            <a:extLst>
              <a:ext uri="{FF2B5EF4-FFF2-40B4-BE49-F238E27FC236}">
                <a16:creationId xmlns:a16="http://schemas.microsoft.com/office/drawing/2014/main" id="{8AC18C38-9328-1A4C-9F90-4AEDA32A810E}"/>
              </a:ext>
            </a:extLst>
          </p:cNvPr>
          <p:cNvSpPr>
            <a:spLocks noGrp="1"/>
          </p:cNvSpPr>
          <p:nvPr>
            <p:ph type="ctrTitle" hasCustomPrompt="1"/>
          </p:nvPr>
        </p:nvSpPr>
        <p:spPr>
          <a:xfrm>
            <a:off x="408871" y="3256100"/>
            <a:ext cx="9144000" cy="1264424"/>
          </a:xfrm>
          <a:prstGeom prst="rect">
            <a:avLst/>
          </a:prstGeom>
        </p:spPr>
        <p:txBody>
          <a:bodyPr anchor="b"/>
          <a:lstStyle>
            <a:lvl1pPr algn="l">
              <a:defRPr sz="4000" b="1" cap="all" baseline="0">
                <a:solidFill>
                  <a:schemeClr val="bg1"/>
                </a:solidFill>
              </a:defRPr>
            </a:lvl1pPr>
          </a:lstStyle>
          <a:p>
            <a:r>
              <a:rPr lang="en-US"/>
              <a:t>Click to edit </a:t>
            </a:r>
            <a:br>
              <a:rPr lang="en-US"/>
            </a:br>
            <a:r>
              <a:rPr lang="en-US"/>
              <a:t>Master title style</a:t>
            </a:r>
          </a:p>
        </p:txBody>
      </p:sp>
    </p:spTree>
    <p:extLst>
      <p:ext uri="{BB962C8B-B14F-4D97-AF65-F5344CB8AC3E}">
        <p14:creationId xmlns:p14="http://schemas.microsoft.com/office/powerpoint/2010/main" val="20945523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6_Title Slide">
    <p:bg>
      <p:bgPr>
        <a:solidFill>
          <a:schemeClr val="bg1"/>
        </a:solidFill>
        <a:effectLst/>
      </p:bgPr>
    </p:bg>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BA273ECB-A724-2546-BFA3-B0800F000E83}"/>
              </a:ext>
            </a:extLst>
          </p:cNvPr>
          <p:cNvSpPr/>
          <p:nvPr/>
        </p:nvSpPr>
        <p:spPr>
          <a:xfrm>
            <a:off x="0" y="2974999"/>
            <a:ext cx="12192000" cy="3262313"/>
          </a:xfrm>
          <a:prstGeom prst="rect">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grpSp>
        <p:nvGrpSpPr>
          <p:cNvPr id="28" name="Group 27">
            <a:extLst>
              <a:ext uri="{FF2B5EF4-FFF2-40B4-BE49-F238E27FC236}">
                <a16:creationId xmlns:a16="http://schemas.microsoft.com/office/drawing/2014/main" id="{8DEE75FC-B50D-8043-A377-0C7BE0531537}"/>
              </a:ext>
            </a:extLst>
          </p:cNvPr>
          <p:cNvGrpSpPr>
            <a:grpSpLocks noChangeAspect="1"/>
          </p:cNvGrpSpPr>
          <p:nvPr/>
        </p:nvGrpSpPr>
        <p:grpSpPr>
          <a:xfrm>
            <a:off x="10440632" y="2517318"/>
            <a:ext cx="2160239" cy="2159987"/>
            <a:chOff x="948154" y="2050047"/>
            <a:chExt cx="216025" cy="216025"/>
          </a:xfrm>
          <a:solidFill>
            <a:schemeClr val="bg1">
              <a:alpha val="40000"/>
            </a:schemeClr>
          </a:solidFill>
        </p:grpSpPr>
        <p:sp>
          <p:nvSpPr>
            <p:cNvPr id="29" name="Freeform: Shape 6">
              <a:extLst>
                <a:ext uri="{FF2B5EF4-FFF2-40B4-BE49-F238E27FC236}">
                  <a16:creationId xmlns:a16="http://schemas.microsoft.com/office/drawing/2014/main" id="{5630CB9A-94BF-6340-9263-FD7499D2FB0B}"/>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30" name="Group 29">
              <a:extLst>
                <a:ext uri="{FF2B5EF4-FFF2-40B4-BE49-F238E27FC236}">
                  <a16:creationId xmlns:a16="http://schemas.microsoft.com/office/drawing/2014/main" id="{1D15B068-360C-514F-988C-62ED4F1AA473}"/>
                </a:ext>
              </a:extLst>
            </p:cNvPr>
            <p:cNvGrpSpPr/>
            <p:nvPr/>
          </p:nvGrpSpPr>
          <p:grpSpPr>
            <a:xfrm>
              <a:off x="958955" y="2060848"/>
              <a:ext cx="196444" cy="196444"/>
              <a:chOff x="519961" y="1999640"/>
              <a:chExt cx="196444" cy="196444"/>
            </a:xfrm>
            <a:grpFill/>
          </p:grpSpPr>
          <p:sp>
            <p:nvSpPr>
              <p:cNvPr id="31" name="Freeform: Shape 7">
                <a:extLst>
                  <a:ext uri="{FF2B5EF4-FFF2-40B4-BE49-F238E27FC236}">
                    <a16:creationId xmlns:a16="http://schemas.microsoft.com/office/drawing/2014/main" id="{CFC39AF6-2740-F545-A44A-7E0382777E4E}"/>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32" name="Freeform: Shape 8">
                <a:extLst>
                  <a:ext uri="{FF2B5EF4-FFF2-40B4-BE49-F238E27FC236}">
                    <a16:creationId xmlns:a16="http://schemas.microsoft.com/office/drawing/2014/main" id="{3E59B220-AF99-CF47-9686-9CAC221C93D0}"/>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33" name="Freeform: Shape 9">
                <a:extLst>
                  <a:ext uri="{FF2B5EF4-FFF2-40B4-BE49-F238E27FC236}">
                    <a16:creationId xmlns:a16="http://schemas.microsoft.com/office/drawing/2014/main" id="{17EAFF0A-0E32-FF48-A978-66AC18EB3A80}"/>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34" name="Freeform: Shape 10">
                <a:extLst>
                  <a:ext uri="{FF2B5EF4-FFF2-40B4-BE49-F238E27FC236}">
                    <a16:creationId xmlns:a16="http://schemas.microsoft.com/office/drawing/2014/main" id="{095F1E10-D721-344A-9E7E-326CBF6B5D16}"/>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25" name="Picture Placeholder 4">
            <a:extLst>
              <a:ext uri="{FF2B5EF4-FFF2-40B4-BE49-F238E27FC236}">
                <a16:creationId xmlns:a16="http://schemas.microsoft.com/office/drawing/2014/main" id="{DBA0A967-644C-7B47-A4B1-82200C78A73A}"/>
              </a:ext>
            </a:extLst>
          </p:cNvPr>
          <p:cNvSpPr>
            <a:spLocks noGrp="1"/>
          </p:cNvSpPr>
          <p:nvPr>
            <p:ph type="pic" sz="quarter" idx="10"/>
          </p:nvPr>
        </p:nvSpPr>
        <p:spPr>
          <a:xfrm>
            <a:off x="0" y="10351"/>
            <a:ext cx="12192000" cy="2964648"/>
          </a:xfrm>
          <a:prstGeom prst="rect">
            <a:avLst/>
          </a:prstGeom>
        </p:spPr>
        <p:txBody>
          <a:bodyPr/>
          <a:lstStyle/>
          <a:p>
            <a:r>
              <a:rPr lang="en-GB"/>
              <a:t>Click icon to add picture</a:t>
            </a:r>
            <a:endParaRPr lang="en-US"/>
          </a:p>
        </p:txBody>
      </p:sp>
      <p:sp>
        <p:nvSpPr>
          <p:cNvPr id="35" name="Title 1">
            <a:extLst>
              <a:ext uri="{FF2B5EF4-FFF2-40B4-BE49-F238E27FC236}">
                <a16:creationId xmlns:a16="http://schemas.microsoft.com/office/drawing/2014/main" id="{8AC18C38-9328-1A4C-9F90-4AEDA32A810E}"/>
              </a:ext>
            </a:extLst>
          </p:cNvPr>
          <p:cNvSpPr>
            <a:spLocks noGrp="1"/>
          </p:cNvSpPr>
          <p:nvPr>
            <p:ph type="ctrTitle" hasCustomPrompt="1"/>
          </p:nvPr>
        </p:nvSpPr>
        <p:spPr>
          <a:xfrm>
            <a:off x="408871" y="3256100"/>
            <a:ext cx="9144000" cy="1264424"/>
          </a:xfrm>
          <a:prstGeom prst="rect">
            <a:avLst/>
          </a:prstGeom>
        </p:spPr>
        <p:txBody>
          <a:bodyPr anchor="b"/>
          <a:lstStyle>
            <a:lvl1pPr algn="l">
              <a:defRPr sz="4000" b="1" cap="all" baseline="0">
                <a:solidFill>
                  <a:schemeClr val="bg1"/>
                </a:solidFill>
              </a:defRPr>
            </a:lvl1pPr>
          </a:lstStyle>
          <a:p>
            <a:r>
              <a:rPr lang="en-US"/>
              <a:t>Click to edit </a:t>
            </a:r>
            <a:br>
              <a:rPr lang="en-US"/>
            </a:br>
            <a:r>
              <a:rPr lang="en-US"/>
              <a:t>Master title style</a:t>
            </a:r>
          </a:p>
        </p:txBody>
      </p:sp>
    </p:spTree>
    <p:extLst>
      <p:ext uri="{BB962C8B-B14F-4D97-AF65-F5344CB8AC3E}">
        <p14:creationId xmlns:p14="http://schemas.microsoft.com/office/powerpoint/2010/main" val="11649464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17_Title Slide">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081C1596-B223-7D46-98D0-192423572422}"/>
              </a:ext>
            </a:extLst>
          </p:cNvPr>
          <p:cNvSpPr/>
          <p:nvPr/>
        </p:nvSpPr>
        <p:spPr>
          <a:xfrm>
            <a:off x="0" y="2974999"/>
            <a:ext cx="12192000" cy="3262313"/>
          </a:xfrm>
          <a:prstGeom prst="rect">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8" name="Title 1">
            <a:extLst>
              <a:ext uri="{FF2B5EF4-FFF2-40B4-BE49-F238E27FC236}">
                <a16:creationId xmlns:a16="http://schemas.microsoft.com/office/drawing/2014/main" id="{D0455BD9-3DF5-2446-AA58-D59CFA1F5678}"/>
              </a:ext>
            </a:extLst>
          </p:cNvPr>
          <p:cNvSpPr>
            <a:spLocks noGrp="1"/>
          </p:cNvSpPr>
          <p:nvPr>
            <p:ph type="ctrTitle"/>
          </p:nvPr>
        </p:nvSpPr>
        <p:spPr>
          <a:xfrm>
            <a:off x="408870" y="3234682"/>
            <a:ext cx="9887699" cy="760364"/>
          </a:xfrm>
          <a:prstGeom prst="rect">
            <a:avLst/>
          </a:prstGeom>
        </p:spPr>
        <p:txBody>
          <a:bodyPr anchor="b"/>
          <a:lstStyle>
            <a:lvl1pPr algn="l">
              <a:defRPr sz="4000" b="1" cap="all" baseline="0">
                <a:solidFill>
                  <a:srgbClr val="D86075"/>
                </a:solidFill>
              </a:defRPr>
            </a:lvl1pPr>
          </a:lstStyle>
          <a:p>
            <a:r>
              <a:rPr lang="en-GB"/>
              <a:t>Click to edit Master title style</a:t>
            </a:r>
            <a:endParaRPr lang="en-US"/>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20" name="Text Placeholder 9">
            <a:extLst>
              <a:ext uri="{FF2B5EF4-FFF2-40B4-BE49-F238E27FC236}">
                <a16:creationId xmlns:a16="http://schemas.microsoft.com/office/drawing/2014/main" id="{EC1956A6-753F-7843-B057-17E5C6E65FFC}"/>
              </a:ext>
            </a:extLst>
          </p:cNvPr>
          <p:cNvSpPr>
            <a:spLocks noGrp="1"/>
          </p:cNvSpPr>
          <p:nvPr>
            <p:ph type="body" sz="quarter" idx="10"/>
          </p:nvPr>
        </p:nvSpPr>
        <p:spPr>
          <a:xfrm>
            <a:off x="479376" y="4149080"/>
            <a:ext cx="11164827" cy="1872208"/>
          </a:xfrm>
          <a:prstGeom prst="rect">
            <a:avLst/>
          </a:prstGeom>
        </p:spPr>
        <p:txBody>
          <a:bodyPr/>
          <a:lstStyle>
            <a:lvl1pPr marL="0" indent="0">
              <a:buFontTx/>
              <a:buNone/>
              <a:defRPr sz="1800" b="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32" name="Picture Placeholder 4">
            <a:extLst>
              <a:ext uri="{FF2B5EF4-FFF2-40B4-BE49-F238E27FC236}">
                <a16:creationId xmlns:a16="http://schemas.microsoft.com/office/drawing/2014/main" id="{2F8B7EAD-DB83-9B43-8F7F-43B8771C678C}"/>
              </a:ext>
            </a:extLst>
          </p:cNvPr>
          <p:cNvSpPr>
            <a:spLocks noGrp="1"/>
          </p:cNvSpPr>
          <p:nvPr>
            <p:ph type="pic" sz="quarter" idx="12"/>
          </p:nvPr>
        </p:nvSpPr>
        <p:spPr>
          <a:xfrm>
            <a:off x="0" y="1"/>
            <a:ext cx="4018832" cy="2974999"/>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33" name="Picture Placeholder 4">
            <a:extLst>
              <a:ext uri="{FF2B5EF4-FFF2-40B4-BE49-F238E27FC236}">
                <a16:creationId xmlns:a16="http://schemas.microsoft.com/office/drawing/2014/main" id="{80CED61C-E1D2-5C45-8F19-613A4CE40FB5}"/>
              </a:ext>
            </a:extLst>
          </p:cNvPr>
          <p:cNvSpPr>
            <a:spLocks noGrp="1"/>
          </p:cNvSpPr>
          <p:nvPr>
            <p:ph type="pic" sz="quarter" idx="14"/>
          </p:nvPr>
        </p:nvSpPr>
        <p:spPr>
          <a:xfrm>
            <a:off x="4040400" y="1"/>
            <a:ext cx="4111200" cy="2974999"/>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34" name="Picture Placeholder 4">
            <a:extLst>
              <a:ext uri="{FF2B5EF4-FFF2-40B4-BE49-F238E27FC236}">
                <a16:creationId xmlns:a16="http://schemas.microsoft.com/office/drawing/2014/main" id="{D0A22248-2DDF-B94D-9D1F-1C4B9A21122F}"/>
              </a:ext>
            </a:extLst>
          </p:cNvPr>
          <p:cNvSpPr>
            <a:spLocks noGrp="1"/>
          </p:cNvSpPr>
          <p:nvPr>
            <p:ph type="pic" sz="quarter" idx="15"/>
          </p:nvPr>
        </p:nvSpPr>
        <p:spPr>
          <a:xfrm>
            <a:off x="8173168" y="1"/>
            <a:ext cx="4018832" cy="2974999"/>
          </a:xfrm>
          <a:prstGeom prst="rect">
            <a:avLst/>
          </a:prstGeom>
        </p:spPr>
        <p:txBody>
          <a:bodyPr vert="horz"/>
          <a:lstStyle>
            <a:lvl1pPr>
              <a:defRPr sz="788">
                <a:latin typeface="Arial"/>
                <a:cs typeface="Arial"/>
              </a:defRPr>
            </a:lvl1pPr>
          </a:lstStyle>
          <a:p>
            <a:r>
              <a:rPr lang="en-GB"/>
              <a:t>Click icon to add picture</a:t>
            </a:r>
            <a:endParaRPr lang="en-US"/>
          </a:p>
        </p:txBody>
      </p:sp>
    </p:spTree>
    <p:extLst>
      <p:ext uri="{BB962C8B-B14F-4D97-AF65-F5344CB8AC3E}">
        <p14:creationId xmlns:p14="http://schemas.microsoft.com/office/powerpoint/2010/main" val="106620802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19_Title Slide">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081C1596-B223-7D46-98D0-192423572422}"/>
              </a:ext>
            </a:extLst>
          </p:cNvPr>
          <p:cNvSpPr/>
          <p:nvPr/>
        </p:nvSpPr>
        <p:spPr>
          <a:xfrm>
            <a:off x="0" y="2974999"/>
            <a:ext cx="12192000" cy="3262313"/>
          </a:xfrm>
          <a:prstGeom prst="rect">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8" name="Title 1">
            <a:extLst>
              <a:ext uri="{FF2B5EF4-FFF2-40B4-BE49-F238E27FC236}">
                <a16:creationId xmlns:a16="http://schemas.microsoft.com/office/drawing/2014/main" id="{D0455BD9-3DF5-2446-AA58-D59CFA1F5678}"/>
              </a:ext>
            </a:extLst>
          </p:cNvPr>
          <p:cNvSpPr>
            <a:spLocks noGrp="1"/>
          </p:cNvSpPr>
          <p:nvPr>
            <p:ph type="ctrTitle"/>
          </p:nvPr>
        </p:nvSpPr>
        <p:spPr>
          <a:xfrm>
            <a:off x="408870" y="3234682"/>
            <a:ext cx="9887699" cy="760364"/>
          </a:xfrm>
          <a:prstGeom prst="rect">
            <a:avLst/>
          </a:prstGeom>
        </p:spPr>
        <p:txBody>
          <a:bodyPr anchor="b"/>
          <a:lstStyle>
            <a:lvl1pPr algn="l">
              <a:defRPr sz="4000" b="1" cap="all" baseline="0">
                <a:solidFill>
                  <a:srgbClr val="C3DDD7"/>
                </a:solidFill>
              </a:defRPr>
            </a:lvl1pPr>
          </a:lstStyle>
          <a:p>
            <a:r>
              <a:rPr lang="en-GB"/>
              <a:t>Click to edit Master title style</a:t>
            </a:r>
            <a:endParaRPr lang="en-US"/>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15" name="Picture Placeholder 4">
            <a:extLst>
              <a:ext uri="{FF2B5EF4-FFF2-40B4-BE49-F238E27FC236}">
                <a16:creationId xmlns:a16="http://schemas.microsoft.com/office/drawing/2014/main" id="{B7556866-A1FA-E04F-B260-D036EB10CB4F}"/>
              </a:ext>
            </a:extLst>
          </p:cNvPr>
          <p:cNvSpPr>
            <a:spLocks noGrp="1"/>
          </p:cNvSpPr>
          <p:nvPr>
            <p:ph type="pic" sz="quarter" idx="12"/>
          </p:nvPr>
        </p:nvSpPr>
        <p:spPr>
          <a:xfrm>
            <a:off x="0" y="1"/>
            <a:ext cx="4018832" cy="2974999"/>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0" name="Text Placeholder 9">
            <a:extLst>
              <a:ext uri="{FF2B5EF4-FFF2-40B4-BE49-F238E27FC236}">
                <a16:creationId xmlns:a16="http://schemas.microsoft.com/office/drawing/2014/main" id="{EC1956A6-753F-7843-B057-17E5C6E65FFC}"/>
              </a:ext>
            </a:extLst>
          </p:cNvPr>
          <p:cNvSpPr>
            <a:spLocks noGrp="1"/>
          </p:cNvSpPr>
          <p:nvPr>
            <p:ph type="body" sz="quarter" idx="10"/>
          </p:nvPr>
        </p:nvSpPr>
        <p:spPr>
          <a:xfrm>
            <a:off x="479376" y="4149080"/>
            <a:ext cx="11164827" cy="1872208"/>
          </a:xfrm>
          <a:prstGeom prst="rect">
            <a:avLst/>
          </a:prstGeom>
        </p:spPr>
        <p:txBody>
          <a:bodyPr/>
          <a:lstStyle>
            <a:lvl1pPr marL="0" indent="0">
              <a:buFontTx/>
              <a:buNone/>
              <a:defRPr sz="1800" b="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30" name="Picture Placeholder 4">
            <a:extLst>
              <a:ext uri="{FF2B5EF4-FFF2-40B4-BE49-F238E27FC236}">
                <a16:creationId xmlns:a16="http://schemas.microsoft.com/office/drawing/2014/main" id="{B205E636-EAA8-BB49-9C48-94C2D4DD9DF2}"/>
              </a:ext>
            </a:extLst>
          </p:cNvPr>
          <p:cNvSpPr>
            <a:spLocks noGrp="1"/>
          </p:cNvSpPr>
          <p:nvPr>
            <p:ph type="pic" sz="quarter" idx="14"/>
          </p:nvPr>
        </p:nvSpPr>
        <p:spPr>
          <a:xfrm>
            <a:off x="4040400" y="1"/>
            <a:ext cx="4111200" cy="2974999"/>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31" name="Picture Placeholder 4">
            <a:extLst>
              <a:ext uri="{FF2B5EF4-FFF2-40B4-BE49-F238E27FC236}">
                <a16:creationId xmlns:a16="http://schemas.microsoft.com/office/drawing/2014/main" id="{840C1672-FA0C-DF42-A509-0133D1F0C181}"/>
              </a:ext>
            </a:extLst>
          </p:cNvPr>
          <p:cNvSpPr>
            <a:spLocks noGrp="1"/>
          </p:cNvSpPr>
          <p:nvPr>
            <p:ph type="pic" sz="quarter" idx="15"/>
          </p:nvPr>
        </p:nvSpPr>
        <p:spPr>
          <a:xfrm>
            <a:off x="8173168" y="1"/>
            <a:ext cx="4018832" cy="2974999"/>
          </a:xfrm>
          <a:prstGeom prst="rect">
            <a:avLst/>
          </a:prstGeom>
        </p:spPr>
        <p:txBody>
          <a:bodyPr vert="horz"/>
          <a:lstStyle>
            <a:lvl1pPr>
              <a:defRPr sz="788">
                <a:latin typeface="Arial"/>
                <a:cs typeface="Arial"/>
              </a:defRPr>
            </a:lvl1pPr>
          </a:lstStyle>
          <a:p>
            <a:r>
              <a:rPr lang="en-GB"/>
              <a:t>Click icon to add picture</a:t>
            </a:r>
            <a:endParaRPr lang="en-US"/>
          </a:p>
        </p:txBody>
      </p:sp>
    </p:spTree>
    <p:extLst>
      <p:ext uri="{BB962C8B-B14F-4D97-AF65-F5344CB8AC3E}">
        <p14:creationId xmlns:p14="http://schemas.microsoft.com/office/powerpoint/2010/main" val="16589074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20_Title Slide">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081C1596-B223-7D46-98D0-192423572422}"/>
              </a:ext>
            </a:extLst>
          </p:cNvPr>
          <p:cNvSpPr/>
          <p:nvPr/>
        </p:nvSpPr>
        <p:spPr>
          <a:xfrm>
            <a:off x="0" y="2974999"/>
            <a:ext cx="12192000" cy="3262313"/>
          </a:xfrm>
          <a:prstGeom prst="rect">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8" name="Title 1">
            <a:extLst>
              <a:ext uri="{FF2B5EF4-FFF2-40B4-BE49-F238E27FC236}">
                <a16:creationId xmlns:a16="http://schemas.microsoft.com/office/drawing/2014/main" id="{D0455BD9-3DF5-2446-AA58-D59CFA1F5678}"/>
              </a:ext>
            </a:extLst>
          </p:cNvPr>
          <p:cNvSpPr>
            <a:spLocks noGrp="1"/>
          </p:cNvSpPr>
          <p:nvPr>
            <p:ph type="ctrTitle"/>
          </p:nvPr>
        </p:nvSpPr>
        <p:spPr>
          <a:xfrm>
            <a:off x="408870" y="3234682"/>
            <a:ext cx="9887699" cy="760364"/>
          </a:xfrm>
          <a:prstGeom prst="rect">
            <a:avLst/>
          </a:prstGeom>
        </p:spPr>
        <p:txBody>
          <a:bodyPr anchor="b"/>
          <a:lstStyle>
            <a:lvl1pPr algn="l">
              <a:defRPr sz="4000" b="1" cap="all" baseline="0">
                <a:solidFill>
                  <a:srgbClr val="0C244C"/>
                </a:solidFill>
              </a:defRPr>
            </a:lvl1pPr>
          </a:lstStyle>
          <a:p>
            <a:r>
              <a:rPr lang="en-GB"/>
              <a:t>Click to edit Master title style</a:t>
            </a:r>
            <a:endParaRPr lang="en-US"/>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20" name="Text Placeholder 9">
            <a:extLst>
              <a:ext uri="{FF2B5EF4-FFF2-40B4-BE49-F238E27FC236}">
                <a16:creationId xmlns:a16="http://schemas.microsoft.com/office/drawing/2014/main" id="{EC1956A6-753F-7843-B057-17E5C6E65FFC}"/>
              </a:ext>
            </a:extLst>
          </p:cNvPr>
          <p:cNvSpPr>
            <a:spLocks noGrp="1"/>
          </p:cNvSpPr>
          <p:nvPr>
            <p:ph type="body" sz="quarter" idx="10"/>
          </p:nvPr>
        </p:nvSpPr>
        <p:spPr>
          <a:xfrm>
            <a:off x="479376" y="4149080"/>
            <a:ext cx="11164827" cy="1872208"/>
          </a:xfrm>
          <a:prstGeom prst="rect">
            <a:avLst/>
          </a:prstGeom>
        </p:spPr>
        <p:txBody>
          <a:bodyPr/>
          <a:lstStyle>
            <a:lvl1pPr marL="0" indent="0">
              <a:buFontTx/>
              <a:buNone/>
              <a:defRPr sz="1800" b="0" cap="none" baseline="0">
                <a:solidFill>
                  <a:schemeClr val="bg1"/>
                </a:solidFill>
                <a:latin typeface="Arial"/>
                <a:cs typeface="Arial"/>
              </a:defRPr>
            </a:lvl1pPr>
            <a:lvl2pPr marL="0" indent="0">
              <a:spcBef>
                <a:spcPts val="188"/>
              </a:spcBef>
              <a:buFontTx/>
              <a:buNone/>
              <a:defRPr sz="1800" cap="all">
                <a:solidFill>
                  <a:schemeClr val="bg1"/>
                </a:solidFill>
                <a:latin typeface="Arial"/>
                <a:cs typeface="Arial"/>
              </a:defRPr>
            </a:lvl2pPr>
            <a:lvl3pPr marL="0" indent="-135000">
              <a:spcBef>
                <a:spcPts val="188"/>
              </a:spcBef>
              <a:buFont typeface="Arial"/>
              <a:buChar char="•"/>
              <a:defRPr sz="1800">
                <a:solidFill>
                  <a:schemeClr val="bg1"/>
                </a:solidFill>
                <a:latin typeface="Arial"/>
                <a:cs typeface="Arial"/>
              </a:defRPr>
            </a:lvl3pPr>
            <a:lvl4pPr marL="324000" indent="-171450">
              <a:spcBef>
                <a:spcPts val="188"/>
              </a:spcBef>
              <a:buFont typeface="Arial"/>
              <a:buChar char="•"/>
              <a:defRPr sz="1800">
                <a:solidFill>
                  <a:schemeClr val="bg1"/>
                </a:solidFill>
                <a:latin typeface="Arial"/>
                <a:cs typeface="Arial"/>
              </a:defRPr>
            </a:lvl4pPr>
            <a:lvl5pPr marL="445500" indent="-135000">
              <a:spcBef>
                <a:spcPts val="188"/>
              </a:spcBef>
              <a:buFont typeface="Arial"/>
              <a:buChar char="•"/>
              <a:defRPr sz="1800">
                <a:solidFill>
                  <a:schemeClr val="bg1"/>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32" name="Picture Placeholder 4">
            <a:extLst>
              <a:ext uri="{FF2B5EF4-FFF2-40B4-BE49-F238E27FC236}">
                <a16:creationId xmlns:a16="http://schemas.microsoft.com/office/drawing/2014/main" id="{2F8B7EAD-DB83-9B43-8F7F-43B8771C678C}"/>
              </a:ext>
            </a:extLst>
          </p:cNvPr>
          <p:cNvSpPr>
            <a:spLocks noGrp="1"/>
          </p:cNvSpPr>
          <p:nvPr>
            <p:ph type="pic" sz="quarter" idx="12"/>
          </p:nvPr>
        </p:nvSpPr>
        <p:spPr>
          <a:xfrm>
            <a:off x="0" y="1"/>
            <a:ext cx="4018832" cy="2974999"/>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33" name="Picture Placeholder 4">
            <a:extLst>
              <a:ext uri="{FF2B5EF4-FFF2-40B4-BE49-F238E27FC236}">
                <a16:creationId xmlns:a16="http://schemas.microsoft.com/office/drawing/2014/main" id="{80CED61C-E1D2-5C45-8F19-613A4CE40FB5}"/>
              </a:ext>
            </a:extLst>
          </p:cNvPr>
          <p:cNvSpPr>
            <a:spLocks noGrp="1"/>
          </p:cNvSpPr>
          <p:nvPr>
            <p:ph type="pic" sz="quarter" idx="14"/>
          </p:nvPr>
        </p:nvSpPr>
        <p:spPr>
          <a:xfrm>
            <a:off x="4040400" y="1"/>
            <a:ext cx="4111200" cy="2974999"/>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34" name="Picture Placeholder 4">
            <a:extLst>
              <a:ext uri="{FF2B5EF4-FFF2-40B4-BE49-F238E27FC236}">
                <a16:creationId xmlns:a16="http://schemas.microsoft.com/office/drawing/2014/main" id="{D0A22248-2DDF-B94D-9D1F-1C4B9A21122F}"/>
              </a:ext>
            </a:extLst>
          </p:cNvPr>
          <p:cNvSpPr>
            <a:spLocks noGrp="1"/>
          </p:cNvSpPr>
          <p:nvPr>
            <p:ph type="pic" sz="quarter" idx="15"/>
          </p:nvPr>
        </p:nvSpPr>
        <p:spPr>
          <a:xfrm>
            <a:off x="8173168" y="1"/>
            <a:ext cx="4018832" cy="2974999"/>
          </a:xfrm>
          <a:prstGeom prst="rect">
            <a:avLst/>
          </a:prstGeom>
        </p:spPr>
        <p:txBody>
          <a:bodyPr vert="horz"/>
          <a:lstStyle>
            <a:lvl1pPr>
              <a:defRPr sz="788">
                <a:latin typeface="Arial"/>
                <a:cs typeface="Arial"/>
              </a:defRPr>
            </a:lvl1pPr>
          </a:lstStyle>
          <a:p>
            <a:r>
              <a:rPr lang="en-GB"/>
              <a:t>Click icon to add picture</a:t>
            </a:r>
            <a:endParaRPr lang="en-US"/>
          </a:p>
        </p:txBody>
      </p:sp>
    </p:spTree>
    <p:extLst>
      <p:ext uri="{BB962C8B-B14F-4D97-AF65-F5344CB8AC3E}">
        <p14:creationId xmlns:p14="http://schemas.microsoft.com/office/powerpoint/2010/main" val="343002473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21_Title Slide">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081C1596-B223-7D46-98D0-192423572422}"/>
              </a:ext>
            </a:extLst>
          </p:cNvPr>
          <p:cNvSpPr/>
          <p:nvPr/>
        </p:nvSpPr>
        <p:spPr>
          <a:xfrm>
            <a:off x="0" y="2974999"/>
            <a:ext cx="12192000" cy="3262313"/>
          </a:xfrm>
          <a:prstGeom prst="rect">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8" name="Title 1">
            <a:extLst>
              <a:ext uri="{FF2B5EF4-FFF2-40B4-BE49-F238E27FC236}">
                <a16:creationId xmlns:a16="http://schemas.microsoft.com/office/drawing/2014/main" id="{D0455BD9-3DF5-2446-AA58-D59CFA1F5678}"/>
              </a:ext>
            </a:extLst>
          </p:cNvPr>
          <p:cNvSpPr>
            <a:spLocks noGrp="1"/>
          </p:cNvSpPr>
          <p:nvPr>
            <p:ph type="ctrTitle"/>
          </p:nvPr>
        </p:nvSpPr>
        <p:spPr>
          <a:xfrm>
            <a:off x="408870" y="3234682"/>
            <a:ext cx="9887699" cy="760364"/>
          </a:xfrm>
          <a:prstGeom prst="rect">
            <a:avLst/>
          </a:prstGeom>
        </p:spPr>
        <p:txBody>
          <a:bodyPr anchor="b"/>
          <a:lstStyle>
            <a:lvl1pPr algn="l">
              <a:defRPr sz="4000" b="1" cap="all" baseline="0">
                <a:solidFill>
                  <a:srgbClr val="0C244C"/>
                </a:solidFill>
              </a:defRPr>
            </a:lvl1pPr>
          </a:lstStyle>
          <a:p>
            <a:r>
              <a:rPr lang="en-GB"/>
              <a:t>Click to edit Master title style</a:t>
            </a:r>
            <a:endParaRPr lang="en-US"/>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15" name="Picture Placeholder 4">
            <a:extLst>
              <a:ext uri="{FF2B5EF4-FFF2-40B4-BE49-F238E27FC236}">
                <a16:creationId xmlns:a16="http://schemas.microsoft.com/office/drawing/2014/main" id="{B7556866-A1FA-E04F-B260-D036EB10CB4F}"/>
              </a:ext>
            </a:extLst>
          </p:cNvPr>
          <p:cNvSpPr>
            <a:spLocks noGrp="1"/>
          </p:cNvSpPr>
          <p:nvPr>
            <p:ph type="pic" sz="quarter" idx="12"/>
          </p:nvPr>
        </p:nvSpPr>
        <p:spPr>
          <a:xfrm>
            <a:off x="0" y="1"/>
            <a:ext cx="4018832" cy="2974999"/>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0" name="Text Placeholder 9">
            <a:extLst>
              <a:ext uri="{FF2B5EF4-FFF2-40B4-BE49-F238E27FC236}">
                <a16:creationId xmlns:a16="http://schemas.microsoft.com/office/drawing/2014/main" id="{EC1956A6-753F-7843-B057-17E5C6E65FFC}"/>
              </a:ext>
            </a:extLst>
          </p:cNvPr>
          <p:cNvSpPr>
            <a:spLocks noGrp="1"/>
          </p:cNvSpPr>
          <p:nvPr>
            <p:ph type="body" sz="quarter" idx="10"/>
          </p:nvPr>
        </p:nvSpPr>
        <p:spPr>
          <a:xfrm>
            <a:off x="479376" y="4149080"/>
            <a:ext cx="11164827" cy="1872208"/>
          </a:xfrm>
          <a:prstGeom prst="rect">
            <a:avLst/>
          </a:prstGeom>
        </p:spPr>
        <p:txBody>
          <a:bodyPr/>
          <a:lstStyle>
            <a:lvl1pPr marL="0" indent="0">
              <a:buFontTx/>
              <a:buNone/>
              <a:defRPr sz="1800" b="0" cap="none" baseline="0">
                <a:solidFill>
                  <a:schemeClr val="bg1"/>
                </a:solidFill>
                <a:latin typeface="Arial"/>
                <a:cs typeface="Arial"/>
              </a:defRPr>
            </a:lvl1pPr>
            <a:lvl2pPr marL="0" indent="0">
              <a:spcBef>
                <a:spcPts val="188"/>
              </a:spcBef>
              <a:buFontTx/>
              <a:buNone/>
              <a:defRPr sz="1800" cap="all">
                <a:solidFill>
                  <a:schemeClr val="bg1"/>
                </a:solidFill>
                <a:latin typeface="Arial"/>
                <a:cs typeface="Arial"/>
              </a:defRPr>
            </a:lvl2pPr>
            <a:lvl3pPr marL="0" indent="-135000">
              <a:spcBef>
                <a:spcPts val="188"/>
              </a:spcBef>
              <a:buFont typeface="Arial"/>
              <a:buChar char="•"/>
              <a:defRPr sz="1800">
                <a:solidFill>
                  <a:schemeClr val="bg1"/>
                </a:solidFill>
                <a:latin typeface="Arial"/>
                <a:cs typeface="Arial"/>
              </a:defRPr>
            </a:lvl3pPr>
            <a:lvl4pPr marL="324000" indent="-171450">
              <a:spcBef>
                <a:spcPts val="188"/>
              </a:spcBef>
              <a:buFont typeface="Arial"/>
              <a:buChar char="•"/>
              <a:defRPr sz="1800">
                <a:solidFill>
                  <a:schemeClr val="bg1"/>
                </a:solidFill>
                <a:latin typeface="Arial"/>
                <a:cs typeface="Arial"/>
              </a:defRPr>
            </a:lvl4pPr>
            <a:lvl5pPr marL="445500" indent="-135000">
              <a:spcBef>
                <a:spcPts val="188"/>
              </a:spcBef>
              <a:buFont typeface="Arial"/>
              <a:buChar char="•"/>
              <a:defRPr sz="1800">
                <a:solidFill>
                  <a:schemeClr val="bg1"/>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30" name="Picture Placeholder 4">
            <a:extLst>
              <a:ext uri="{FF2B5EF4-FFF2-40B4-BE49-F238E27FC236}">
                <a16:creationId xmlns:a16="http://schemas.microsoft.com/office/drawing/2014/main" id="{B205E636-EAA8-BB49-9C48-94C2D4DD9DF2}"/>
              </a:ext>
            </a:extLst>
          </p:cNvPr>
          <p:cNvSpPr>
            <a:spLocks noGrp="1"/>
          </p:cNvSpPr>
          <p:nvPr>
            <p:ph type="pic" sz="quarter" idx="14"/>
          </p:nvPr>
        </p:nvSpPr>
        <p:spPr>
          <a:xfrm>
            <a:off x="4040400" y="1"/>
            <a:ext cx="4111200" cy="2974999"/>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31" name="Picture Placeholder 4">
            <a:extLst>
              <a:ext uri="{FF2B5EF4-FFF2-40B4-BE49-F238E27FC236}">
                <a16:creationId xmlns:a16="http://schemas.microsoft.com/office/drawing/2014/main" id="{840C1672-FA0C-DF42-A509-0133D1F0C181}"/>
              </a:ext>
            </a:extLst>
          </p:cNvPr>
          <p:cNvSpPr>
            <a:spLocks noGrp="1"/>
          </p:cNvSpPr>
          <p:nvPr>
            <p:ph type="pic" sz="quarter" idx="15"/>
          </p:nvPr>
        </p:nvSpPr>
        <p:spPr>
          <a:xfrm>
            <a:off x="8173168" y="1"/>
            <a:ext cx="4018832" cy="2974999"/>
          </a:xfrm>
          <a:prstGeom prst="rect">
            <a:avLst/>
          </a:prstGeom>
        </p:spPr>
        <p:txBody>
          <a:bodyPr vert="horz"/>
          <a:lstStyle>
            <a:lvl1pPr>
              <a:defRPr sz="788">
                <a:latin typeface="Arial"/>
                <a:cs typeface="Arial"/>
              </a:defRPr>
            </a:lvl1pPr>
          </a:lstStyle>
          <a:p>
            <a:r>
              <a:rPr lang="en-GB"/>
              <a:t>Click icon to add picture</a:t>
            </a:r>
            <a:endParaRPr lang="en-US"/>
          </a:p>
        </p:txBody>
      </p:sp>
    </p:spTree>
    <p:extLst>
      <p:ext uri="{BB962C8B-B14F-4D97-AF65-F5344CB8AC3E}">
        <p14:creationId xmlns:p14="http://schemas.microsoft.com/office/powerpoint/2010/main" val="32532626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8_Title Slide">
    <p:bg>
      <p:bgPr>
        <a:solidFill>
          <a:srgbClr val="C3DDD7"/>
        </a:solidFill>
        <a:effectLst/>
      </p:bgPr>
    </p:bg>
    <p:spTree>
      <p:nvGrpSpPr>
        <p:cNvPr id="1" name=""/>
        <p:cNvGrpSpPr/>
        <p:nvPr/>
      </p:nvGrpSpPr>
      <p:grpSpPr>
        <a:xfrm>
          <a:off x="0" y="0"/>
          <a:ext cx="0" cy="0"/>
          <a:chOff x="0" y="0"/>
          <a:chExt cx="0" cy="0"/>
        </a:xfrm>
      </p:grpSpPr>
      <p:sp>
        <p:nvSpPr>
          <p:cNvPr id="11" name="Round Diagonal Corner Rectangle 8">
            <a:extLst>
              <a:ext uri="{FF2B5EF4-FFF2-40B4-BE49-F238E27FC236}">
                <a16:creationId xmlns:a16="http://schemas.microsoft.com/office/drawing/2014/main" id="{12EFCC48-8CC8-4B59-B2A1-D9D5939A217A}"/>
              </a:ext>
            </a:extLst>
          </p:cNvPr>
          <p:cNvSpPr/>
          <p:nvPr userDrawn="1"/>
        </p:nvSpPr>
        <p:spPr>
          <a:xfrm rot="16200000">
            <a:off x="3739020" y="-1990883"/>
            <a:ext cx="4680520" cy="11055790"/>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6" name="Title Placeholder 1">
            <a:extLst>
              <a:ext uri="{FF2B5EF4-FFF2-40B4-BE49-F238E27FC236}">
                <a16:creationId xmlns:a16="http://schemas.microsoft.com/office/drawing/2014/main" id="{62703C5F-517F-A044-80AC-349CC26BCCEE}"/>
              </a:ext>
            </a:extLst>
          </p:cNvPr>
          <p:cNvSpPr>
            <a:spLocks noGrp="1"/>
          </p:cNvSpPr>
          <p:nvPr>
            <p:ph type="title"/>
          </p:nvPr>
        </p:nvSpPr>
        <p:spPr>
          <a:xfrm>
            <a:off x="551384" y="413792"/>
            <a:ext cx="11055789" cy="782960"/>
          </a:xfrm>
          <a:prstGeom prst="rect">
            <a:avLst/>
          </a:prstGeom>
        </p:spPr>
        <p:txBody>
          <a:bodyPr vert="horz" lIns="91440" tIns="45720" rIns="91440" bIns="45720" rtlCol="0" anchor="t" anchorCtr="0">
            <a:noAutofit/>
          </a:bodyPr>
          <a:lstStyle>
            <a:lvl1pPr algn="l">
              <a:defRPr b="1" i="0" cap="all" normalizeH="0" baseline="0">
                <a:solidFill>
                  <a:srgbClr val="D86075"/>
                </a:solidFill>
                <a:latin typeface="Arial"/>
                <a:cs typeface="Arial"/>
              </a:defRPr>
            </a:lvl1pPr>
          </a:lstStyle>
          <a:p>
            <a:r>
              <a:rPr lang="en-GB"/>
              <a:t>Click to edit Master title style</a:t>
            </a:r>
            <a:endParaRPr lang="en-US"/>
          </a:p>
        </p:txBody>
      </p:sp>
      <p:sp>
        <p:nvSpPr>
          <p:cNvPr id="9" name="TextBox 8">
            <a:extLst>
              <a:ext uri="{FF2B5EF4-FFF2-40B4-BE49-F238E27FC236}">
                <a16:creationId xmlns:a16="http://schemas.microsoft.com/office/drawing/2014/main" id="{5FC8CC55-2CE4-BA42-B7E3-B85B1556D911}"/>
              </a:ext>
            </a:extLst>
          </p:cNvPr>
          <p:cNvSpPr txBox="1"/>
          <p:nvPr userDrawn="1"/>
        </p:nvSpPr>
        <p:spPr>
          <a:xfrm>
            <a:off x="13552369" y="6179419"/>
            <a:ext cx="248786" cy="369332"/>
          </a:xfrm>
          <a:prstGeom prst="rect">
            <a:avLst/>
          </a:prstGeom>
          <a:noFill/>
        </p:spPr>
        <p:txBody>
          <a:bodyPr wrap="none" rtlCol="0">
            <a:spAutoFit/>
          </a:bodyPr>
          <a:lstStyle/>
          <a:p>
            <a:r>
              <a:rPr lang="en-US" sz="1800"/>
              <a:t> </a:t>
            </a:r>
          </a:p>
        </p:txBody>
      </p:sp>
      <p:sp>
        <p:nvSpPr>
          <p:cNvPr id="12" name="Text Placeholder 9">
            <a:extLst>
              <a:ext uri="{FF2B5EF4-FFF2-40B4-BE49-F238E27FC236}">
                <a16:creationId xmlns:a16="http://schemas.microsoft.com/office/drawing/2014/main" id="{E1DA04A6-A94E-4982-9D86-43F28DC6EEC1}"/>
              </a:ext>
            </a:extLst>
          </p:cNvPr>
          <p:cNvSpPr>
            <a:spLocks noGrp="1"/>
          </p:cNvSpPr>
          <p:nvPr>
            <p:ph type="body" sz="quarter" idx="10"/>
          </p:nvPr>
        </p:nvSpPr>
        <p:spPr>
          <a:xfrm>
            <a:off x="1006759" y="1628800"/>
            <a:ext cx="10145037" cy="4248472"/>
          </a:xfrm>
          <a:prstGeom prst="rect">
            <a:avLst/>
          </a:prstGeom>
        </p:spPr>
        <p:txBody>
          <a:bodyPr/>
          <a:lstStyle>
            <a:lvl1pPr marL="0" indent="0">
              <a:buFontTx/>
              <a:buNone/>
              <a:defRPr sz="1800" b="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28016124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7_Title Slide">
    <p:bg>
      <p:bgPr>
        <a:solidFill>
          <a:srgbClr val="DF918A"/>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6" name="Title Placeholder 1">
            <a:extLst>
              <a:ext uri="{FF2B5EF4-FFF2-40B4-BE49-F238E27FC236}">
                <a16:creationId xmlns:a16="http://schemas.microsoft.com/office/drawing/2014/main" id="{62703C5F-517F-A044-80AC-349CC26BCCEE}"/>
              </a:ext>
            </a:extLst>
          </p:cNvPr>
          <p:cNvSpPr>
            <a:spLocks noGrp="1"/>
          </p:cNvSpPr>
          <p:nvPr>
            <p:ph type="title"/>
          </p:nvPr>
        </p:nvSpPr>
        <p:spPr>
          <a:xfrm>
            <a:off x="551384" y="413792"/>
            <a:ext cx="11055789" cy="782960"/>
          </a:xfrm>
          <a:prstGeom prst="rect">
            <a:avLst/>
          </a:prstGeom>
        </p:spPr>
        <p:txBody>
          <a:bodyPr vert="horz" lIns="91440" tIns="45720" rIns="91440" bIns="45720" rtlCol="0" anchor="t" anchorCtr="0">
            <a:noAutofit/>
          </a:bodyPr>
          <a:lstStyle>
            <a:lvl1pPr algn="l">
              <a:defRPr b="1" i="0" cap="all" normalizeH="0" baseline="0">
                <a:solidFill>
                  <a:srgbClr val="C3DDD7"/>
                </a:solidFill>
                <a:latin typeface="Arial"/>
                <a:cs typeface="Arial"/>
              </a:defRPr>
            </a:lvl1pPr>
          </a:lstStyle>
          <a:p>
            <a:r>
              <a:rPr lang="en-GB"/>
              <a:t>Click to edit Master title style</a:t>
            </a:r>
            <a:endParaRPr lang="en-US"/>
          </a:p>
        </p:txBody>
      </p:sp>
      <p:sp>
        <p:nvSpPr>
          <p:cNvPr id="18" name="Round Diagonal Corner Rectangle 17">
            <a:extLst>
              <a:ext uri="{FF2B5EF4-FFF2-40B4-BE49-F238E27FC236}">
                <a16:creationId xmlns:a16="http://schemas.microsoft.com/office/drawing/2014/main" id="{4E7F82F3-B891-184C-80DC-B7E4400DB9F6}"/>
              </a:ext>
            </a:extLst>
          </p:cNvPr>
          <p:cNvSpPr/>
          <p:nvPr/>
        </p:nvSpPr>
        <p:spPr>
          <a:xfrm rot="16200000">
            <a:off x="3739019" y="-1990884"/>
            <a:ext cx="4680521" cy="11055790"/>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7" name="Text Placeholder 9">
            <a:extLst>
              <a:ext uri="{FF2B5EF4-FFF2-40B4-BE49-F238E27FC236}">
                <a16:creationId xmlns:a16="http://schemas.microsoft.com/office/drawing/2014/main" id="{565BA8AC-4514-BB41-98A5-9BAB38A2A395}"/>
              </a:ext>
            </a:extLst>
          </p:cNvPr>
          <p:cNvSpPr>
            <a:spLocks noGrp="1"/>
          </p:cNvSpPr>
          <p:nvPr>
            <p:ph type="body" sz="quarter" idx="10"/>
          </p:nvPr>
        </p:nvSpPr>
        <p:spPr>
          <a:xfrm>
            <a:off x="1006759" y="1628800"/>
            <a:ext cx="10145037" cy="4248472"/>
          </a:xfrm>
          <a:prstGeom prst="rect">
            <a:avLst/>
          </a:prstGeom>
        </p:spPr>
        <p:txBody>
          <a:bodyPr/>
          <a:lstStyle>
            <a:lvl1pPr marL="0" indent="0">
              <a:buFontTx/>
              <a:buNone/>
              <a:defRPr sz="1350" b="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350">
                <a:solidFill>
                  <a:srgbClr val="0C244C"/>
                </a:solidFill>
                <a:latin typeface="Arial"/>
                <a:cs typeface="Arial"/>
              </a:defRPr>
            </a:lvl3pPr>
            <a:lvl4pPr marL="324000" indent="-171450">
              <a:spcBef>
                <a:spcPts val="188"/>
              </a:spcBef>
              <a:buFont typeface="Arial"/>
              <a:buChar char="•"/>
              <a:defRPr sz="1350">
                <a:solidFill>
                  <a:srgbClr val="0C244C"/>
                </a:solidFill>
                <a:latin typeface="Arial"/>
                <a:cs typeface="Arial"/>
              </a:defRPr>
            </a:lvl4pPr>
            <a:lvl5pPr marL="445500" indent="-135000">
              <a:spcBef>
                <a:spcPts val="188"/>
              </a:spcBef>
              <a:buFont typeface="Arial"/>
              <a:buChar char="•"/>
              <a:defRPr sz="135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9" name="TextBox 8">
            <a:extLst>
              <a:ext uri="{FF2B5EF4-FFF2-40B4-BE49-F238E27FC236}">
                <a16:creationId xmlns:a16="http://schemas.microsoft.com/office/drawing/2014/main" id="{B275A1F4-7805-2342-8F12-CB347FD74952}"/>
              </a:ext>
            </a:extLst>
          </p:cNvPr>
          <p:cNvSpPr txBox="1"/>
          <p:nvPr userDrawn="1"/>
        </p:nvSpPr>
        <p:spPr>
          <a:xfrm>
            <a:off x="13552369" y="6179419"/>
            <a:ext cx="248786" cy="369332"/>
          </a:xfrm>
          <a:prstGeom prst="rect">
            <a:avLst/>
          </a:prstGeom>
          <a:noFill/>
        </p:spPr>
        <p:txBody>
          <a:bodyPr wrap="none" rtlCol="0">
            <a:spAutoFit/>
          </a:bodyPr>
          <a:lstStyle/>
          <a:p>
            <a:r>
              <a:rPr lang="en-US" sz="1800"/>
              <a:t> </a:t>
            </a:r>
          </a:p>
        </p:txBody>
      </p:sp>
      <p:sp>
        <p:nvSpPr>
          <p:cNvPr id="10" name="Round Diagonal Corner Rectangle 8">
            <a:extLst>
              <a:ext uri="{FF2B5EF4-FFF2-40B4-BE49-F238E27FC236}">
                <a16:creationId xmlns:a16="http://schemas.microsoft.com/office/drawing/2014/main" id="{0DF7B0C4-B96C-924C-9342-7F328E798948}"/>
              </a:ext>
            </a:extLst>
          </p:cNvPr>
          <p:cNvSpPr/>
          <p:nvPr userDrawn="1"/>
        </p:nvSpPr>
        <p:spPr>
          <a:xfrm rot="16200000">
            <a:off x="3724209" y="-1990883"/>
            <a:ext cx="4680520" cy="11055790"/>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Text Placeholder 9">
            <a:extLst>
              <a:ext uri="{FF2B5EF4-FFF2-40B4-BE49-F238E27FC236}">
                <a16:creationId xmlns:a16="http://schemas.microsoft.com/office/drawing/2014/main" id="{A1ECAD9F-FB32-4C4E-87A3-45D3E3162180}"/>
              </a:ext>
            </a:extLst>
          </p:cNvPr>
          <p:cNvSpPr>
            <a:spLocks noGrp="1"/>
          </p:cNvSpPr>
          <p:nvPr>
            <p:ph type="body" sz="quarter" idx="11"/>
          </p:nvPr>
        </p:nvSpPr>
        <p:spPr>
          <a:xfrm>
            <a:off x="991948" y="1628800"/>
            <a:ext cx="10145037" cy="4248472"/>
          </a:xfrm>
          <a:prstGeom prst="rect">
            <a:avLst/>
          </a:prstGeom>
        </p:spPr>
        <p:txBody>
          <a:bodyPr/>
          <a:lstStyle>
            <a:lvl1pPr marL="0" indent="0">
              <a:buFontTx/>
              <a:buNone/>
              <a:defRPr sz="1800" b="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25738674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_Title Slide">
    <p:bg>
      <p:bgPr>
        <a:solidFill>
          <a:srgbClr val="C3DDD7"/>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34DE7A9E-388A-B944-885A-B6C14DCFF7DB}"/>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18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a:t>Click to edit Master subtitle style</a:t>
            </a:r>
            <a:endParaRPr lang="en-US"/>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18" name="Title 1">
            <a:extLst>
              <a:ext uri="{FF2B5EF4-FFF2-40B4-BE49-F238E27FC236}">
                <a16:creationId xmlns:a16="http://schemas.microsoft.com/office/drawing/2014/main" id="{D0455BD9-3DF5-2446-AA58-D59CFA1F5678}"/>
              </a:ext>
            </a:extLst>
          </p:cNvPr>
          <p:cNvSpPr>
            <a:spLocks noGrp="1"/>
          </p:cNvSpPr>
          <p:nvPr>
            <p:ph type="ctrTitle" hasCustomPrompt="1"/>
          </p:nvPr>
        </p:nvSpPr>
        <p:spPr>
          <a:xfrm>
            <a:off x="1524000" y="1122363"/>
            <a:ext cx="9144000" cy="2387600"/>
          </a:xfrm>
          <a:prstGeom prst="rect">
            <a:avLst/>
          </a:prstGeom>
        </p:spPr>
        <p:txBody>
          <a:bodyPr anchor="b"/>
          <a:lstStyle>
            <a:lvl1pPr algn="ctr">
              <a:defRPr sz="4500" b="1" cap="all" baseline="0">
                <a:solidFill>
                  <a:srgbClr val="0C244C"/>
                </a:solidFill>
              </a:defRPr>
            </a:lvl1pPr>
          </a:lstStyle>
          <a:p>
            <a:r>
              <a:rPr lang="en-US"/>
              <a:t>Click to edit </a:t>
            </a:r>
            <a:br>
              <a:rPr lang="en-US"/>
            </a:br>
            <a:r>
              <a:rPr lang="en-US"/>
              <a:t>Master title style</a:t>
            </a:r>
          </a:p>
        </p:txBody>
      </p:sp>
      <p:sp>
        <p:nvSpPr>
          <p:cNvPr id="5" name="TextBox 4">
            <a:extLst>
              <a:ext uri="{FF2B5EF4-FFF2-40B4-BE49-F238E27FC236}">
                <a16:creationId xmlns:a16="http://schemas.microsoft.com/office/drawing/2014/main" id="{FF111EA5-29C5-E949-967E-D5A0CBE152AF}"/>
              </a:ext>
            </a:extLst>
          </p:cNvPr>
          <p:cNvSpPr txBox="1"/>
          <p:nvPr userDrawn="1"/>
        </p:nvSpPr>
        <p:spPr>
          <a:xfrm>
            <a:off x="13552369" y="6179419"/>
            <a:ext cx="248786" cy="369332"/>
          </a:xfrm>
          <a:prstGeom prst="rect">
            <a:avLst/>
          </a:prstGeom>
          <a:noFill/>
        </p:spPr>
        <p:txBody>
          <a:bodyPr wrap="none" rtlCol="0">
            <a:spAutoFit/>
          </a:bodyPr>
          <a:lstStyle/>
          <a:p>
            <a:r>
              <a:rPr lang="en-US" sz="1800"/>
              <a:t> </a:t>
            </a:r>
          </a:p>
        </p:txBody>
      </p:sp>
    </p:spTree>
    <p:extLst>
      <p:ext uri="{BB962C8B-B14F-4D97-AF65-F5344CB8AC3E}">
        <p14:creationId xmlns:p14="http://schemas.microsoft.com/office/powerpoint/2010/main" val="414214550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4_Title Slide">
    <p:bg>
      <p:bgPr>
        <a:solidFill>
          <a:srgbClr val="63B1A4"/>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6" name="Title Placeholder 1">
            <a:extLst>
              <a:ext uri="{FF2B5EF4-FFF2-40B4-BE49-F238E27FC236}">
                <a16:creationId xmlns:a16="http://schemas.microsoft.com/office/drawing/2014/main" id="{62703C5F-517F-A044-80AC-349CC26BCCEE}"/>
              </a:ext>
            </a:extLst>
          </p:cNvPr>
          <p:cNvSpPr>
            <a:spLocks noGrp="1"/>
          </p:cNvSpPr>
          <p:nvPr>
            <p:ph type="title"/>
          </p:nvPr>
        </p:nvSpPr>
        <p:spPr>
          <a:xfrm>
            <a:off x="551384" y="413792"/>
            <a:ext cx="11055789" cy="782960"/>
          </a:xfrm>
          <a:prstGeom prst="rect">
            <a:avLst/>
          </a:prstGeom>
        </p:spPr>
        <p:txBody>
          <a:bodyPr vert="horz" lIns="91440" tIns="45720" rIns="91440" bIns="45720" rtlCol="0" anchor="t"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9" name="Round Diagonal Corner Rectangle 8">
            <a:extLst>
              <a:ext uri="{FF2B5EF4-FFF2-40B4-BE49-F238E27FC236}">
                <a16:creationId xmlns:a16="http://schemas.microsoft.com/office/drawing/2014/main" id="{B95DA3EC-004A-4445-AD27-45ABC57A49A9}"/>
              </a:ext>
            </a:extLst>
          </p:cNvPr>
          <p:cNvSpPr/>
          <p:nvPr/>
        </p:nvSpPr>
        <p:spPr>
          <a:xfrm rot="16200000">
            <a:off x="3739019" y="-1990884"/>
            <a:ext cx="4680521" cy="11055790"/>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7" name="Text Placeholder 9">
            <a:extLst>
              <a:ext uri="{FF2B5EF4-FFF2-40B4-BE49-F238E27FC236}">
                <a16:creationId xmlns:a16="http://schemas.microsoft.com/office/drawing/2014/main" id="{12BC0069-C49C-4E18-A1FE-778E150FFE53}"/>
              </a:ext>
            </a:extLst>
          </p:cNvPr>
          <p:cNvSpPr>
            <a:spLocks noGrp="1"/>
          </p:cNvSpPr>
          <p:nvPr>
            <p:ph type="body" sz="quarter" idx="10"/>
          </p:nvPr>
        </p:nvSpPr>
        <p:spPr>
          <a:xfrm>
            <a:off x="1006759" y="1628800"/>
            <a:ext cx="10145037" cy="4248472"/>
          </a:xfrm>
          <a:prstGeom prst="rect">
            <a:avLst/>
          </a:prstGeom>
        </p:spPr>
        <p:txBody>
          <a:bodyPr/>
          <a:lstStyle>
            <a:lvl1pPr marL="0" indent="0">
              <a:buFontTx/>
              <a:buNone/>
              <a:defRPr sz="1800" b="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108962682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15_Title Slide">
    <p:bg>
      <p:bgPr>
        <a:solidFill>
          <a:srgbClr val="D86075"/>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6" name="Title Placeholder 1">
            <a:extLst>
              <a:ext uri="{FF2B5EF4-FFF2-40B4-BE49-F238E27FC236}">
                <a16:creationId xmlns:a16="http://schemas.microsoft.com/office/drawing/2014/main" id="{62703C5F-517F-A044-80AC-349CC26BCCEE}"/>
              </a:ext>
            </a:extLst>
          </p:cNvPr>
          <p:cNvSpPr>
            <a:spLocks noGrp="1"/>
          </p:cNvSpPr>
          <p:nvPr>
            <p:ph type="title"/>
          </p:nvPr>
        </p:nvSpPr>
        <p:spPr>
          <a:xfrm>
            <a:off x="551384" y="413792"/>
            <a:ext cx="11055789" cy="782960"/>
          </a:xfrm>
          <a:prstGeom prst="rect">
            <a:avLst/>
          </a:prstGeom>
        </p:spPr>
        <p:txBody>
          <a:bodyPr vert="horz" lIns="91440" tIns="45720" rIns="91440" bIns="45720" rtlCol="0" anchor="t"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9" name="Round Diagonal Corner Rectangle 8">
            <a:extLst>
              <a:ext uri="{FF2B5EF4-FFF2-40B4-BE49-F238E27FC236}">
                <a16:creationId xmlns:a16="http://schemas.microsoft.com/office/drawing/2014/main" id="{E94B0F26-9B7E-504C-8292-D79BA3B092BB}"/>
              </a:ext>
            </a:extLst>
          </p:cNvPr>
          <p:cNvSpPr/>
          <p:nvPr/>
        </p:nvSpPr>
        <p:spPr>
          <a:xfrm rot="16200000">
            <a:off x="3739019" y="-1990884"/>
            <a:ext cx="4680521" cy="11055790"/>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Text Placeholder 9">
            <a:extLst>
              <a:ext uri="{FF2B5EF4-FFF2-40B4-BE49-F238E27FC236}">
                <a16:creationId xmlns:a16="http://schemas.microsoft.com/office/drawing/2014/main" id="{CD587743-3AD6-7E45-A11C-FE5AA9797640}"/>
              </a:ext>
            </a:extLst>
          </p:cNvPr>
          <p:cNvSpPr>
            <a:spLocks noGrp="1"/>
          </p:cNvSpPr>
          <p:nvPr>
            <p:ph type="body" sz="quarter" idx="10"/>
          </p:nvPr>
        </p:nvSpPr>
        <p:spPr>
          <a:xfrm>
            <a:off x="1006759" y="1628800"/>
            <a:ext cx="10145037" cy="4248472"/>
          </a:xfrm>
          <a:prstGeom prst="rect">
            <a:avLst/>
          </a:prstGeom>
        </p:spPr>
        <p:txBody>
          <a:bodyPr/>
          <a:lstStyle>
            <a:lvl1pPr marL="0" indent="0">
              <a:buFontTx/>
              <a:buNone/>
              <a:defRPr sz="1800" b="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190859063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4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0" y="0"/>
            <a:ext cx="6192011" cy="6237312"/>
          </a:xfrm>
          <a:prstGeom prst="round1Rect">
            <a:avLst>
              <a:gd name="adj" fmla="val 23287"/>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9" name="Title Placeholder 1">
            <a:extLst>
              <a:ext uri="{FF2B5EF4-FFF2-40B4-BE49-F238E27FC236}">
                <a16:creationId xmlns:a16="http://schemas.microsoft.com/office/drawing/2014/main" id="{675FA2BE-CB3B-CA47-B4D3-B1DEB10CC746}"/>
              </a:ext>
            </a:extLst>
          </p:cNvPr>
          <p:cNvSpPr>
            <a:spLocks noGrp="1"/>
          </p:cNvSpPr>
          <p:nvPr>
            <p:ph type="title"/>
          </p:nvPr>
        </p:nvSpPr>
        <p:spPr>
          <a:xfrm>
            <a:off x="335360" y="692695"/>
            <a:ext cx="5328592" cy="963489"/>
          </a:xfrm>
          <a:prstGeom prst="rect">
            <a:avLst/>
          </a:prstGeom>
        </p:spPr>
        <p:txBody>
          <a:bodyPr vert="horz" lIns="91440" tIns="45720" rIns="91440" bIns="45720" rtlCol="0" anchor="t" anchorCtr="0">
            <a:noAutofit/>
          </a:bodyPr>
          <a:lstStyle>
            <a:lvl1pPr algn="l">
              <a:lnSpc>
                <a:spcPct val="100000"/>
              </a:lnSpc>
              <a:defRPr b="1" i="0" cap="all" normalizeH="0" baseline="0">
                <a:solidFill>
                  <a:srgbClr val="D86075"/>
                </a:solidFill>
                <a:latin typeface="Arial"/>
                <a:cs typeface="Arial"/>
              </a:defRPr>
            </a:lvl1pPr>
          </a:lstStyle>
          <a:p>
            <a:r>
              <a:rPr lang="en-GB"/>
              <a:t>Click to edit Master title style</a:t>
            </a:r>
            <a:endParaRPr lang="en-US"/>
          </a:p>
        </p:txBody>
      </p:sp>
      <p:sp>
        <p:nvSpPr>
          <p:cNvPr id="10" name="Text Placeholder 9">
            <a:extLst>
              <a:ext uri="{FF2B5EF4-FFF2-40B4-BE49-F238E27FC236}">
                <a16:creationId xmlns:a16="http://schemas.microsoft.com/office/drawing/2014/main" id="{0AF587D0-1A8E-7348-81F7-FB0B396C3196}"/>
              </a:ext>
            </a:extLst>
          </p:cNvPr>
          <p:cNvSpPr>
            <a:spLocks noGrp="1"/>
          </p:cNvSpPr>
          <p:nvPr>
            <p:ph type="body" sz="quarter" idx="10"/>
          </p:nvPr>
        </p:nvSpPr>
        <p:spPr>
          <a:xfrm>
            <a:off x="479379" y="2177480"/>
            <a:ext cx="5184574" cy="3771800"/>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4" name="Text Placeholder 15">
            <a:extLst>
              <a:ext uri="{FF2B5EF4-FFF2-40B4-BE49-F238E27FC236}">
                <a16:creationId xmlns:a16="http://schemas.microsoft.com/office/drawing/2014/main" id="{B580E45E-C138-F34A-B50D-2A527F9F5662}"/>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cxnSp>
        <p:nvCxnSpPr>
          <p:cNvPr id="3" name="Straight Connector 2">
            <a:extLst>
              <a:ext uri="{FF2B5EF4-FFF2-40B4-BE49-F238E27FC236}">
                <a16:creationId xmlns:a16="http://schemas.microsoft.com/office/drawing/2014/main" id="{83D3F451-B7BF-1947-8ABE-F07FC6772EF3}"/>
              </a:ext>
            </a:extLst>
          </p:cNvPr>
          <p:cNvCxnSpPr/>
          <p:nvPr/>
        </p:nvCxnSpPr>
        <p:spPr>
          <a:xfrm>
            <a:off x="335360" y="1916832"/>
            <a:ext cx="5328592" cy="0"/>
          </a:xfrm>
          <a:prstGeom prst="line">
            <a:avLst/>
          </a:prstGeom>
          <a:ln w="50800">
            <a:solidFill>
              <a:srgbClr val="63B1A4"/>
            </a:solidFill>
          </a:ln>
        </p:spPr>
        <p:style>
          <a:lnRef idx="1">
            <a:schemeClr val="accent1"/>
          </a:lnRef>
          <a:fillRef idx="0">
            <a:schemeClr val="accent1"/>
          </a:fillRef>
          <a:effectRef idx="0">
            <a:schemeClr val="accent1"/>
          </a:effectRef>
          <a:fontRef idx="minor">
            <a:schemeClr val="tx1"/>
          </a:fontRef>
        </p:style>
      </p:cxnSp>
      <p:sp>
        <p:nvSpPr>
          <p:cNvPr id="23" name="Picture Placeholder 2">
            <a:extLst>
              <a:ext uri="{FF2B5EF4-FFF2-40B4-BE49-F238E27FC236}">
                <a16:creationId xmlns:a16="http://schemas.microsoft.com/office/drawing/2014/main" id="{37FD9524-6EA9-5240-A6C2-5DBC06F63B0E}"/>
              </a:ext>
            </a:extLst>
          </p:cNvPr>
          <p:cNvSpPr>
            <a:spLocks noGrp="1"/>
          </p:cNvSpPr>
          <p:nvPr>
            <p:ph type="pic" sz="quarter" idx="16"/>
          </p:nvPr>
        </p:nvSpPr>
        <p:spPr>
          <a:xfrm>
            <a:off x="6647387" y="692696"/>
            <a:ext cx="2400941" cy="230425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4" name="Picture Placeholder 2">
            <a:extLst>
              <a:ext uri="{FF2B5EF4-FFF2-40B4-BE49-F238E27FC236}">
                <a16:creationId xmlns:a16="http://schemas.microsoft.com/office/drawing/2014/main" id="{8C819CE2-73D4-2940-BAA8-05CB0AB6A9F2}"/>
              </a:ext>
            </a:extLst>
          </p:cNvPr>
          <p:cNvSpPr>
            <a:spLocks noGrp="1"/>
          </p:cNvSpPr>
          <p:nvPr>
            <p:ph type="pic" sz="quarter" idx="17"/>
          </p:nvPr>
        </p:nvSpPr>
        <p:spPr>
          <a:xfrm>
            <a:off x="6647386" y="3208949"/>
            <a:ext cx="4959787" cy="230425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7" name="Picture Placeholder 2">
            <a:extLst>
              <a:ext uri="{FF2B5EF4-FFF2-40B4-BE49-F238E27FC236}">
                <a16:creationId xmlns:a16="http://schemas.microsoft.com/office/drawing/2014/main" id="{5A1F8534-9648-394B-80DA-D4B07A9CDF5C}"/>
              </a:ext>
            </a:extLst>
          </p:cNvPr>
          <p:cNvSpPr>
            <a:spLocks noGrp="1"/>
          </p:cNvSpPr>
          <p:nvPr>
            <p:ph type="pic" sz="quarter" idx="18"/>
          </p:nvPr>
        </p:nvSpPr>
        <p:spPr>
          <a:xfrm>
            <a:off x="9212335" y="692696"/>
            <a:ext cx="2400941" cy="2304256"/>
          </a:xfrm>
          <a:prstGeom prst="rect">
            <a:avLst/>
          </a:prstGeom>
        </p:spPr>
        <p:txBody>
          <a:bodyPr vert="horz"/>
          <a:lstStyle>
            <a:lvl1pPr>
              <a:defRPr sz="788">
                <a:latin typeface="Arial"/>
                <a:cs typeface="Arial"/>
              </a:defRPr>
            </a:lvl1pPr>
          </a:lstStyle>
          <a:p>
            <a:r>
              <a:rPr lang="en-GB"/>
              <a:t>Click icon to add picture</a:t>
            </a:r>
            <a:endParaRPr lang="en-US"/>
          </a:p>
        </p:txBody>
      </p:sp>
    </p:spTree>
    <p:extLst>
      <p:ext uri="{BB962C8B-B14F-4D97-AF65-F5344CB8AC3E}">
        <p14:creationId xmlns:p14="http://schemas.microsoft.com/office/powerpoint/2010/main" val="19207517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13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0" y="0"/>
            <a:ext cx="6192011" cy="6237312"/>
          </a:xfrm>
          <a:prstGeom prst="round1Rect">
            <a:avLst>
              <a:gd name="adj" fmla="val 23287"/>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7" name="Text Placeholder 9">
            <a:extLst>
              <a:ext uri="{FF2B5EF4-FFF2-40B4-BE49-F238E27FC236}">
                <a16:creationId xmlns:a16="http://schemas.microsoft.com/office/drawing/2014/main" id="{5E9CC21D-9458-F64F-91C0-D00DF1FB2AC3}"/>
              </a:ext>
            </a:extLst>
          </p:cNvPr>
          <p:cNvSpPr>
            <a:spLocks noGrp="1"/>
          </p:cNvSpPr>
          <p:nvPr>
            <p:ph type="body" sz="quarter" idx="13"/>
          </p:nvPr>
        </p:nvSpPr>
        <p:spPr>
          <a:xfrm>
            <a:off x="479379" y="2177480"/>
            <a:ext cx="5184574" cy="3771800"/>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8" name="Straight Connector 17">
            <a:extLst>
              <a:ext uri="{FF2B5EF4-FFF2-40B4-BE49-F238E27FC236}">
                <a16:creationId xmlns:a16="http://schemas.microsoft.com/office/drawing/2014/main" id="{7DDB4820-AC21-D145-9DFA-CC64BCC80C89}"/>
              </a:ext>
            </a:extLst>
          </p:cNvPr>
          <p:cNvCxnSpPr/>
          <p:nvPr/>
        </p:nvCxnSpPr>
        <p:spPr>
          <a:xfrm>
            <a:off x="335360" y="1916832"/>
            <a:ext cx="5328592" cy="0"/>
          </a:xfrm>
          <a:prstGeom prst="line">
            <a:avLst/>
          </a:prstGeom>
          <a:ln w="50800">
            <a:solidFill>
              <a:srgbClr val="D86075"/>
            </a:solidFill>
          </a:ln>
        </p:spPr>
        <p:style>
          <a:lnRef idx="1">
            <a:schemeClr val="accent1"/>
          </a:lnRef>
          <a:fillRef idx="0">
            <a:schemeClr val="accent1"/>
          </a:fillRef>
          <a:effectRef idx="0">
            <a:schemeClr val="accent1"/>
          </a:effectRef>
          <a:fontRef idx="minor">
            <a:schemeClr val="tx1"/>
          </a:fontRef>
        </p:style>
      </p:cxnSp>
      <p:sp>
        <p:nvSpPr>
          <p:cNvPr id="23" name="Text Placeholder 15">
            <a:extLst>
              <a:ext uri="{FF2B5EF4-FFF2-40B4-BE49-F238E27FC236}">
                <a16:creationId xmlns:a16="http://schemas.microsoft.com/office/drawing/2014/main" id="{2D3ED194-6F2C-4445-AECD-B6F9893128DA}"/>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24" name="Picture Placeholder 2">
            <a:extLst>
              <a:ext uri="{FF2B5EF4-FFF2-40B4-BE49-F238E27FC236}">
                <a16:creationId xmlns:a16="http://schemas.microsoft.com/office/drawing/2014/main" id="{80A3EA6F-48F9-F34A-BD42-0BF07B8832A3}"/>
              </a:ext>
            </a:extLst>
          </p:cNvPr>
          <p:cNvSpPr>
            <a:spLocks noGrp="1"/>
          </p:cNvSpPr>
          <p:nvPr>
            <p:ph type="pic" sz="quarter" idx="16"/>
          </p:nvPr>
        </p:nvSpPr>
        <p:spPr>
          <a:xfrm>
            <a:off x="6647387" y="692696"/>
            <a:ext cx="2400941" cy="230425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5" name="Picture Placeholder 2">
            <a:extLst>
              <a:ext uri="{FF2B5EF4-FFF2-40B4-BE49-F238E27FC236}">
                <a16:creationId xmlns:a16="http://schemas.microsoft.com/office/drawing/2014/main" id="{F6BA20C9-A7E8-DE4D-AFF9-A3E46DF6D01F}"/>
              </a:ext>
            </a:extLst>
          </p:cNvPr>
          <p:cNvSpPr>
            <a:spLocks noGrp="1"/>
          </p:cNvSpPr>
          <p:nvPr>
            <p:ph type="pic" sz="quarter" idx="17"/>
          </p:nvPr>
        </p:nvSpPr>
        <p:spPr>
          <a:xfrm>
            <a:off x="6647386" y="3208949"/>
            <a:ext cx="4959787" cy="230425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6" name="Picture Placeholder 2">
            <a:extLst>
              <a:ext uri="{FF2B5EF4-FFF2-40B4-BE49-F238E27FC236}">
                <a16:creationId xmlns:a16="http://schemas.microsoft.com/office/drawing/2014/main" id="{D1FBB4C9-5310-124D-BF32-CE5F9DA0BA0A}"/>
              </a:ext>
            </a:extLst>
          </p:cNvPr>
          <p:cNvSpPr>
            <a:spLocks noGrp="1"/>
          </p:cNvSpPr>
          <p:nvPr>
            <p:ph type="pic" sz="quarter" idx="18"/>
          </p:nvPr>
        </p:nvSpPr>
        <p:spPr>
          <a:xfrm>
            <a:off x="9212335" y="692696"/>
            <a:ext cx="2400941" cy="230425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7" name="Title Placeholder 1">
            <a:extLst>
              <a:ext uri="{FF2B5EF4-FFF2-40B4-BE49-F238E27FC236}">
                <a16:creationId xmlns:a16="http://schemas.microsoft.com/office/drawing/2014/main" id="{2342B15A-0AE0-E646-BE62-B7541DC6B2C0}"/>
              </a:ext>
            </a:extLst>
          </p:cNvPr>
          <p:cNvSpPr>
            <a:spLocks noGrp="1"/>
          </p:cNvSpPr>
          <p:nvPr>
            <p:ph type="title"/>
          </p:nvPr>
        </p:nvSpPr>
        <p:spPr>
          <a:xfrm>
            <a:off x="335360" y="692695"/>
            <a:ext cx="5328592" cy="963489"/>
          </a:xfrm>
          <a:prstGeom prst="rect">
            <a:avLst/>
          </a:prstGeom>
        </p:spPr>
        <p:txBody>
          <a:bodyPr vert="horz" lIns="91440" tIns="45720" rIns="91440" bIns="45720" rtlCol="0" anchor="t" anchorCtr="0">
            <a:noAutofit/>
          </a:bodyPr>
          <a:lstStyle>
            <a:lvl1pPr algn="l">
              <a:lnSpc>
                <a:spcPct val="100000"/>
              </a:lnSpc>
              <a:defRPr b="1" i="0" cap="all" normalizeH="0" baseline="0">
                <a:solidFill>
                  <a:srgbClr val="C3DDD7"/>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221575747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27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0" y="0"/>
            <a:ext cx="6192011" cy="6237312"/>
          </a:xfrm>
          <a:prstGeom prst="round1Rect">
            <a:avLst>
              <a:gd name="adj" fmla="val 23287"/>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7" name="Text Placeholder 9">
            <a:extLst>
              <a:ext uri="{FF2B5EF4-FFF2-40B4-BE49-F238E27FC236}">
                <a16:creationId xmlns:a16="http://schemas.microsoft.com/office/drawing/2014/main" id="{77A281CC-2BC0-AF44-B282-6895AAFF4697}"/>
              </a:ext>
            </a:extLst>
          </p:cNvPr>
          <p:cNvSpPr>
            <a:spLocks noGrp="1"/>
          </p:cNvSpPr>
          <p:nvPr>
            <p:ph type="body" sz="quarter" idx="13"/>
          </p:nvPr>
        </p:nvSpPr>
        <p:spPr>
          <a:xfrm>
            <a:off x="479379" y="2177480"/>
            <a:ext cx="5184574" cy="3771800"/>
          </a:xfrm>
          <a:prstGeom prst="rect">
            <a:avLst/>
          </a:prstGeom>
        </p:spPr>
        <p:txBody>
          <a:bodyPr/>
          <a:lstStyle>
            <a:lvl1pPr marL="0" indent="0">
              <a:buFontTx/>
              <a:buNone/>
              <a:defRPr sz="1800" cap="none" baseline="0">
                <a:solidFill>
                  <a:schemeClr val="bg1"/>
                </a:solidFill>
                <a:latin typeface="Arial"/>
                <a:cs typeface="Arial"/>
              </a:defRPr>
            </a:lvl1pPr>
            <a:lvl2pPr marL="0" indent="0">
              <a:spcBef>
                <a:spcPts val="188"/>
              </a:spcBef>
              <a:buFontTx/>
              <a:buNone/>
              <a:defRPr sz="1800" cap="all">
                <a:solidFill>
                  <a:schemeClr val="bg1"/>
                </a:solidFill>
                <a:latin typeface="Arial"/>
                <a:cs typeface="Arial"/>
              </a:defRPr>
            </a:lvl2pPr>
            <a:lvl3pPr marL="0" indent="-135000">
              <a:spcBef>
                <a:spcPts val="188"/>
              </a:spcBef>
              <a:buFont typeface="Arial"/>
              <a:buChar char="•"/>
              <a:defRPr sz="1800">
                <a:solidFill>
                  <a:schemeClr val="bg1"/>
                </a:solidFill>
                <a:latin typeface="Arial"/>
                <a:cs typeface="Arial"/>
              </a:defRPr>
            </a:lvl3pPr>
            <a:lvl4pPr marL="324000" indent="-171450">
              <a:spcBef>
                <a:spcPts val="188"/>
              </a:spcBef>
              <a:buFont typeface="Arial"/>
              <a:buChar char="•"/>
              <a:defRPr sz="1800">
                <a:solidFill>
                  <a:schemeClr val="bg1"/>
                </a:solidFill>
                <a:latin typeface="Arial"/>
                <a:cs typeface="Arial"/>
              </a:defRPr>
            </a:lvl4pPr>
            <a:lvl5pPr marL="445500" indent="-135000">
              <a:spcBef>
                <a:spcPts val="188"/>
              </a:spcBef>
              <a:buFont typeface="Arial"/>
              <a:buChar char="•"/>
              <a:defRPr sz="1800">
                <a:solidFill>
                  <a:schemeClr val="bg1"/>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8" name="Straight Connector 17">
            <a:extLst>
              <a:ext uri="{FF2B5EF4-FFF2-40B4-BE49-F238E27FC236}">
                <a16:creationId xmlns:a16="http://schemas.microsoft.com/office/drawing/2014/main" id="{C8AE1625-AC35-5444-9D91-EDAF49446C5D}"/>
              </a:ext>
            </a:extLst>
          </p:cNvPr>
          <p:cNvCxnSpPr/>
          <p:nvPr/>
        </p:nvCxnSpPr>
        <p:spPr>
          <a:xfrm>
            <a:off x="335360" y="1916832"/>
            <a:ext cx="5328592" cy="0"/>
          </a:xfrm>
          <a:prstGeom prst="line">
            <a:avLst/>
          </a:prstGeom>
          <a:ln w="50800">
            <a:solidFill>
              <a:srgbClr val="C3DDD7"/>
            </a:solidFill>
          </a:ln>
        </p:spPr>
        <p:style>
          <a:lnRef idx="1">
            <a:schemeClr val="accent1"/>
          </a:lnRef>
          <a:fillRef idx="0">
            <a:schemeClr val="accent1"/>
          </a:fillRef>
          <a:effectRef idx="0">
            <a:schemeClr val="accent1"/>
          </a:effectRef>
          <a:fontRef idx="minor">
            <a:schemeClr val="tx1"/>
          </a:fontRef>
        </p:style>
      </p:cxnSp>
      <p:sp>
        <p:nvSpPr>
          <p:cNvPr id="19" name="Text Placeholder 15">
            <a:extLst>
              <a:ext uri="{FF2B5EF4-FFF2-40B4-BE49-F238E27FC236}">
                <a16:creationId xmlns:a16="http://schemas.microsoft.com/office/drawing/2014/main" id="{C9727188-CADF-AB4C-9249-B8FF11DB17E0}"/>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20" name="Picture Placeholder 2">
            <a:extLst>
              <a:ext uri="{FF2B5EF4-FFF2-40B4-BE49-F238E27FC236}">
                <a16:creationId xmlns:a16="http://schemas.microsoft.com/office/drawing/2014/main" id="{9ED5AAC2-A68E-DF4F-BA18-AC7D29486787}"/>
              </a:ext>
            </a:extLst>
          </p:cNvPr>
          <p:cNvSpPr>
            <a:spLocks noGrp="1"/>
          </p:cNvSpPr>
          <p:nvPr>
            <p:ph type="pic" sz="quarter" idx="16"/>
          </p:nvPr>
        </p:nvSpPr>
        <p:spPr>
          <a:xfrm>
            <a:off x="6647387" y="692696"/>
            <a:ext cx="2400941" cy="230425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1" name="Picture Placeholder 2">
            <a:extLst>
              <a:ext uri="{FF2B5EF4-FFF2-40B4-BE49-F238E27FC236}">
                <a16:creationId xmlns:a16="http://schemas.microsoft.com/office/drawing/2014/main" id="{0938F181-0B81-2347-8BCE-C5AB8CE3A3E9}"/>
              </a:ext>
            </a:extLst>
          </p:cNvPr>
          <p:cNvSpPr>
            <a:spLocks noGrp="1"/>
          </p:cNvSpPr>
          <p:nvPr>
            <p:ph type="pic" sz="quarter" idx="17"/>
          </p:nvPr>
        </p:nvSpPr>
        <p:spPr>
          <a:xfrm>
            <a:off x="6647386" y="3208949"/>
            <a:ext cx="4959787" cy="230425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2" name="Picture Placeholder 2">
            <a:extLst>
              <a:ext uri="{FF2B5EF4-FFF2-40B4-BE49-F238E27FC236}">
                <a16:creationId xmlns:a16="http://schemas.microsoft.com/office/drawing/2014/main" id="{E3202EFA-E4D7-604A-9FDD-137B74F3D529}"/>
              </a:ext>
            </a:extLst>
          </p:cNvPr>
          <p:cNvSpPr>
            <a:spLocks noGrp="1"/>
          </p:cNvSpPr>
          <p:nvPr>
            <p:ph type="pic" sz="quarter" idx="18"/>
          </p:nvPr>
        </p:nvSpPr>
        <p:spPr>
          <a:xfrm>
            <a:off x="9212335" y="692696"/>
            <a:ext cx="2400941" cy="230425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3" name="Title Placeholder 1">
            <a:extLst>
              <a:ext uri="{FF2B5EF4-FFF2-40B4-BE49-F238E27FC236}">
                <a16:creationId xmlns:a16="http://schemas.microsoft.com/office/drawing/2014/main" id="{08E09726-2E48-E342-8EC9-CD24A9058136}"/>
              </a:ext>
            </a:extLst>
          </p:cNvPr>
          <p:cNvSpPr>
            <a:spLocks noGrp="1"/>
          </p:cNvSpPr>
          <p:nvPr>
            <p:ph type="title"/>
          </p:nvPr>
        </p:nvSpPr>
        <p:spPr>
          <a:xfrm>
            <a:off x="335360" y="692695"/>
            <a:ext cx="5328592" cy="963489"/>
          </a:xfrm>
          <a:prstGeom prst="rect">
            <a:avLst/>
          </a:prstGeom>
        </p:spPr>
        <p:txBody>
          <a:bodyPr vert="horz" lIns="91440" tIns="45720" rIns="91440" bIns="45720" rtlCol="0" anchor="t" anchorCtr="0">
            <a:noAutofit/>
          </a:bodyPr>
          <a:lstStyle>
            <a:lvl1pPr algn="l">
              <a:lnSpc>
                <a:spcPct val="100000"/>
              </a:lnSpc>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416721778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28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1" y="0"/>
            <a:ext cx="6168008" cy="6237312"/>
          </a:xfrm>
          <a:prstGeom prst="round1Rect">
            <a:avLst>
              <a:gd name="adj" fmla="val 23287"/>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5" name="Text Placeholder 9">
            <a:extLst>
              <a:ext uri="{FF2B5EF4-FFF2-40B4-BE49-F238E27FC236}">
                <a16:creationId xmlns:a16="http://schemas.microsoft.com/office/drawing/2014/main" id="{EEACEA1C-E92F-6E43-9A30-A6A1ADBE0BED}"/>
              </a:ext>
            </a:extLst>
          </p:cNvPr>
          <p:cNvSpPr>
            <a:spLocks noGrp="1"/>
          </p:cNvSpPr>
          <p:nvPr>
            <p:ph type="body" sz="quarter" idx="10"/>
          </p:nvPr>
        </p:nvSpPr>
        <p:spPr>
          <a:xfrm>
            <a:off x="479379" y="2177480"/>
            <a:ext cx="5184574" cy="3771800"/>
          </a:xfrm>
          <a:prstGeom prst="rect">
            <a:avLst/>
          </a:prstGeom>
        </p:spPr>
        <p:txBody>
          <a:bodyPr/>
          <a:lstStyle>
            <a:lvl1pPr marL="0" indent="0">
              <a:buFontTx/>
              <a:buNone/>
              <a:defRPr sz="1800" cap="none" baseline="0">
                <a:solidFill>
                  <a:schemeClr val="bg1"/>
                </a:solidFill>
                <a:latin typeface="Arial"/>
                <a:cs typeface="Arial"/>
              </a:defRPr>
            </a:lvl1pPr>
            <a:lvl2pPr marL="0" indent="0">
              <a:spcBef>
                <a:spcPts val="188"/>
              </a:spcBef>
              <a:buFontTx/>
              <a:buNone/>
              <a:defRPr sz="1800" cap="all">
                <a:solidFill>
                  <a:schemeClr val="bg1"/>
                </a:solidFill>
                <a:latin typeface="Arial"/>
                <a:cs typeface="Arial"/>
              </a:defRPr>
            </a:lvl2pPr>
            <a:lvl3pPr marL="0" indent="-135000">
              <a:spcBef>
                <a:spcPts val="188"/>
              </a:spcBef>
              <a:buFont typeface="Arial"/>
              <a:buChar char="•"/>
              <a:defRPr sz="1800">
                <a:solidFill>
                  <a:schemeClr val="bg1"/>
                </a:solidFill>
                <a:latin typeface="Arial"/>
                <a:cs typeface="Arial"/>
              </a:defRPr>
            </a:lvl3pPr>
            <a:lvl4pPr marL="324000" indent="-171450">
              <a:spcBef>
                <a:spcPts val="188"/>
              </a:spcBef>
              <a:buFont typeface="Arial"/>
              <a:buChar char="•"/>
              <a:defRPr sz="1800">
                <a:solidFill>
                  <a:schemeClr val="bg1"/>
                </a:solidFill>
                <a:latin typeface="Arial"/>
                <a:cs typeface="Arial"/>
              </a:defRPr>
            </a:lvl4pPr>
            <a:lvl5pPr marL="445500" indent="-135000">
              <a:spcBef>
                <a:spcPts val="188"/>
              </a:spcBef>
              <a:buFont typeface="Arial"/>
              <a:buChar char="•"/>
              <a:defRPr sz="1800">
                <a:solidFill>
                  <a:schemeClr val="bg1"/>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6" name="Straight Connector 15">
            <a:extLst>
              <a:ext uri="{FF2B5EF4-FFF2-40B4-BE49-F238E27FC236}">
                <a16:creationId xmlns:a16="http://schemas.microsoft.com/office/drawing/2014/main" id="{A9999959-C804-0541-9D17-160A08F280B9}"/>
              </a:ext>
            </a:extLst>
          </p:cNvPr>
          <p:cNvCxnSpPr/>
          <p:nvPr/>
        </p:nvCxnSpPr>
        <p:spPr>
          <a:xfrm>
            <a:off x="335360" y="1916832"/>
            <a:ext cx="5328592" cy="0"/>
          </a:xfrm>
          <a:prstGeom prst="line">
            <a:avLst/>
          </a:prstGeom>
          <a:ln w="50800">
            <a:solidFill>
              <a:srgbClr val="DF918A"/>
            </a:solidFill>
          </a:ln>
        </p:spPr>
        <p:style>
          <a:lnRef idx="1">
            <a:schemeClr val="accent1"/>
          </a:lnRef>
          <a:fillRef idx="0">
            <a:schemeClr val="accent1"/>
          </a:fillRef>
          <a:effectRef idx="0">
            <a:schemeClr val="accent1"/>
          </a:effectRef>
          <a:fontRef idx="minor">
            <a:schemeClr val="tx1"/>
          </a:fontRef>
        </p:style>
      </p:cxnSp>
      <p:sp>
        <p:nvSpPr>
          <p:cNvPr id="17" name="Text Placeholder 15">
            <a:extLst>
              <a:ext uri="{FF2B5EF4-FFF2-40B4-BE49-F238E27FC236}">
                <a16:creationId xmlns:a16="http://schemas.microsoft.com/office/drawing/2014/main" id="{04739F08-D58A-B343-A247-B26E09648F82}"/>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8" name="Picture Placeholder 2">
            <a:extLst>
              <a:ext uri="{FF2B5EF4-FFF2-40B4-BE49-F238E27FC236}">
                <a16:creationId xmlns:a16="http://schemas.microsoft.com/office/drawing/2014/main" id="{1B1E8647-9616-6E4A-B6D7-C12A72792A3C}"/>
              </a:ext>
            </a:extLst>
          </p:cNvPr>
          <p:cNvSpPr>
            <a:spLocks noGrp="1"/>
          </p:cNvSpPr>
          <p:nvPr>
            <p:ph type="pic" sz="quarter" idx="16"/>
          </p:nvPr>
        </p:nvSpPr>
        <p:spPr>
          <a:xfrm>
            <a:off x="6647387" y="692696"/>
            <a:ext cx="2400941" cy="230425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9" name="Picture Placeholder 2">
            <a:extLst>
              <a:ext uri="{FF2B5EF4-FFF2-40B4-BE49-F238E27FC236}">
                <a16:creationId xmlns:a16="http://schemas.microsoft.com/office/drawing/2014/main" id="{DA735A87-4EDD-3840-994F-98EA81E273B7}"/>
              </a:ext>
            </a:extLst>
          </p:cNvPr>
          <p:cNvSpPr>
            <a:spLocks noGrp="1"/>
          </p:cNvSpPr>
          <p:nvPr>
            <p:ph type="pic" sz="quarter" idx="17"/>
          </p:nvPr>
        </p:nvSpPr>
        <p:spPr>
          <a:xfrm>
            <a:off x="6647386" y="3208949"/>
            <a:ext cx="4959787" cy="230425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0" name="Picture Placeholder 2">
            <a:extLst>
              <a:ext uri="{FF2B5EF4-FFF2-40B4-BE49-F238E27FC236}">
                <a16:creationId xmlns:a16="http://schemas.microsoft.com/office/drawing/2014/main" id="{B3858B14-CD67-B946-B0F0-B2889D7C3C48}"/>
              </a:ext>
            </a:extLst>
          </p:cNvPr>
          <p:cNvSpPr>
            <a:spLocks noGrp="1"/>
          </p:cNvSpPr>
          <p:nvPr>
            <p:ph type="pic" sz="quarter" idx="18"/>
          </p:nvPr>
        </p:nvSpPr>
        <p:spPr>
          <a:xfrm>
            <a:off x="9212335" y="692696"/>
            <a:ext cx="2400941" cy="230425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1" name="Title Placeholder 1">
            <a:extLst>
              <a:ext uri="{FF2B5EF4-FFF2-40B4-BE49-F238E27FC236}">
                <a16:creationId xmlns:a16="http://schemas.microsoft.com/office/drawing/2014/main" id="{485D9E6F-D907-6D42-ABFF-18D955373AD6}"/>
              </a:ext>
            </a:extLst>
          </p:cNvPr>
          <p:cNvSpPr>
            <a:spLocks noGrp="1"/>
          </p:cNvSpPr>
          <p:nvPr>
            <p:ph type="title"/>
          </p:nvPr>
        </p:nvSpPr>
        <p:spPr>
          <a:xfrm>
            <a:off x="335360" y="692695"/>
            <a:ext cx="5328592" cy="963489"/>
          </a:xfrm>
          <a:prstGeom prst="rect">
            <a:avLst/>
          </a:prstGeom>
        </p:spPr>
        <p:txBody>
          <a:bodyPr vert="horz" lIns="91440" tIns="45720" rIns="91440" bIns="45720" rtlCol="0" anchor="t" anchorCtr="0">
            <a:noAutofit/>
          </a:bodyPr>
          <a:lstStyle>
            <a:lvl1pPr algn="l">
              <a:lnSpc>
                <a:spcPct val="100000"/>
              </a:lnSpc>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238568582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30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0" y="0"/>
            <a:ext cx="6192011" cy="6237312"/>
          </a:xfrm>
          <a:prstGeom prst="round1Rect">
            <a:avLst>
              <a:gd name="adj" fmla="val 23287"/>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0" name="Text Placeholder 9">
            <a:extLst>
              <a:ext uri="{FF2B5EF4-FFF2-40B4-BE49-F238E27FC236}">
                <a16:creationId xmlns:a16="http://schemas.microsoft.com/office/drawing/2014/main" id="{0AF587D0-1A8E-7348-81F7-FB0B396C3196}"/>
              </a:ext>
            </a:extLst>
          </p:cNvPr>
          <p:cNvSpPr>
            <a:spLocks noGrp="1"/>
          </p:cNvSpPr>
          <p:nvPr>
            <p:ph type="body" sz="quarter" idx="10"/>
          </p:nvPr>
        </p:nvSpPr>
        <p:spPr>
          <a:xfrm>
            <a:off x="479379" y="2177480"/>
            <a:ext cx="5184574" cy="3771800"/>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4" name="Text Placeholder 15">
            <a:extLst>
              <a:ext uri="{FF2B5EF4-FFF2-40B4-BE49-F238E27FC236}">
                <a16:creationId xmlns:a16="http://schemas.microsoft.com/office/drawing/2014/main" id="{B580E45E-C138-F34A-B50D-2A527F9F5662}"/>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8" name="Picture Placeholder 2">
            <a:extLst>
              <a:ext uri="{FF2B5EF4-FFF2-40B4-BE49-F238E27FC236}">
                <a16:creationId xmlns:a16="http://schemas.microsoft.com/office/drawing/2014/main" id="{81BC7A7A-1FB2-9745-8A86-AF39BA138C62}"/>
              </a:ext>
            </a:extLst>
          </p:cNvPr>
          <p:cNvSpPr>
            <a:spLocks noGrp="1"/>
          </p:cNvSpPr>
          <p:nvPr>
            <p:ph type="pic" sz="quarter" idx="12"/>
          </p:nvPr>
        </p:nvSpPr>
        <p:spPr>
          <a:xfrm>
            <a:off x="6647386" y="692696"/>
            <a:ext cx="4959787" cy="4889086"/>
          </a:xfrm>
          <a:prstGeom prst="rect">
            <a:avLst/>
          </a:prstGeom>
        </p:spPr>
        <p:txBody>
          <a:bodyPr vert="horz"/>
          <a:lstStyle>
            <a:lvl1pPr>
              <a:defRPr sz="788">
                <a:latin typeface="Arial"/>
                <a:cs typeface="Arial"/>
              </a:defRPr>
            </a:lvl1pPr>
          </a:lstStyle>
          <a:p>
            <a:r>
              <a:rPr lang="en-GB"/>
              <a:t>Click icon to add picture</a:t>
            </a:r>
            <a:endParaRPr lang="en-US"/>
          </a:p>
        </p:txBody>
      </p:sp>
      <p:cxnSp>
        <p:nvCxnSpPr>
          <p:cNvPr id="3" name="Straight Connector 2">
            <a:extLst>
              <a:ext uri="{FF2B5EF4-FFF2-40B4-BE49-F238E27FC236}">
                <a16:creationId xmlns:a16="http://schemas.microsoft.com/office/drawing/2014/main" id="{83D3F451-B7BF-1947-8ABE-F07FC6772EF3}"/>
              </a:ext>
            </a:extLst>
          </p:cNvPr>
          <p:cNvCxnSpPr/>
          <p:nvPr/>
        </p:nvCxnSpPr>
        <p:spPr>
          <a:xfrm>
            <a:off x="335360" y="1916832"/>
            <a:ext cx="5328592" cy="0"/>
          </a:xfrm>
          <a:prstGeom prst="line">
            <a:avLst/>
          </a:prstGeom>
          <a:ln w="50800">
            <a:solidFill>
              <a:srgbClr val="63B1A4"/>
            </a:solidFill>
          </a:ln>
        </p:spPr>
        <p:style>
          <a:lnRef idx="1">
            <a:schemeClr val="accent1"/>
          </a:lnRef>
          <a:fillRef idx="0">
            <a:schemeClr val="accent1"/>
          </a:fillRef>
          <a:effectRef idx="0">
            <a:schemeClr val="accent1"/>
          </a:effectRef>
          <a:fontRef idx="minor">
            <a:schemeClr val="tx1"/>
          </a:fontRef>
        </p:style>
      </p:cxnSp>
      <p:sp>
        <p:nvSpPr>
          <p:cNvPr id="12" name="Title Placeholder 1">
            <a:extLst>
              <a:ext uri="{FF2B5EF4-FFF2-40B4-BE49-F238E27FC236}">
                <a16:creationId xmlns:a16="http://schemas.microsoft.com/office/drawing/2014/main" id="{5C78746F-8078-0245-9577-F176122399ED}"/>
              </a:ext>
            </a:extLst>
          </p:cNvPr>
          <p:cNvSpPr>
            <a:spLocks noGrp="1"/>
          </p:cNvSpPr>
          <p:nvPr>
            <p:ph type="title"/>
          </p:nvPr>
        </p:nvSpPr>
        <p:spPr>
          <a:xfrm>
            <a:off x="335360" y="692695"/>
            <a:ext cx="5328592" cy="963489"/>
          </a:xfrm>
          <a:prstGeom prst="rect">
            <a:avLst/>
          </a:prstGeom>
        </p:spPr>
        <p:txBody>
          <a:bodyPr vert="horz" lIns="91440" tIns="45720" rIns="91440" bIns="45720" rtlCol="0" anchor="t" anchorCtr="0">
            <a:noAutofit/>
          </a:bodyPr>
          <a:lstStyle>
            <a:lvl1pPr algn="l">
              <a:lnSpc>
                <a:spcPct val="100000"/>
              </a:lnSpc>
              <a:defRPr b="1" i="0" cap="all" normalizeH="0" baseline="0">
                <a:solidFill>
                  <a:srgbClr val="D86075"/>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4915612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31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0" y="0"/>
            <a:ext cx="6192011" cy="6237312"/>
          </a:xfrm>
          <a:prstGeom prst="round1Rect">
            <a:avLst>
              <a:gd name="adj" fmla="val 23287"/>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3" name="Picture Placeholder 2">
            <a:extLst>
              <a:ext uri="{FF2B5EF4-FFF2-40B4-BE49-F238E27FC236}">
                <a16:creationId xmlns:a16="http://schemas.microsoft.com/office/drawing/2014/main" id="{56B88284-AAD5-AE46-B5F7-D1554CD898AE}"/>
              </a:ext>
            </a:extLst>
          </p:cNvPr>
          <p:cNvSpPr>
            <a:spLocks noGrp="1"/>
          </p:cNvSpPr>
          <p:nvPr>
            <p:ph type="pic" sz="quarter" idx="12"/>
          </p:nvPr>
        </p:nvSpPr>
        <p:spPr>
          <a:xfrm>
            <a:off x="6647386" y="692696"/>
            <a:ext cx="4959787" cy="488908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5" name="Text Placeholder 15">
            <a:extLst>
              <a:ext uri="{FF2B5EF4-FFF2-40B4-BE49-F238E27FC236}">
                <a16:creationId xmlns:a16="http://schemas.microsoft.com/office/drawing/2014/main" id="{6D0D5AB6-41CD-CD43-BE0E-710510C46260}"/>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7" name="Text Placeholder 9">
            <a:extLst>
              <a:ext uri="{FF2B5EF4-FFF2-40B4-BE49-F238E27FC236}">
                <a16:creationId xmlns:a16="http://schemas.microsoft.com/office/drawing/2014/main" id="{5E9CC21D-9458-F64F-91C0-D00DF1FB2AC3}"/>
              </a:ext>
            </a:extLst>
          </p:cNvPr>
          <p:cNvSpPr>
            <a:spLocks noGrp="1"/>
          </p:cNvSpPr>
          <p:nvPr>
            <p:ph type="body" sz="quarter" idx="13"/>
          </p:nvPr>
        </p:nvSpPr>
        <p:spPr>
          <a:xfrm>
            <a:off x="479379" y="2177480"/>
            <a:ext cx="5184574" cy="3771800"/>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8" name="Straight Connector 17">
            <a:extLst>
              <a:ext uri="{FF2B5EF4-FFF2-40B4-BE49-F238E27FC236}">
                <a16:creationId xmlns:a16="http://schemas.microsoft.com/office/drawing/2014/main" id="{7DDB4820-AC21-D145-9DFA-CC64BCC80C89}"/>
              </a:ext>
            </a:extLst>
          </p:cNvPr>
          <p:cNvCxnSpPr/>
          <p:nvPr/>
        </p:nvCxnSpPr>
        <p:spPr>
          <a:xfrm>
            <a:off x="335360" y="1916832"/>
            <a:ext cx="5328592" cy="0"/>
          </a:xfrm>
          <a:prstGeom prst="line">
            <a:avLst/>
          </a:prstGeom>
          <a:ln w="50800">
            <a:solidFill>
              <a:srgbClr val="D86075"/>
            </a:solidFill>
          </a:ln>
        </p:spPr>
        <p:style>
          <a:lnRef idx="1">
            <a:schemeClr val="accent1"/>
          </a:lnRef>
          <a:fillRef idx="0">
            <a:schemeClr val="accent1"/>
          </a:fillRef>
          <a:effectRef idx="0">
            <a:schemeClr val="accent1"/>
          </a:effectRef>
          <a:fontRef idx="minor">
            <a:schemeClr val="tx1"/>
          </a:fontRef>
        </p:style>
      </p:cxnSp>
      <p:sp>
        <p:nvSpPr>
          <p:cNvPr id="9" name="Title Placeholder 1">
            <a:extLst>
              <a:ext uri="{FF2B5EF4-FFF2-40B4-BE49-F238E27FC236}">
                <a16:creationId xmlns:a16="http://schemas.microsoft.com/office/drawing/2014/main" id="{A964E8A9-F70A-4146-974B-8F61BF964486}"/>
              </a:ext>
            </a:extLst>
          </p:cNvPr>
          <p:cNvSpPr>
            <a:spLocks noGrp="1"/>
          </p:cNvSpPr>
          <p:nvPr>
            <p:ph type="title"/>
          </p:nvPr>
        </p:nvSpPr>
        <p:spPr>
          <a:xfrm>
            <a:off x="335360" y="692695"/>
            <a:ext cx="5328592" cy="963489"/>
          </a:xfrm>
          <a:prstGeom prst="rect">
            <a:avLst/>
          </a:prstGeom>
        </p:spPr>
        <p:txBody>
          <a:bodyPr vert="horz" lIns="91440" tIns="45720" rIns="91440" bIns="45720" rtlCol="0" anchor="t" anchorCtr="0">
            <a:noAutofit/>
          </a:bodyPr>
          <a:lstStyle>
            <a:lvl1pPr algn="l">
              <a:lnSpc>
                <a:spcPct val="100000"/>
              </a:lnSpc>
              <a:defRPr b="1" i="0" cap="all" normalizeH="0" baseline="0">
                <a:solidFill>
                  <a:srgbClr val="C3DDD7"/>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369122478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32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0" y="0"/>
            <a:ext cx="6192011" cy="6237312"/>
          </a:xfrm>
          <a:prstGeom prst="round1Rect">
            <a:avLst>
              <a:gd name="adj" fmla="val 23287"/>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4" name="Picture Placeholder 2">
            <a:extLst>
              <a:ext uri="{FF2B5EF4-FFF2-40B4-BE49-F238E27FC236}">
                <a16:creationId xmlns:a16="http://schemas.microsoft.com/office/drawing/2014/main" id="{F5403EF0-98D8-6B4B-B1CE-3A22FD24B378}"/>
              </a:ext>
            </a:extLst>
          </p:cNvPr>
          <p:cNvSpPr>
            <a:spLocks noGrp="1"/>
          </p:cNvSpPr>
          <p:nvPr>
            <p:ph type="pic" sz="quarter" idx="12"/>
          </p:nvPr>
        </p:nvSpPr>
        <p:spPr>
          <a:xfrm>
            <a:off x="6647386" y="692696"/>
            <a:ext cx="4959787" cy="488908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5" name="Text Placeholder 15">
            <a:extLst>
              <a:ext uri="{FF2B5EF4-FFF2-40B4-BE49-F238E27FC236}">
                <a16:creationId xmlns:a16="http://schemas.microsoft.com/office/drawing/2014/main" id="{F2D6F13C-AB98-FA45-9ED4-003FACDBBA51}"/>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7" name="Text Placeholder 9">
            <a:extLst>
              <a:ext uri="{FF2B5EF4-FFF2-40B4-BE49-F238E27FC236}">
                <a16:creationId xmlns:a16="http://schemas.microsoft.com/office/drawing/2014/main" id="{77A281CC-2BC0-AF44-B282-6895AAFF4697}"/>
              </a:ext>
            </a:extLst>
          </p:cNvPr>
          <p:cNvSpPr>
            <a:spLocks noGrp="1"/>
          </p:cNvSpPr>
          <p:nvPr>
            <p:ph type="body" sz="quarter" idx="13"/>
          </p:nvPr>
        </p:nvSpPr>
        <p:spPr>
          <a:xfrm>
            <a:off x="479379" y="2177480"/>
            <a:ext cx="5184574" cy="3771800"/>
          </a:xfrm>
          <a:prstGeom prst="rect">
            <a:avLst/>
          </a:prstGeom>
        </p:spPr>
        <p:txBody>
          <a:bodyPr/>
          <a:lstStyle>
            <a:lvl1pPr marL="0" indent="0">
              <a:buFontTx/>
              <a:buNone/>
              <a:defRPr sz="1800" cap="none" baseline="0">
                <a:solidFill>
                  <a:schemeClr val="bg1"/>
                </a:solidFill>
                <a:latin typeface="Arial"/>
                <a:cs typeface="Arial"/>
              </a:defRPr>
            </a:lvl1pPr>
            <a:lvl2pPr marL="0" indent="0">
              <a:spcBef>
                <a:spcPts val="188"/>
              </a:spcBef>
              <a:buFontTx/>
              <a:buNone/>
              <a:defRPr sz="1800" cap="all">
                <a:solidFill>
                  <a:schemeClr val="bg1"/>
                </a:solidFill>
                <a:latin typeface="Arial"/>
                <a:cs typeface="Arial"/>
              </a:defRPr>
            </a:lvl2pPr>
            <a:lvl3pPr marL="0" indent="-135000">
              <a:spcBef>
                <a:spcPts val="188"/>
              </a:spcBef>
              <a:buFont typeface="Arial"/>
              <a:buChar char="•"/>
              <a:defRPr sz="1800">
                <a:solidFill>
                  <a:schemeClr val="bg1"/>
                </a:solidFill>
                <a:latin typeface="Arial"/>
                <a:cs typeface="Arial"/>
              </a:defRPr>
            </a:lvl3pPr>
            <a:lvl4pPr marL="324000" indent="-171450">
              <a:spcBef>
                <a:spcPts val="188"/>
              </a:spcBef>
              <a:buFont typeface="Arial"/>
              <a:buChar char="•"/>
              <a:defRPr sz="1800">
                <a:solidFill>
                  <a:schemeClr val="bg1"/>
                </a:solidFill>
                <a:latin typeface="Arial"/>
                <a:cs typeface="Arial"/>
              </a:defRPr>
            </a:lvl4pPr>
            <a:lvl5pPr marL="445500" indent="-135000">
              <a:spcBef>
                <a:spcPts val="188"/>
              </a:spcBef>
              <a:buFont typeface="Arial"/>
              <a:buChar char="•"/>
              <a:defRPr sz="1800">
                <a:solidFill>
                  <a:schemeClr val="bg1"/>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8" name="Straight Connector 17">
            <a:extLst>
              <a:ext uri="{FF2B5EF4-FFF2-40B4-BE49-F238E27FC236}">
                <a16:creationId xmlns:a16="http://schemas.microsoft.com/office/drawing/2014/main" id="{C8AE1625-AC35-5444-9D91-EDAF49446C5D}"/>
              </a:ext>
            </a:extLst>
          </p:cNvPr>
          <p:cNvCxnSpPr/>
          <p:nvPr/>
        </p:nvCxnSpPr>
        <p:spPr>
          <a:xfrm>
            <a:off x="335360" y="1916832"/>
            <a:ext cx="5328592" cy="0"/>
          </a:xfrm>
          <a:prstGeom prst="line">
            <a:avLst/>
          </a:prstGeom>
          <a:ln w="50800">
            <a:solidFill>
              <a:srgbClr val="C3DDD7"/>
            </a:solidFill>
          </a:ln>
        </p:spPr>
        <p:style>
          <a:lnRef idx="1">
            <a:schemeClr val="accent1"/>
          </a:lnRef>
          <a:fillRef idx="0">
            <a:schemeClr val="accent1"/>
          </a:fillRef>
          <a:effectRef idx="0">
            <a:schemeClr val="accent1"/>
          </a:effectRef>
          <a:fontRef idx="minor">
            <a:schemeClr val="tx1"/>
          </a:fontRef>
        </p:style>
      </p:cxnSp>
      <p:sp>
        <p:nvSpPr>
          <p:cNvPr id="9" name="Title Placeholder 1">
            <a:extLst>
              <a:ext uri="{FF2B5EF4-FFF2-40B4-BE49-F238E27FC236}">
                <a16:creationId xmlns:a16="http://schemas.microsoft.com/office/drawing/2014/main" id="{6782F49C-297E-5140-9598-28E9540BF86F}"/>
              </a:ext>
            </a:extLst>
          </p:cNvPr>
          <p:cNvSpPr>
            <a:spLocks noGrp="1"/>
          </p:cNvSpPr>
          <p:nvPr>
            <p:ph type="title"/>
          </p:nvPr>
        </p:nvSpPr>
        <p:spPr>
          <a:xfrm>
            <a:off x="335360" y="692695"/>
            <a:ext cx="5328592" cy="963489"/>
          </a:xfrm>
          <a:prstGeom prst="rect">
            <a:avLst/>
          </a:prstGeom>
        </p:spPr>
        <p:txBody>
          <a:bodyPr vert="horz" lIns="91440" tIns="45720" rIns="91440" bIns="45720" rtlCol="0" anchor="t" anchorCtr="0">
            <a:noAutofit/>
          </a:bodyPr>
          <a:lstStyle>
            <a:lvl1pPr algn="l">
              <a:lnSpc>
                <a:spcPct val="100000"/>
              </a:lnSpc>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26755759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33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1" y="0"/>
            <a:ext cx="6168008" cy="6237312"/>
          </a:xfrm>
          <a:prstGeom prst="round1Rect">
            <a:avLst>
              <a:gd name="adj" fmla="val 23287"/>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2" name="Picture Placeholder 2">
            <a:extLst>
              <a:ext uri="{FF2B5EF4-FFF2-40B4-BE49-F238E27FC236}">
                <a16:creationId xmlns:a16="http://schemas.microsoft.com/office/drawing/2014/main" id="{A8717F52-5218-A04E-85FE-4019BA2AFCE6}"/>
              </a:ext>
            </a:extLst>
          </p:cNvPr>
          <p:cNvSpPr>
            <a:spLocks noGrp="1"/>
          </p:cNvSpPr>
          <p:nvPr>
            <p:ph type="pic" sz="quarter" idx="12"/>
          </p:nvPr>
        </p:nvSpPr>
        <p:spPr>
          <a:xfrm>
            <a:off x="6647386" y="692696"/>
            <a:ext cx="4959787" cy="488908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3" name="Text Placeholder 15">
            <a:extLst>
              <a:ext uri="{FF2B5EF4-FFF2-40B4-BE49-F238E27FC236}">
                <a16:creationId xmlns:a16="http://schemas.microsoft.com/office/drawing/2014/main" id="{0839EF53-B0FD-AF42-8479-0D8D25CADAFE}"/>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5" name="Text Placeholder 9">
            <a:extLst>
              <a:ext uri="{FF2B5EF4-FFF2-40B4-BE49-F238E27FC236}">
                <a16:creationId xmlns:a16="http://schemas.microsoft.com/office/drawing/2014/main" id="{EEACEA1C-E92F-6E43-9A30-A6A1ADBE0BED}"/>
              </a:ext>
            </a:extLst>
          </p:cNvPr>
          <p:cNvSpPr>
            <a:spLocks noGrp="1"/>
          </p:cNvSpPr>
          <p:nvPr>
            <p:ph type="body" sz="quarter" idx="10"/>
          </p:nvPr>
        </p:nvSpPr>
        <p:spPr>
          <a:xfrm>
            <a:off x="479379" y="2177480"/>
            <a:ext cx="5184574" cy="3771800"/>
          </a:xfrm>
          <a:prstGeom prst="rect">
            <a:avLst/>
          </a:prstGeom>
        </p:spPr>
        <p:txBody>
          <a:bodyPr/>
          <a:lstStyle>
            <a:lvl1pPr marL="0" indent="0">
              <a:buFontTx/>
              <a:buNone/>
              <a:defRPr sz="1800" cap="none" baseline="0">
                <a:solidFill>
                  <a:schemeClr val="bg1"/>
                </a:solidFill>
                <a:latin typeface="Arial"/>
                <a:cs typeface="Arial"/>
              </a:defRPr>
            </a:lvl1pPr>
            <a:lvl2pPr marL="0" indent="0">
              <a:spcBef>
                <a:spcPts val="188"/>
              </a:spcBef>
              <a:buFontTx/>
              <a:buNone/>
              <a:defRPr sz="1800" cap="all">
                <a:solidFill>
                  <a:schemeClr val="bg1"/>
                </a:solidFill>
                <a:latin typeface="Arial"/>
                <a:cs typeface="Arial"/>
              </a:defRPr>
            </a:lvl2pPr>
            <a:lvl3pPr marL="0" indent="-135000">
              <a:spcBef>
                <a:spcPts val="188"/>
              </a:spcBef>
              <a:buFont typeface="Arial"/>
              <a:buChar char="•"/>
              <a:defRPr sz="1800">
                <a:solidFill>
                  <a:schemeClr val="bg1"/>
                </a:solidFill>
                <a:latin typeface="Arial"/>
                <a:cs typeface="Arial"/>
              </a:defRPr>
            </a:lvl3pPr>
            <a:lvl4pPr marL="324000" indent="-171450">
              <a:spcBef>
                <a:spcPts val="188"/>
              </a:spcBef>
              <a:buFont typeface="Arial"/>
              <a:buChar char="•"/>
              <a:defRPr sz="1800">
                <a:solidFill>
                  <a:schemeClr val="bg1"/>
                </a:solidFill>
                <a:latin typeface="Arial"/>
                <a:cs typeface="Arial"/>
              </a:defRPr>
            </a:lvl4pPr>
            <a:lvl5pPr marL="445500" indent="-135000">
              <a:spcBef>
                <a:spcPts val="188"/>
              </a:spcBef>
              <a:buFont typeface="Arial"/>
              <a:buChar char="•"/>
              <a:defRPr sz="1800">
                <a:solidFill>
                  <a:schemeClr val="bg1"/>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6" name="Straight Connector 15">
            <a:extLst>
              <a:ext uri="{FF2B5EF4-FFF2-40B4-BE49-F238E27FC236}">
                <a16:creationId xmlns:a16="http://schemas.microsoft.com/office/drawing/2014/main" id="{A9999959-C804-0541-9D17-160A08F280B9}"/>
              </a:ext>
            </a:extLst>
          </p:cNvPr>
          <p:cNvCxnSpPr/>
          <p:nvPr/>
        </p:nvCxnSpPr>
        <p:spPr>
          <a:xfrm>
            <a:off x="335360" y="1916832"/>
            <a:ext cx="5328592" cy="0"/>
          </a:xfrm>
          <a:prstGeom prst="line">
            <a:avLst/>
          </a:prstGeom>
          <a:ln w="50800">
            <a:solidFill>
              <a:srgbClr val="C3DDD7"/>
            </a:solidFill>
          </a:ln>
        </p:spPr>
        <p:style>
          <a:lnRef idx="1">
            <a:schemeClr val="accent1"/>
          </a:lnRef>
          <a:fillRef idx="0">
            <a:schemeClr val="accent1"/>
          </a:fillRef>
          <a:effectRef idx="0">
            <a:schemeClr val="accent1"/>
          </a:effectRef>
          <a:fontRef idx="minor">
            <a:schemeClr val="tx1"/>
          </a:fontRef>
        </p:style>
      </p:cxnSp>
      <p:sp>
        <p:nvSpPr>
          <p:cNvPr id="10" name="Title Placeholder 1">
            <a:extLst>
              <a:ext uri="{FF2B5EF4-FFF2-40B4-BE49-F238E27FC236}">
                <a16:creationId xmlns:a16="http://schemas.microsoft.com/office/drawing/2014/main" id="{537687FA-8903-8C4E-9FAE-8BA825B5FF39}"/>
              </a:ext>
            </a:extLst>
          </p:cNvPr>
          <p:cNvSpPr>
            <a:spLocks noGrp="1"/>
          </p:cNvSpPr>
          <p:nvPr>
            <p:ph type="title"/>
          </p:nvPr>
        </p:nvSpPr>
        <p:spPr>
          <a:xfrm>
            <a:off x="335360" y="692695"/>
            <a:ext cx="5328592" cy="963489"/>
          </a:xfrm>
          <a:prstGeom prst="rect">
            <a:avLst/>
          </a:prstGeom>
        </p:spPr>
        <p:txBody>
          <a:bodyPr vert="horz" lIns="91440" tIns="45720" rIns="91440" bIns="45720" rtlCol="0" anchor="t" anchorCtr="0">
            <a:noAutofit/>
          </a:bodyPr>
          <a:lstStyle>
            <a:lvl1pPr algn="l">
              <a:lnSpc>
                <a:spcPct val="100000"/>
              </a:lnSpc>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32478623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6_Title Slide">
    <p:bg>
      <p:bgPr>
        <a:solidFill>
          <a:srgbClr val="DF918A"/>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5" name="Title Placeholder 1">
            <a:extLst>
              <a:ext uri="{FF2B5EF4-FFF2-40B4-BE49-F238E27FC236}">
                <a16:creationId xmlns:a16="http://schemas.microsoft.com/office/drawing/2014/main" id="{3A23D3B5-17DF-E94A-8FB3-6084B9757396}"/>
              </a:ext>
            </a:extLst>
          </p:cNvPr>
          <p:cNvSpPr>
            <a:spLocks noGrp="1"/>
          </p:cNvSpPr>
          <p:nvPr>
            <p:ph type="title"/>
          </p:nvPr>
        </p:nvSpPr>
        <p:spPr>
          <a:xfrm>
            <a:off x="551384" y="413792"/>
            <a:ext cx="11055789" cy="710952"/>
          </a:xfrm>
          <a:prstGeom prst="rect">
            <a:avLst/>
          </a:prstGeom>
        </p:spPr>
        <p:txBody>
          <a:bodyPr vert="horz" lIns="91440" tIns="45720" rIns="91440" bIns="45720" rtlCol="0" anchor="t"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6" name="Text Placeholder 9">
            <a:extLst>
              <a:ext uri="{FF2B5EF4-FFF2-40B4-BE49-F238E27FC236}">
                <a16:creationId xmlns:a16="http://schemas.microsoft.com/office/drawing/2014/main" id="{7A4B785D-CEDA-A042-93FF-FDDC90576B9A}"/>
              </a:ext>
            </a:extLst>
          </p:cNvPr>
          <p:cNvSpPr>
            <a:spLocks noGrp="1"/>
          </p:cNvSpPr>
          <p:nvPr>
            <p:ph type="body" sz="quarter" idx="10"/>
          </p:nvPr>
        </p:nvSpPr>
        <p:spPr>
          <a:xfrm>
            <a:off x="551384" y="1233891"/>
            <a:ext cx="11055789" cy="4104456"/>
          </a:xfrm>
          <a:prstGeom prst="rect">
            <a:avLst/>
          </a:prstGeom>
        </p:spPr>
        <p:txBody>
          <a:bodyPr/>
          <a:lstStyle>
            <a:lvl1pPr marL="0" indent="0">
              <a:buFontTx/>
              <a:buNone/>
              <a:defRPr sz="1800" cap="none" baseline="0">
                <a:solidFill>
                  <a:schemeClr val="bg1">
                    <a:lumMod val="95000"/>
                  </a:schemeClr>
                </a:solidFill>
                <a:latin typeface="Arial"/>
                <a:cs typeface="Arial"/>
              </a:defRPr>
            </a:lvl1pPr>
            <a:lvl2pPr marL="0" indent="0">
              <a:spcBef>
                <a:spcPts val="188"/>
              </a:spcBef>
              <a:buFontTx/>
              <a:buNone/>
              <a:defRPr sz="1800" cap="all">
                <a:solidFill>
                  <a:schemeClr val="bg1">
                    <a:lumMod val="95000"/>
                  </a:schemeClr>
                </a:solidFill>
                <a:latin typeface="Arial"/>
                <a:cs typeface="Arial"/>
              </a:defRPr>
            </a:lvl2pPr>
            <a:lvl3pPr marL="0" indent="-135000">
              <a:spcBef>
                <a:spcPts val="188"/>
              </a:spcBef>
              <a:buFont typeface="Arial"/>
              <a:buChar char="•"/>
              <a:defRPr sz="1800">
                <a:solidFill>
                  <a:schemeClr val="bg1">
                    <a:lumMod val="95000"/>
                  </a:schemeClr>
                </a:solidFill>
                <a:latin typeface="Arial"/>
                <a:cs typeface="Arial"/>
              </a:defRPr>
            </a:lvl3pPr>
            <a:lvl4pPr marL="324000" indent="-171450">
              <a:spcBef>
                <a:spcPts val="188"/>
              </a:spcBef>
              <a:buFont typeface="Arial"/>
              <a:buChar char="•"/>
              <a:defRPr sz="1800">
                <a:solidFill>
                  <a:schemeClr val="bg1">
                    <a:lumMod val="95000"/>
                  </a:schemeClr>
                </a:solidFill>
                <a:latin typeface="Arial"/>
                <a:cs typeface="Arial"/>
              </a:defRPr>
            </a:lvl4pPr>
            <a:lvl5pPr marL="445500" indent="-135000">
              <a:spcBef>
                <a:spcPts val="188"/>
              </a:spcBef>
              <a:buFont typeface="Arial"/>
              <a:buChar char="•"/>
              <a:defRPr sz="1800">
                <a:solidFill>
                  <a:schemeClr val="bg1">
                    <a:lumMod val="95000"/>
                  </a:schemeClr>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Text Placeholder 15">
            <a:extLst>
              <a:ext uri="{FF2B5EF4-FFF2-40B4-BE49-F238E27FC236}">
                <a16:creationId xmlns:a16="http://schemas.microsoft.com/office/drawing/2014/main" id="{2309A17F-886E-9245-A52B-75E9730B0135}"/>
              </a:ext>
            </a:extLst>
          </p:cNvPr>
          <p:cNvSpPr>
            <a:spLocks noGrp="1"/>
          </p:cNvSpPr>
          <p:nvPr>
            <p:ph type="body" sz="quarter" idx="11" hasCustomPrompt="1"/>
          </p:nvPr>
        </p:nvSpPr>
        <p:spPr>
          <a:xfrm>
            <a:off x="551384" y="5338347"/>
            <a:ext cx="6087237" cy="819150"/>
          </a:xfrm>
          <a:prstGeom prst="rect">
            <a:avLst/>
          </a:prstGeom>
        </p:spPr>
        <p:txBody>
          <a:bodyPr anchor="b">
            <a:noAutofit/>
          </a:bodyPr>
          <a:lstStyle>
            <a:lvl1pPr marL="0" indent="0">
              <a:buFontTx/>
              <a:buNone/>
              <a:defRPr sz="950">
                <a:solidFill>
                  <a:schemeClr val="bg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AU"/>
              <a:t>Click to edit Master text styles</a:t>
            </a:r>
          </a:p>
        </p:txBody>
      </p:sp>
      <p:sp>
        <p:nvSpPr>
          <p:cNvPr id="9" name="TextBox 8">
            <a:extLst>
              <a:ext uri="{FF2B5EF4-FFF2-40B4-BE49-F238E27FC236}">
                <a16:creationId xmlns:a16="http://schemas.microsoft.com/office/drawing/2014/main" id="{EF355D99-04FC-9E43-8704-13C14E52B367}"/>
              </a:ext>
            </a:extLst>
          </p:cNvPr>
          <p:cNvSpPr txBox="1"/>
          <p:nvPr userDrawn="1"/>
        </p:nvSpPr>
        <p:spPr>
          <a:xfrm>
            <a:off x="13552369" y="6179419"/>
            <a:ext cx="248786" cy="369332"/>
          </a:xfrm>
          <a:prstGeom prst="rect">
            <a:avLst/>
          </a:prstGeom>
          <a:noFill/>
        </p:spPr>
        <p:txBody>
          <a:bodyPr wrap="none" rtlCol="0">
            <a:spAutoFit/>
          </a:bodyPr>
          <a:lstStyle/>
          <a:p>
            <a:r>
              <a:rPr lang="en-US" sz="1800"/>
              <a:t> </a:t>
            </a:r>
          </a:p>
        </p:txBody>
      </p:sp>
    </p:spTree>
    <p:extLst>
      <p:ext uri="{BB962C8B-B14F-4D97-AF65-F5344CB8AC3E}">
        <p14:creationId xmlns:p14="http://schemas.microsoft.com/office/powerpoint/2010/main" val="317416824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5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5" name="Round Diagonal Corner Rectangle 14">
            <a:extLst>
              <a:ext uri="{FF2B5EF4-FFF2-40B4-BE49-F238E27FC236}">
                <a16:creationId xmlns:a16="http://schemas.microsoft.com/office/drawing/2014/main" id="{333B05BF-2416-1E42-A4F6-EFE4B6A4B89D}"/>
              </a:ext>
            </a:extLst>
          </p:cNvPr>
          <p:cNvSpPr/>
          <p:nvPr/>
        </p:nvSpPr>
        <p:spPr>
          <a:xfrm flipH="1">
            <a:off x="-5" y="0"/>
            <a:ext cx="11555822" cy="1268760"/>
          </a:xfrm>
          <a:prstGeom prst="round2DiagRect">
            <a:avLst>
              <a:gd name="adj1" fmla="val 42510"/>
              <a:gd name="adj2" fmla="val 0"/>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6" name="Title Placeholder 1">
            <a:extLst>
              <a:ext uri="{FF2B5EF4-FFF2-40B4-BE49-F238E27FC236}">
                <a16:creationId xmlns:a16="http://schemas.microsoft.com/office/drawing/2014/main" id="{93B890FB-C822-6244-AE9A-D27B6D3B13ED}"/>
              </a:ext>
            </a:extLst>
          </p:cNvPr>
          <p:cNvSpPr>
            <a:spLocks noGrp="1"/>
          </p:cNvSpPr>
          <p:nvPr>
            <p:ph type="title"/>
          </p:nvPr>
        </p:nvSpPr>
        <p:spPr>
          <a:xfrm>
            <a:off x="614842" y="382352"/>
            <a:ext cx="9217024" cy="504056"/>
          </a:xfrm>
          <a:prstGeom prst="rect">
            <a:avLst/>
          </a:prstGeom>
        </p:spPr>
        <p:txBody>
          <a:bodyPr vert="horz" lIns="91440" tIns="45720" rIns="91440" bIns="45720" rtlCol="0" anchor="t" anchorCtr="0">
            <a:noAutofit/>
          </a:bodyPr>
          <a:lstStyle>
            <a:lvl1pPr algn="l">
              <a:defRPr b="1" i="0" cap="all" normalizeH="0" baseline="0">
                <a:solidFill>
                  <a:srgbClr val="D86075"/>
                </a:solidFill>
                <a:latin typeface="Arial"/>
                <a:cs typeface="Arial"/>
              </a:defRPr>
            </a:lvl1pPr>
          </a:lstStyle>
          <a:p>
            <a:r>
              <a:rPr lang="en-GB"/>
              <a:t>Click to edit Master title style</a:t>
            </a:r>
            <a:endParaRPr lang="en-US"/>
          </a:p>
        </p:txBody>
      </p:sp>
      <p:sp>
        <p:nvSpPr>
          <p:cNvPr id="9" name="Picture Placeholder 4">
            <a:extLst>
              <a:ext uri="{FF2B5EF4-FFF2-40B4-BE49-F238E27FC236}">
                <a16:creationId xmlns:a16="http://schemas.microsoft.com/office/drawing/2014/main" id="{A16FE2FA-60A7-824D-989C-1DE14DD4ACC3}"/>
              </a:ext>
            </a:extLst>
          </p:cNvPr>
          <p:cNvSpPr>
            <a:spLocks noGrp="1"/>
          </p:cNvSpPr>
          <p:nvPr>
            <p:ph type="pic" sz="quarter" idx="13"/>
          </p:nvPr>
        </p:nvSpPr>
        <p:spPr>
          <a:xfrm>
            <a:off x="4367808" y="1580889"/>
            <a:ext cx="3456384" cy="393634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9" name="Picture Placeholder 4">
            <a:extLst>
              <a:ext uri="{FF2B5EF4-FFF2-40B4-BE49-F238E27FC236}">
                <a16:creationId xmlns:a16="http://schemas.microsoft.com/office/drawing/2014/main" id="{E25E6694-41CC-5246-8950-1FCBC5A42DA5}"/>
              </a:ext>
            </a:extLst>
          </p:cNvPr>
          <p:cNvSpPr>
            <a:spLocks noGrp="1"/>
          </p:cNvSpPr>
          <p:nvPr>
            <p:ph type="pic" sz="quarter" idx="14"/>
          </p:nvPr>
        </p:nvSpPr>
        <p:spPr>
          <a:xfrm>
            <a:off x="8112224" y="1580889"/>
            <a:ext cx="3456384" cy="393634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1" name="Picture Placeholder 4">
            <a:extLst>
              <a:ext uri="{FF2B5EF4-FFF2-40B4-BE49-F238E27FC236}">
                <a16:creationId xmlns:a16="http://schemas.microsoft.com/office/drawing/2014/main" id="{66F85165-9A8B-4B48-92D5-DD4A6F5AFF4B}"/>
              </a:ext>
            </a:extLst>
          </p:cNvPr>
          <p:cNvSpPr>
            <a:spLocks noGrp="1"/>
          </p:cNvSpPr>
          <p:nvPr>
            <p:ph type="pic" sz="quarter" idx="15"/>
          </p:nvPr>
        </p:nvSpPr>
        <p:spPr>
          <a:xfrm>
            <a:off x="623392" y="1580889"/>
            <a:ext cx="3456384" cy="3936343"/>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2" name="Text Placeholder 15">
            <a:extLst>
              <a:ext uri="{FF2B5EF4-FFF2-40B4-BE49-F238E27FC236}">
                <a16:creationId xmlns:a16="http://schemas.microsoft.com/office/drawing/2014/main" id="{F0ABBF8E-2FA1-4143-A3D1-85D857940BF7}"/>
              </a:ext>
            </a:extLst>
          </p:cNvPr>
          <p:cNvSpPr>
            <a:spLocks noGrp="1"/>
          </p:cNvSpPr>
          <p:nvPr>
            <p:ph type="body" sz="quarter" idx="11"/>
          </p:nvPr>
        </p:nvSpPr>
        <p:spPr>
          <a:xfrm>
            <a:off x="614842" y="5714416"/>
            <a:ext cx="3447904" cy="245236"/>
          </a:xfrm>
          <a:prstGeom prst="rect">
            <a:avLst/>
          </a:prstGeom>
        </p:spPr>
        <p:txBody>
          <a:bodyPr>
            <a:noAutofit/>
          </a:bodyPr>
          <a:lstStyle>
            <a:lvl1pPr marL="0" indent="0">
              <a:buFontTx/>
              <a:buNone/>
              <a:defRPr sz="95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24" name="Text Placeholder 15">
            <a:extLst>
              <a:ext uri="{FF2B5EF4-FFF2-40B4-BE49-F238E27FC236}">
                <a16:creationId xmlns:a16="http://schemas.microsoft.com/office/drawing/2014/main" id="{90FE50E2-7287-AF48-8B7F-254A7F65FA15}"/>
              </a:ext>
            </a:extLst>
          </p:cNvPr>
          <p:cNvSpPr>
            <a:spLocks noGrp="1"/>
          </p:cNvSpPr>
          <p:nvPr>
            <p:ph type="body" sz="quarter" idx="16"/>
          </p:nvPr>
        </p:nvSpPr>
        <p:spPr>
          <a:xfrm>
            <a:off x="4384838" y="5714416"/>
            <a:ext cx="3447904" cy="245236"/>
          </a:xfrm>
          <a:prstGeom prst="rect">
            <a:avLst/>
          </a:prstGeom>
        </p:spPr>
        <p:txBody>
          <a:bodyPr>
            <a:noAutofit/>
          </a:bodyPr>
          <a:lstStyle>
            <a:lvl1pPr marL="0" indent="0">
              <a:buFontTx/>
              <a:buNone/>
              <a:defRPr sz="95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25" name="Text Placeholder 15">
            <a:extLst>
              <a:ext uri="{FF2B5EF4-FFF2-40B4-BE49-F238E27FC236}">
                <a16:creationId xmlns:a16="http://schemas.microsoft.com/office/drawing/2014/main" id="{E059A0B8-5DBB-0547-9898-6107ECB32B61}"/>
              </a:ext>
            </a:extLst>
          </p:cNvPr>
          <p:cNvSpPr>
            <a:spLocks noGrp="1"/>
          </p:cNvSpPr>
          <p:nvPr>
            <p:ph type="body" sz="quarter" idx="17"/>
          </p:nvPr>
        </p:nvSpPr>
        <p:spPr>
          <a:xfrm>
            <a:off x="8107914" y="5714416"/>
            <a:ext cx="3447904" cy="245236"/>
          </a:xfrm>
          <a:prstGeom prst="rect">
            <a:avLst/>
          </a:prstGeom>
        </p:spPr>
        <p:txBody>
          <a:bodyPr>
            <a:noAutofit/>
          </a:bodyPr>
          <a:lstStyle>
            <a:lvl1pPr marL="0" indent="0">
              <a:buFontTx/>
              <a:buNone/>
              <a:defRPr sz="95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Tree>
    <p:extLst>
      <p:ext uri="{BB962C8B-B14F-4D97-AF65-F5344CB8AC3E}">
        <p14:creationId xmlns:p14="http://schemas.microsoft.com/office/powerpoint/2010/main" val="161340874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10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8" name="Round Diagonal Corner Rectangle 7">
            <a:extLst>
              <a:ext uri="{FF2B5EF4-FFF2-40B4-BE49-F238E27FC236}">
                <a16:creationId xmlns:a16="http://schemas.microsoft.com/office/drawing/2014/main" id="{79C8EF2F-0282-5D4F-BA19-6BB7F61FA937}"/>
              </a:ext>
            </a:extLst>
          </p:cNvPr>
          <p:cNvSpPr/>
          <p:nvPr/>
        </p:nvSpPr>
        <p:spPr>
          <a:xfrm flipH="1">
            <a:off x="-3" y="0"/>
            <a:ext cx="11644206" cy="1268760"/>
          </a:xfrm>
          <a:prstGeom prst="round2DiagRect">
            <a:avLst>
              <a:gd name="adj1" fmla="val 42510"/>
              <a:gd name="adj2" fmla="val 0"/>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2" name="Title Placeholder 1">
            <a:extLst>
              <a:ext uri="{FF2B5EF4-FFF2-40B4-BE49-F238E27FC236}">
                <a16:creationId xmlns:a16="http://schemas.microsoft.com/office/drawing/2014/main" id="{EE432D93-A7A2-E74B-93B8-7A5C8AE54FED}"/>
              </a:ext>
            </a:extLst>
          </p:cNvPr>
          <p:cNvSpPr>
            <a:spLocks noGrp="1"/>
          </p:cNvSpPr>
          <p:nvPr>
            <p:ph type="title"/>
          </p:nvPr>
        </p:nvSpPr>
        <p:spPr>
          <a:xfrm>
            <a:off x="614842" y="382352"/>
            <a:ext cx="9217024" cy="504056"/>
          </a:xfrm>
          <a:prstGeom prst="rect">
            <a:avLst/>
          </a:prstGeom>
        </p:spPr>
        <p:txBody>
          <a:bodyPr vert="horz" lIns="91440" tIns="45720" rIns="91440" bIns="45720" rtlCol="0" anchor="t" anchorCtr="0">
            <a:noAutofit/>
          </a:bodyPr>
          <a:lstStyle>
            <a:lvl1pPr algn="l">
              <a:defRPr b="1" i="0" cap="all" normalizeH="0" baseline="0">
                <a:solidFill>
                  <a:srgbClr val="C3DDD7"/>
                </a:solidFill>
                <a:latin typeface="Arial"/>
                <a:cs typeface="Arial"/>
              </a:defRPr>
            </a:lvl1pPr>
          </a:lstStyle>
          <a:p>
            <a:r>
              <a:rPr lang="en-GB"/>
              <a:t>Click to edit Master title style</a:t>
            </a:r>
            <a:endParaRPr lang="en-US"/>
          </a:p>
        </p:txBody>
      </p:sp>
      <p:sp>
        <p:nvSpPr>
          <p:cNvPr id="19" name="Picture Placeholder 4">
            <a:extLst>
              <a:ext uri="{FF2B5EF4-FFF2-40B4-BE49-F238E27FC236}">
                <a16:creationId xmlns:a16="http://schemas.microsoft.com/office/drawing/2014/main" id="{D8D8473A-26AF-C249-A308-51D1233C19AA}"/>
              </a:ext>
            </a:extLst>
          </p:cNvPr>
          <p:cNvSpPr>
            <a:spLocks noGrp="1"/>
          </p:cNvSpPr>
          <p:nvPr>
            <p:ph type="pic" sz="quarter" idx="13"/>
          </p:nvPr>
        </p:nvSpPr>
        <p:spPr>
          <a:xfrm>
            <a:off x="4367808" y="1580889"/>
            <a:ext cx="3456384" cy="393634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1" name="Picture Placeholder 4">
            <a:extLst>
              <a:ext uri="{FF2B5EF4-FFF2-40B4-BE49-F238E27FC236}">
                <a16:creationId xmlns:a16="http://schemas.microsoft.com/office/drawing/2014/main" id="{8C347D0D-9ADF-F04D-A7A9-763015C2FBE9}"/>
              </a:ext>
            </a:extLst>
          </p:cNvPr>
          <p:cNvSpPr>
            <a:spLocks noGrp="1"/>
          </p:cNvSpPr>
          <p:nvPr>
            <p:ph type="pic" sz="quarter" idx="14"/>
          </p:nvPr>
        </p:nvSpPr>
        <p:spPr>
          <a:xfrm>
            <a:off x="8112224" y="1580889"/>
            <a:ext cx="3456384" cy="393634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2" name="Picture Placeholder 4">
            <a:extLst>
              <a:ext uri="{FF2B5EF4-FFF2-40B4-BE49-F238E27FC236}">
                <a16:creationId xmlns:a16="http://schemas.microsoft.com/office/drawing/2014/main" id="{338317EF-8420-7944-BC72-E01F1749B189}"/>
              </a:ext>
            </a:extLst>
          </p:cNvPr>
          <p:cNvSpPr>
            <a:spLocks noGrp="1"/>
          </p:cNvSpPr>
          <p:nvPr>
            <p:ph type="pic" sz="quarter" idx="15"/>
          </p:nvPr>
        </p:nvSpPr>
        <p:spPr>
          <a:xfrm>
            <a:off x="623392" y="1580889"/>
            <a:ext cx="3456384" cy="3936343"/>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3" name="Text Placeholder 15">
            <a:extLst>
              <a:ext uri="{FF2B5EF4-FFF2-40B4-BE49-F238E27FC236}">
                <a16:creationId xmlns:a16="http://schemas.microsoft.com/office/drawing/2014/main" id="{75B2FE88-A057-1C45-BF75-BA661C6AE81C}"/>
              </a:ext>
            </a:extLst>
          </p:cNvPr>
          <p:cNvSpPr>
            <a:spLocks noGrp="1"/>
          </p:cNvSpPr>
          <p:nvPr>
            <p:ph type="body" sz="quarter" idx="11"/>
          </p:nvPr>
        </p:nvSpPr>
        <p:spPr>
          <a:xfrm>
            <a:off x="614842" y="5714416"/>
            <a:ext cx="3447904" cy="245236"/>
          </a:xfrm>
          <a:prstGeom prst="rect">
            <a:avLst/>
          </a:prstGeom>
        </p:spPr>
        <p:txBody>
          <a:bodyPr>
            <a:noAutofit/>
          </a:bodyPr>
          <a:lstStyle>
            <a:lvl1pPr marL="0" indent="0">
              <a:buFontTx/>
              <a:buNone/>
              <a:defRPr sz="95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24" name="Text Placeholder 15">
            <a:extLst>
              <a:ext uri="{FF2B5EF4-FFF2-40B4-BE49-F238E27FC236}">
                <a16:creationId xmlns:a16="http://schemas.microsoft.com/office/drawing/2014/main" id="{3A588400-871F-F44A-B832-D2DAB6AF61AD}"/>
              </a:ext>
            </a:extLst>
          </p:cNvPr>
          <p:cNvSpPr>
            <a:spLocks noGrp="1"/>
          </p:cNvSpPr>
          <p:nvPr>
            <p:ph type="body" sz="quarter" idx="16"/>
          </p:nvPr>
        </p:nvSpPr>
        <p:spPr>
          <a:xfrm>
            <a:off x="4384838" y="5714416"/>
            <a:ext cx="3447904" cy="245236"/>
          </a:xfrm>
          <a:prstGeom prst="rect">
            <a:avLst/>
          </a:prstGeom>
        </p:spPr>
        <p:txBody>
          <a:bodyPr>
            <a:noAutofit/>
          </a:bodyPr>
          <a:lstStyle>
            <a:lvl1pPr marL="0" indent="0">
              <a:buFontTx/>
              <a:buNone/>
              <a:defRPr sz="95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25" name="Text Placeholder 15">
            <a:extLst>
              <a:ext uri="{FF2B5EF4-FFF2-40B4-BE49-F238E27FC236}">
                <a16:creationId xmlns:a16="http://schemas.microsoft.com/office/drawing/2014/main" id="{F1C8C285-4546-2C4E-8423-946982299F56}"/>
              </a:ext>
            </a:extLst>
          </p:cNvPr>
          <p:cNvSpPr>
            <a:spLocks noGrp="1"/>
          </p:cNvSpPr>
          <p:nvPr>
            <p:ph type="body" sz="quarter" idx="17"/>
          </p:nvPr>
        </p:nvSpPr>
        <p:spPr>
          <a:xfrm>
            <a:off x="8107914" y="5714416"/>
            <a:ext cx="3447904" cy="245236"/>
          </a:xfrm>
          <a:prstGeom prst="rect">
            <a:avLst/>
          </a:prstGeom>
        </p:spPr>
        <p:txBody>
          <a:bodyPr>
            <a:noAutofit/>
          </a:bodyPr>
          <a:lstStyle>
            <a:lvl1pPr marL="0" indent="0">
              <a:buFontTx/>
              <a:buNone/>
              <a:defRPr sz="95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Tree>
    <p:extLst>
      <p:ext uri="{BB962C8B-B14F-4D97-AF65-F5344CB8AC3E}">
        <p14:creationId xmlns:p14="http://schemas.microsoft.com/office/powerpoint/2010/main" val="176555269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6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5" name="Round Diagonal Corner Rectangle 14">
            <a:extLst>
              <a:ext uri="{FF2B5EF4-FFF2-40B4-BE49-F238E27FC236}">
                <a16:creationId xmlns:a16="http://schemas.microsoft.com/office/drawing/2014/main" id="{333B05BF-2416-1E42-A4F6-EFE4B6A4B89D}"/>
              </a:ext>
            </a:extLst>
          </p:cNvPr>
          <p:cNvSpPr/>
          <p:nvPr/>
        </p:nvSpPr>
        <p:spPr>
          <a:xfrm flipH="1">
            <a:off x="-5" y="0"/>
            <a:ext cx="11568612" cy="1268760"/>
          </a:xfrm>
          <a:prstGeom prst="round2DiagRect">
            <a:avLst>
              <a:gd name="adj1" fmla="val 42510"/>
              <a:gd name="adj2" fmla="val 0"/>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6" name="Title Placeholder 1">
            <a:extLst>
              <a:ext uri="{FF2B5EF4-FFF2-40B4-BE49-F238E27FC236}">
                <a16:creationId xmlns:a16="http://schemas.microsoft.com/office/drawing/2014/main" id="{93B890FB-C822-6244-AE9A-D27B6D3B13ED}"/>
              </a:ext>
            </a:extLst>
          </p:cNvPr>
          <p:cNvSpPr>
            <a:spLocks noGrp="1"/>
          </p:cNvSpPr>
          <p:nvPr>
            <p:ph type="title"/>
          </p:nvPr>
        </p:nvSpPr>
        <p:spPr>
          <a:xfrm>
            <a:off x="614842" y="382352"/>
            <a:ext cx="9217024" cy="504056"/>
          </a:xfrm>
          <a:prstGeom prst="rect">
            <a:avLst/>
          </a:prstGeom>
        </p:spPr>
        <p:txBody>
          <a:bodyPr vert="horz" lIns="91440" tIns="45720" rIns="91440" bIns="45720" rtlCol="0" anchor="t"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8" name="Picture Placeholder 4">
            <a:extLst>
              <a:ext uri="{FF2B5EF4-FFF2-40B4-BE49-F238E27FC236}">
                <a16:creationId xmlns:a16="http://schemas.microsoft.com/office/drawing/2014/main" id="{EA1537EA-C36C-4C48-9C17-DE22BD9EC20C}"/>
              </a:ext>
            </a:extLst>
          </p:cNvPr>
          <p:cNvSpPr>
            <a:spLocks noGrp="1"/>
          </p:cNvSpPr>
          <p:nvPr>
            <p:ph type="pic" sz="quarter" idx="13"/>
          </p:nvPr>
        </p:nvSpPr>
        <p:spPr>
          <a:xfrm>
            <a:off x="4367808" y="1580889"/>
            <a:ext cx="3456384" cy="393634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0" name="Picture Placeholder 4">
            <a:extLst>
              <a:ext uri="{FF2B5EF4-FFF2-40B4-BE49-F238E27FC236}">
                <a16:creationId xmlns:a16="http://schemas.microsoft.com/office/drawing/2014/main" id="{3A687291-0CBA-8646-91E4-32C02AB4A5AC}"/>
              </a:ext>
            </a:extLst>
          </p:cNvPr>
          <p:cNvSpPr>
            <a:spLocks noGrp="1"/>
          </p:cNvSpPr>
          <p:nvPr>
            <p:ph type="pic" sz="quarter" idx="14"/>
          </p:nvPr>
        </p:nvSpPr>
        <p:spPr>
          <a:xfrm>
            <a:off x="8112224" y="1580889"/>
            <a:ext cx="3456384" cy="393634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1" name="Picture Placeholder 4">
            <a:extLst>
              <a:ext uri="{FF2B5EF4-FFF2-40B4-BE49-F238E27FC236}">
                <a16:creationId xmlns:a16="http://schemas.microsoft.com/office/drawing/2014/main" id="{F5167438-FB8A-1D4B-BB24-9F2B40AFF33E}"/>
              </a:ext>
            </a:extLst>
          </p:cNvPr>
          <p:cNvSpPr>
            <a:spLocks noGrp="1"/>
          </p:cNvSpPr>
          <p:nvPr>
            <p:ph type="pic" sz="quarter" idx="15"/>
          </p:nvPr>
        </p:nvSpPr>
        <p:spPr>
          <a:xfrm>
            <a:off x="623392" y="1580889"/>
            <a:ext cx="3456384" cy="3936343"/>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2" name="Text Placeholder 15">
            <a:extLst>
              <a:ext uri="{FF2B5EF4-FFF2-40B4-BE49-F238E27FC236}">
                <a16:creationId xmlns:a16="http://schemas.microsoft.com/office/drawing/2014/main" id="{3564D09F-C382-5F46-A844-6305CD1B99AC}"/>
              </a:ext>
            </a:extLst>
          </p:cNvPr>
          <p:cNvSpPr>
            <a:spLocks noGrp="1"/>
          </p:cNvSpPr>
          <p:nvPr>
            <p:ph type="body" sz="quarter" idx="11"/>
          </p:nvPr>
        </p:nvSpPr>
        <p:spPr>
          <a:xfrm>
            <a:off x="614842" y="5714416"/>
            <a:ext cx="3447904" cy="245236"/>
          </a:xfrm>
          <a:prstGeom prst="rect">
            <a:avLst/>
          </a:prstGeom>
        </p:spPr>
        <p:txBody>
          <a:bodyPr>
            <a:noAutofit/>
          </a:bodyPr>
          <a:lstStyle>
            <a:lvl1pPr marL="0" indent="0">
              <a:buFontTx/>
              <a:buNone/>
              <a:defRPr sz="95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3" name="Text Placeholder 15">
            <a:extLst>
              <a:ext uri="{FF2B5EF4-FFF2-40B4-BE49-F238E27FC236}">
                <a16:creationId xmlns:a16="http://schemas.microsoft.com/office/drawing/2014/main" id="{1E4B44F8-F3D8-7E40-8BC0-84AEE1138FF7}"/>
              </a:ext>
            </a:extLst>
          </p:cNvPr>
          <p:cNvSpPr>
            <a:spLocks noGrp="1"/>
          </p:cNvSpPr>
          <p:nvPr>
            <p:ph type="body" sz="quarter" idx="16"/>
          </p:nvPr>
        </p:nvSpPr>
        <p:spPr>
          <a:xfrm>
            <a:off x="4384838" y="5714416"/>
            <a:ext cx="3447904" cy="245236"/>
          </a:xfrm>
          <a:prstGeom prst="rect">
            <a:avLst/>
          </a:prstGeom>
        </p:spPr>
        <p:txBody>
          <a:bodyPr>
            <a:noAutofit/>
          </a:bodyPr>
          <a:lstStyle>
            <a:lvl1pPr marL="0" indent="0">
              <a:buFontTx/>
              <a:buNone/>
              <a:defRPr sz="95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4" name="Text Placeholder 15">
            <a:extLst>
              <a:ext uri="{FF2B5EF4-FFF2-40B4-BE49-F238E27FC236}">
                <a16:creationId xmlns:a16="http://schemas.microsoft.com/office/drawing/2014/main" id="{B8E350C7-D56C-BB4A-923E-E08A439FDFB8}"/>
              </a:ext>
            </a:extLst>
          </p:cNvPr>
          <p:cNvSpPr>
            <a:spLocks noGrp="1"/>
          </p:cNvSpPr>
          <p:nvPr>
            <p:ph type="body" sz="quarter" idx="17"/>
          </p:nvPr>
        </p:nvSpPr>
        <p:spPr>
          <a:xfrm>
            <a:off x="8107914" y="5714416"/>
            <a:ext cx="3447904" cy="245236"/>
          </a:xfrm>
          <a:prstGeom prst="rect">
            <a:avLst/>
          </a:prstGeom>
        </p:spPr>
        <p:txBody>
          <a:bodyPr>
            <a:noAutofit/>
          </a:bodyPr>
          <a:lstStyle>
            <a:lvl1pPr marL="0" indent="0">
              <a:buFontTx/>
              <a:buNone/>
              <a:defRPr sz="95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Tree>
    <p:extLst>
      <p:ext uri="{BB962C8B-B14F-4D97-AF65-F5344CB8AC3E}">
        <p14:creationId xmlns:p14="http://schemas.microsoft.com/office/powerpoint/2010/main" val="7017313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12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8" name="Round Diagonal Corner Rectangle 7">
            <a:extLst>
              <a:ext uri="{FF2B5EF4-FFF2-40B4-BE49-F238E27FC236}">
                <a16:creationId xmlns:a16="http://schemas.microsoft.com/office/drawing/2014/main" id="{79C8EF2F-0282-5D4F-BA19-6BB7F61FA937}"/>
              </a:ext>
            </a:extLst>
          </p:cNvPr>
          <p:cNvSpPr/>
          <p:nvPr/>
        </p:nvSpPr>
        <p:spPr>
          <a:xfrm flipH="1">
            <a:off x="-3" y="0"/>
            <a:ext cx="11568611" cy="1268760"/>
          </a:xfrm>
          <a:prstGeom prst="round2DiagRect">
            <a:avLst>
              <a:gd name="adj1" fmla="val 42510"/>
              <a:gd name="adj2" fmla="val 0"/>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2" name="Title Placeholder 1">
            <a:extLst>
              <a:ext uri="{FF2B5EF4-FFF2-40B4-BE49-F238E27FC236}">
                <a16:creationId xmlns:a16="http://schemas.microsoft.com/office/drawing/2014/main" id="{EE432D93-A7A2-E74B-93B8-7A5C8AE54FED}"/>
              </a:ext>
            </a:extLst>
          </p:cNvPr>
          <p:cNvSpPr>
            <a:spLocks noGrp="1"/>
          </p:cNvSpPr>
          <p:nvPr>
            <p:ph type="title"/>
          </p:nvPr>
        </p:nvSpPr>
        <p:spPr>
          <a:xfrm>
            <a:off x="614842" y="382352"/>
            <a:ext cx="9217024" cy="504056"/>
          </a:xfrm>
          <a:prstGeom prst="rect">
            <a:avLst/>
          </a:prstGeom>
        </p:spPr>
        <p:txBody>
          <a:bodyPr vert="horz" lIns="91440" tIns="45720" rIns="91440" bIns="45720" rtlCol="0" anchor="t"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9" name="Picture Placeholder 4">
            <a:extLst>
              <a:ext uri="{FF2B5EF4-FFF2-40B4-BE49-F238E27FC236}">
                <a16:creationId xmlns:a16="http://schemas.microsoft.com/office/drawing/2014/main" id="{FDC2E9A5-4FC2-DB40-89CB-67A9A1EC11B7}"/>
              </a:ext>
            </a:extLst>
          </p:cNvPr>
          <p:cNvSpPr>
            <a:spLocks noGrp="1"/>
          </p:cNvSpPr>
          <p:nvPr>
            <p:ph type="pic" sz="quarter" idx="13"/>
          </p:nvPr>
        </p:nvSpPr>
        <p:spPr>
          <a:xfrm>
            <a:off x="4367808" y="1580889"/>
            <a:ext cx="3456384" cy="393634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0" name="Picture Placeholder 4">
            <a:extLst>
              <a:ext uri="{FF2B5EF4-FFF2-40B4-BE49-F238E27FC236}">
                <a16:creationId xmlns:a16="http://schemas.microsoft.com/office/drawing/2014/main" id="{9D71FB35-CDC5-B64B-9E71-A1098C4880A4}"/>
              </a:ext>
            </a:extLst>
          </p:cNvPr>
          <p:cNvSpPr>
            <a:spLocks noGrp="1"/>
          </p:cNvSpPr>
          <p:nvPr>
            <p:ph type="pic" sz="quarter" idx="14"/>
          </p:nvPr>
        </p:nvSpPr>
        <p:spPr>
          <a:xfrm>
            <a:off x="8112224" y="1580889"/>
            <a:ext cx="3456384" cy="393634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1" name="Picture Placeholder 4">
            <a:extLst>
              <a:ext uri="{FF2B5EF4-FFF2-40B4-BE49-F238E27FC236}">
                <a16:creationId xmlns:a16="http://schemas.microsoft.com/office/drawing/2014/main" id="{DEFC1B93-E9EB-F044-9954-5927089FF3B1}"/>
              </a:ext>
            </a:extLst>
          </p:cNvPr>
          <p:cNvSpPr>
            <a:spLocks noGrp="1"/>
          </p:cNvSpPr>
          <p:nvPr>
            <p:ph type="pic" sz="quarter" idx="15"/>
          </p:nvPr>
        </p:nvSpPr>
        <p:spPr>
          <a:xfrm>
            <a:off x="623392" y="1580889"/>
            <a:ext cx="3456384" cy="3936343"/>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5" name="Text Placeholder 15">
            <a:extLst>
              <a:ext uri="{FF2B5EF4-FFF2-40B4-BE49-F238E27FC236}">
                <a16:creationId xmlns:a16="http://schemas.microsoft.com/office/drawing/2014/main" id="{06754A93-30EC-D149-8F70-4D6C61C51083}"/>
              </a:ext>
            </a:extLst>
          </p:cNvPr>
          <p:cNvSpPr>
            <a:spLocks noGrp="1"/>
          </p:cNvSpPr>
          <p:nvPr>
            <p:ph type="body" sz="quarter" idx="11"/>
          </p:nvPr>
        </p:nvSpPr>
        <p:spPr>
          <a:xfrm>
            <a:off x="614842" y="5714416"/>
            <a:ext cx="3447904" cy="245236"/>
          </a:xfrm>
          <a:prstGeom prst="rect">
            <a:avLst/>
          </a:prstGeom>
        </p:spPr>
        <p:txBody>
          <a:bodyPr>
            <a:noAutofit/>
          </a:bodyPr>
          <a:lstStyle>
            <a:lvl1pPr marL="0" indent="0">
              <a:buFontTx/>
              <a:buNone/>
              <a:defRPr sz="95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6" name="Text Placeholder 15">
            <a:extLst>
              <a:ext uri="{FF2B5EF4-FFF2-40B4-BE49-F238E27FC236}">
                <a16:creationId xmlns:a16="http://schemas.microsoft.com/office/drawing/2014/main" id="{5A29D6DF-68BB-6C4D-AAA4-B639652E83EA}"/>
              </a:ext>
            </a:extLst>
          </p:cNvPr>
          <p:cNvSpPr>
            <a:spLocks noGrp="1"/>
          </p:cNvSpPr>
          <p:nvPr>
            <p:ph type="body" sz="quarter" idx="16"/>
          </p:nvPr>
        </p:nvSpPr>
        <p:spPr>
          <a:xfrm>
            <a:off x="4384838" y="5714416"/>
            <a:ext cx="3447904" cy="245236"/>
          </a:xfrm>
          <a:prstGeom prst="rect">
            <a:avLst/>
          </a:prstGeom>
        </p:spPr>
        <p:txBody>
          <a:bodyPr>
            <a:noAutofit/>
          </a:bodyPr>
          <a:lstStyle>
            <a:lvl1pPr marL="0" indent="0">
              <a:buFontTx/>
              <a:buNone/>
              <a:defRPr sz="95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8" name="Text Placeholder 15">
            <a:extLst>
              <a:ext uri="{FF2B5EF4-FFF2-40B4-BE49-F238E27FC236}">
                <a16:creationId xmlns:a16="http://schemas.microsoft.com/office/drawing/2014/main" id="{15A68DEF-DF3E-0F48-A2EE-0609932A4F43}"/>
              </a:ext>
            </a:extLst>
          </p:cNvPr>
          <p:cNvSpPr>
            <a:spLocks noGrp="1"/>
          </p:cNvSpPr>
          <p:nvPr>
            <p:ph type="body" sz="quarter" idx="17"/>
          </p:nvPr>
        </p:nvSpPr>
        <p:spPr>
          <a:xfrm>
            <a:off x="8107914" y="5714416"/>
            <a:ext cx="3447904" cy="245236"/>
          </a:xfrm>
          <a:prstGeom prst="rect">
            <a:avLst/>
          </a:prstGeom>
        </p:spPr>
        <p:txBody>
          <a:bodyPr>
            <a:noAutofit/>
          </a:bodyPr>
          <a:lstStyle>
            <a:lvl1pPr marL="0" indent="0">
              <a:buFontTx/>
              <a:buNone/>
              <a:defRPr sz="95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Tree>
    <p:extLst>
      <p:ext uri="{BB962C8B-B14F-4D97-AF65-F5344CB8AC3E}">
        <p14:creationId xmlns:p14="http://schemas.microsoft.com/office/powerpoint/2010/main" val="337650153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1" name="Round Diagonal Corner Rectangle 10">
            <a:extLst>
              <a:ext uri="{FF2B5EF4-FFF2-40B4-BE49-F238E27FC236}">
                <a16:creationId xmlns:a16="http://schemas.microsoft.com/office/drawing/2014/main" id="{CE9EF793-A985-5846-B627-BD8E79F8B33B}"/>
              </a:ext>
            </a:extLst>
          </p:cNvPr>
          <p:cNvSpPr/>
          <p:nvPr/>
        </p:nvSpPr>
        <p:spPr>
          <a:xfrm flipH="1">
            <a:off x="-3" y="0"/>
            <a:ext cx="11644206" cy="1268760"/>
          </a:xfrm>
          <a:prstGeom prst="round2DiagRect">
            <a:avLst>
              <a:gd name="adj1" fmla="val 42510"/>
              <a:gd name="adj2" fmla="val 0"/>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3" name="Picture Placeholder 4">
            <a:extLst>
              <a:ext uri="{FF2B5EF4-FFF2-40B4-BE49-F238E27FC236}">
                <a16:creationId xmlns:a16="http://schemas.microsoft.com/office/drawing/2014/main" id="{88222E49-A4D6-CA46-9DBB-AC446EEF603F}"/>
              </a:ext>
            </a:extLst>
          </p:cNvPr>
          <p:cNvSpPr>
            <a:spLocks noGrp="1"/>
          </p:cNvSpPr>
          <p:nvPr>
            <p:ph type="pic" sz="quarter" idx="12"/>
          </p:nvPr>
        </p:nvSpPr>
        <p:spPr>
          <a:xfrm>
            <a:off x="479376"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4" name="Picture Placeholder 4">
            <a:extLst>
              <a:ext uri="{FF2B5EF4-FFF2-40B4-BE49-F238E27FC236}">
                <a16:creationId xmlns:a16="http://schemas.microsoft.com/office/drawing/2014/main" id="{1D272D01-E16D-8C4D-9F46-A043F241E4A8}"/>
              </a:ext>
            </a:extLst>
          </p:cNvPr>
          <p:cNvSpPr>
            <a:spLocks noGrp="1"/>
          </p:cNvSpPr>
          <p:nvPr>
            <p:ph type="pic" sz="quarter" idx="13"/>
          </p:nvPr>
        </p:nvSpPr>
        <p:spPr>
          <a:xfrm>
            <a:off x="3338310" y="1580925"/>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5" name="Picture Placeholder 4">
            <a:extLst>
              <a:ext uri="{FF2B5EF4-FFF2-40B4-BE49-F238E27FC236}">
                <a16:creationId xmlns:a16="http://schemas.microsoft.com/office/drawing/2014/main" id="{F02A6715-711A-DA49-AC21-0909F0696A65}"/>
              </a:ext>
            </a:extLst>
          </p:cNvPr>
          <p:cNvSpPr>
            <a:spLocks noGrp="1"/>
          </p:cNvSpPr>
          <p:nvPr>
            <p:ph type="pic" sz="quarter" idx="14"/>
          </p:nvPr>
        </p:nvSpPr>
        <p:spPr>
          <a:xfrm>
            <a:off x="8979173"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6" name="Picture Placeholder 4">
            <a:extLst>
              <a:ext uri="{FF2B5EF4-FFF2-40B4-BE49-F238E27FC236}">
                <a16:creationId xmlns:a16="http://schemas.microsoft.com/office/drawing/2014/main" id="{5D1A1900-4F56-2B4F-BBFB-62C187B1AAF8}"/>
              </a:ext>
            </a:extLst>
          </p:cNvPr>
          <p:cNvSpPr>
            <a:spLocks noGrp="1"/>
          </p:cNvSpPr>
          <p:nvPr>
            <p:ph type="pic" sz="quarter" idx="15"/>
          </p:nvPr>
        </p:nvSpPr>
        <p:spPr>
          <a:xfrm>
            <a:off x="6146621"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2" name="Text Placeholder 9">
            <a:extLst>
              <a:ext uri="{FF2B5EF4-FFF2-40B4-BE49-F238E27FC236}">
                <a16:creationId xmlns:a16="http://schemas.microsoft.com/office/drawing/2014/main" id="{58CC5F27-2DF1-0C4E-95A1-849D837ACACC}"/>
              </a:ext>
            </a:extLst>
          </p:cNvPr>
          <p:cNvSpPr>
            <a:spLocks noGrp="1"/>
          </p:cNvSpPr>
          <p:nvPr>
            <p:ph type="body" sz="quarter" idx="10"/>
          </p:nvPr>
        </p:nvSpPr>
        <p:spPr>
          <a:xfrm>
            <a:off x="479376" y="4055910"/>
            <a:ext cx="11164827" cy="1893370"/>
          </a:xfrm>
          <a:prstGeom prst="rect">
            <a:avLst/>
          </a:prstGeom>
        </p:spPr>
        <p:txBody>
          <a:bodyPr/>
          <a:lstStyle>
            <a:lvl1pPr marL="0" indent="0">
              <a:buFontTx/>
              <a:buNone/>
              <a:defRPr sz="1800" b="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4" name="Title Placeholder 1">
            <a:extLst>
              <a:ext uri="{FF2B5EF4-FFF2-40B4-BE49-F238E27FC236}">
                <a16:creationId xmlns:a16="http://schemas.microsoft.com/office/drawing/2014/main" id="{55D59D9D-FC3D-CB46-9DA4-5F755258DEAC}"/>
              </a:ext>
            </a:extLst>
          </p:cNvPr>
          <p:cNvSpPr txBox="1">
            <a:spLocks/>
          </p:cNvSpPr>
          <p:nvPr/>
        </p:nvSpPr>
        <p:spPr>
          <a:xfrm>
            <a:off x="614842" y="382352"/>
            <a:ext cx="9217024" cy="504056"/>
          </a:xfrm>
          <a:prstGeom prst="rect">
            <a:avLst/>
          </a:prstGeom>
        </p:spPr>
        <p:txBody>
          <a:bodyPr vert="horz" lIns="91440" tIns="45720" rIns="91440" bIns="45720" rtlCol="0" anchor="t" anchorCtr="0">
            <a:noAutofit/>
          </a:bodyPr>
          <a:lstStyle>
            <a:lvl1pPr algn="l" defTabSz="685800" rtl="0" eaLnBrk="1" latinLnBrk="0" hangingPunct="1">
              <a:lnSpc>
                <a:spcPct val="90000"/>
              </a:lnSpc>
              <a:spcBef>
                <a:spcPct val="0"/>
              </a:spcBef>
              <a:buNone/>
              <a:defRPr sz="3300" b="1" i="0" kern="1200" cap="all" normalizeH="0" baseline="0">
                <a:solidFill>
                  <a:srgbClr val="0C244C"/>
                </a:solidFill>
                <a:latin typeface="Arial"/>
                <a:ea typeface="+mj-ea"/>
                <a:cs typeface="Arial"/>
              </a:defRPr>
            </a:lvl1pPr>
          </a:lstStyle>
          <a:p>
            <a:r>
              <a:rPr lang="en-AU">
                <a:solidFill>
                  <a:srgbClr val="D86075"/>
                </a:solidFill>
              </a:rPr>
              <a:t>Click to edit Master title style</a:t>
            </a:r>
            <a:endParaRPr lang="en-US">
              <a:solidFill>
                <a:srgbClr val="D86075"/>
              </a:solidFill>
            </a:endParaRPr>
          </a:p>
        </p:txBody>
      </p:sp>
      <p:sp>
        <p:nvSpPr>
          <p:cNvPr id="10" name="TextBox 9">
            <a:extLst>
              <a:ext uri="{FF2B5EF4-FFF2-40B4-BE49-F238E27FC236}">
                <a16:creationId xmlns:a16="http://schemas.microsoft.com/office/drawing/2014/main" id="{97E84819-4C54-574F-8060-6984CD25582B}"/>
              </a:ext>
            </a:extLst>
          </p:cNvPr>
          <p:cNvSpPr txBox="1"/>
          <p:nvPr userDrawn="1"/>
        </p:nvSpPr>
        <p:spPr>
          <a:xfrm>
            <a:off x="13026189" y="6439301"/>
            <a:ext cx="312906" cy="369332"/>
          </a:xfrm>
          <a:prstGeom prst="rect">
            <a:avLst/>
          </a:prstGeom>
          <a:noFill/>
        </p:spPr>
        <p:txBody>
          <a:bodyPr wrap="none" rtlCol="0">
            <a:spAutoFit/>
          </a:bodyPr>
          <a:lstStyle/>
          <a:p>
            <a:r>
              <a:rPr lang="en-US" sz="1800"/>
              <a:t>  </a:t>
            </a:r>
          </a:p>
        </p:txBody>
      </p:sp>
    </p:spTree>
    <p:extLst>
      <p:ext uri="{BB962C8B-B14F-4D97-AF65-F5344CB8AC3E}">
        <p14:creationId xmlns:p14="http://schemas.microsoft.com/office/powerpoint/2010/main" val="175800516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1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1" name="Round Diagonal Corner Rectangle 10">
            <a:extLst>
              <a:ext uri="{FF2B5EF4-FFF2-40B4-BE49-F238E27FC236}">
                <a16:creationId xmlns:a16="http://schemas.microsoft.com/office/drawing/2014/main" id="{CE9EF793-A985-5846-B627-BD8E79F8B33B}"/>
              </a:ext>
            </a:extLst>
          </p:cNvPr>
          <p:cNvSpPr/>
          <p:nvPr/>
        </p:nvSpPr>
        <p:spPr>
          <a:xfrm flipH="1">
            <a:off x="-3" y="0"/>
            <a:ext cx="11644206" cy="1268760"/>
          </a:xfrm>
          <a:prstGeom prst="round2DiagRect">
            <a:avLst>
              <a:gd name="adj1" fmla="val 42510"/>
              <a:gd name="adj2" fmla="val 0"/>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DF918A"/>
              </a:solidFill>
            </a:endParaRPr>
          </a:p>
        </p:txBody>
      </p:sp>
      <p:sp>
        <p:nvSpPr>
          <p:cNvPr id="13" name="Picture Placeholder 4">
            <a:extLst>
              <a:ext uri="{FF2B5EF4-FFF2-40B4-BE49-F238E27FC236}">
                <a16:creationId xmlns:a16="http://schemas.microsoft.com/office/drawing/2014/main" id="{88222E49-A4D6-CA46-9DBB-AC446EEF603F}"/>
              </a:ext>
            </a:extLst>
          </p:cNvPr>
          <p:cNvSpPr>
            <a:spLocks noGrp="1"/>
          </p:cNvSpPr>
          <p:nvPr>
            <p:ph type="pic" sz="quarter" idx="12"/>
          </p:nvPr>
        </p:nvSpPr>
        <p:spPr>
          <a:xfrm>
            <a:off x="479376"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4" name="Picture Placeholder 4">
            <a:extLst>
              <a:ext uri="{FF2B5EF4-FFF2-40B4-BE49-F238E27FC236}">
                <a16:creationId xmlns:a16="http://schemas.microsoft.com/office/drawing/2014/main" id="{1D272D01-E16D-8C4D-9F46-A043F241E4A8}"/>
              </a:ext>
            </a:extLst>
          </p:cNvPr>
          <p:cNvSpPr>
            <a:spLocks noGrp="1"/>
          </p:cNvSpPr>
          <p:nvPr>
            <p:ph type="pic" sz="quarter" idx="13"/>
          </p:nvPr>
        </p:nvSpPr>
        <p:spPr>
          <a:xfrm>
            <a:off x="3338310" y="1580925"/>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5" name="Picture Placeholder 4">
            <a:extLst>
              <a:ext uri="{FF2B5EF4-FFF2-40B4-BE49-F238E27FC236}">
                <a16:creationId xmlns:a16="http://schemas.microsoft.com/office/drawing/2014/main" id="{F02A6715-711A-DA49-AC21-0909F0696A65}"/>
              </a:ext>
            </a:extLst>
          </p:cNvPr>
          <p:cNvSpPr>
            <a:spLocks noGrp="1"/>
          </p:cNvSpPr>
          <p:nvPr>
            <p:ph type="pic" sz="quarter" idx="14"/>
          </p:nvPr>
        </p:nvSpPr>
        <p:spPr>
          <a:xfrm>
            <a:off x="8979173"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6" name="Picture Placeholder 4">
            <a:extLst>
              <a:ext uri="{FF2B5EF4-FFF2-40B4-BE49-F238E27FC236}">
                <a16:creationId xmlns:a16="http://schemas.microsoft.com/office/drawing/2014/main" id="{5D1A1900-4F56-2B4F-BBFB-62C187B1AAF8}"/>
              </a:ext>
            </a:extLst>
          </p:cNvPr>
          <p:cNvSpPr>
            <a:spLocks noGrp="1"/>
          </p:cNvSpPr>
          <p:nvPr>
            <p:ph type="pic" sz="quarter" idx="15"/>
          </p:nvPr>
        </p:nvSpPr>
        <p:spPr>
          <a:xfrm>
            <a:off x="6146621"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2" name="Text Placeholder 9">
            <a:extLst>
              <a:ext uri="{FF2B5EF4-FFF2-40B4-BE49-F238E27FC236}">
                <a16:creationId xmlns:a16="http://schemas.microsoft.com/office/drawing/2014/main" id="{58CC5F27-2DF1-0C4E-95A1-849D837ACACC}"/>
              </a:ext>
            </a:extLst>
          </p:cNvPr>
          <p:cNvSpPr>
            <a:spLocks noGrp="1"/>
          </p:cNvSpPr>
          <p:nvPr>
            <p:ph type="body" sz="quarter" idx="10"/>
          </p:nvPr>
        </p:nvSpPr>
        <p:spPr>
          <a:xfrm>
            <a:off x="479376" y="4055910"/>
            <a:ext cx="11164827" cy="1893370"/>
          </a:xfrm>
          <a:prstGeom prst="rect">
            <a:avLst/>
          </a:prstGeom>
        </p:spPr>
        <p:txBody>
          <a:bodyPr/>
          <a:lstStyle>
            <a:lvl1pPr marL="0" indent="0">
              <a:buFontTx/>
              <a:buNone/>
              <a:defRPr sz="1800" b="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0" name="Title Placeholder 1">
            <a:extLst>
              <a:ext uri="{FF2B5EF4-FFF2-40B4-BE49-F238E27FC236}">
                <a16:creationId xmlns:a16="http://schemas.microsoft.com/office/drawing/2014/main" id="{EF26B9D4-44A7-DE48-9C31-0BB04BA68670}"/>
              </a:ext>
            </a:extLst>
          </p:cNvPr>
          <p:cNvSpPr>
            <a:spLocks noGrp="1"/>
          </p:cNvSpPr>
          <p:nvPr>
            <p:ph type="title"/>
          </p:nvPr>
        </p:nvSpPr>
        <p:spPr>
          <a:xfrm>
            <a:off x="551384" y="413792"/>
            <a:ext cx="11055789" cy="782960"/>
          </a:xfrm>
          <a:prstGeom prst="rect">
            <a:avLst/>
          </a:prstGeom>
        </p:spPr>
        <p:txBody>
          <a:bodyPr vert="horz" lIns="91440" tIns="45720" rIns="91440" bIns="45720" rtlCol="0" anchor="t" anchorCtr="0">
            <a:noAutofit/>
          </a:bodyPr>
          <a:lstStyle>
            <a:lvl1pPr algn="l">
              <a:defRPr b="1" i="0" cap="all" normalizeH="0" baseline="0">
                <a:solidFill>
                  <a:srgbClr val="C3DDD7"/>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310574472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11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8" name="Picture Placeholder 4">
            <a:extLst>
              <a:ext uri="{FF2B5EF4-FFF2-40B4-BE49-F238E27FC236}">
                <a16:creationId xmlns:a16="http://schemas.microsoft.com/office/drawing/2014/main" id="{C5C294E5-F755-7B4A-A655-04312EF0AFBA}"/>
              </a:ext>
            </a:extLst>
          </p:cNvPr>
          <p:cNvSpPr>
            <a:spLocks noGrp="1"/>
          </p:cNvSpPr>
          <p:nvPr>
            <p:ph type="pic" sz="quarter" idx="12"/>
          </p:nvPr>
        </p:nvSpPr>
        <p:spPr>
          <a:xfrm>
            <a:off x="479376"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9" name="Picture Placeholder 4">
            <a:extLst>
              <a:ext uri="{FF2B5EF4-FFF2-40B4-BE49-F238E27FC236}">
                <a16:creationId xmlns:a16="http://schemas.microsoft.com/office/drawing/2014/main" id="{F0C47967-C079-E24F-8636-1682CBF5FC61}"/>
              </a:ext>
            </a:extLst>
          </p:cNvPr>
          <p:cNvSpPr>
            <a:spLocks noGrp="1"/>
          </p:cNvSpPr>
          <p:nvPr>
            <p:ph type="pic" sz="quarter" idx="13"/>
          </p:nvPr>
        </p:nvSpPr>
        <p:spPr>
          <a:xfrm>
            <a:off x="3338310" y="1580925"/>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0" name="Picture Placeholder 4">
            <a:extLst>
              <a:ext uri="{FF2B5EF4-FFF2-40B4-BE49-F238E27FC236}">
                <a16:creationId xmlns:a16="http://schemas.microsoft.com/office/drawing/2014/main" id="{AA6708DB-A7AC-0942-95D4-D85B3A32B16B}"/>
              </a:ext>
            </a:extLst>
          </p:cNvPr>
          <p:cNvSpPr>
            <a:spLocks noGrp="1"/>
          </p:cNvSpPr>
          <p:nvPr>
            <p:ph type="pic" sz="quarter" idx="14"/>
          </p:nvPr>
        </p:nvSpPr>
        <p:spPr>
          <a:xfrm>
            <a:off x="8979173"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1" name="Picture Placeholder 4">
            <a:extLst>
              <a:ext uri="{FF2B5EF4-FFF2-40B4-BE49-F238E27FC236}">
                <a16:creationId xmlns:a16="http://schemas.microsoft.com/office/drawing/2014/main" id="{D60E9371-115B-6F42-8766-64226F594A18}"/>
              </a:ext>
            </a:extLst>
          </p:cNvPr>
          <p:cNvSpPr>
            <a:spLocks noGrp="1"/>
          </p:cNvSpPr>
          <p:nvPr>
            <p:ph type="pic" sz="quarter" idx="15"/>
          </p:nvPr>
        </p:nvSpPr>
        <p:spPr>
          <a:xfrm>
            <a:off x="6146621"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30" name="Text Placeholder 9">
            <a:extLst>
              <a:ext uri="{FF2B5EF4-FFF2-40B4-BE49-F238E27FC236}">
                <a16:creationId xmlns:a16="http://schemas.microsoft.com/office/drawing/2014/main" id="{B58FE328-85D5-A74E-A340-A55D92D9F557}"/>
              </a:ext>
            </a:extLst>
          </p:cNvPr>
          <p:cNvSpPr>
            <a:spLocks noGrp="1"/>
          </p:cNvSpPr>
          <p:nvPr>
            <p:ph type="body" sz="quarter" idx="10"/>
          </p:nvPr>
        </p:nvSpPr>
        <p:spPr>
          <a:xfrm>
            <a:off x="479376" y="4055910"/>
            <a:ext cx="11164827" cy="1893370"/>
          </a:xfrm>
          <a:prstGeom prst="rect">
            <a:avLst/>
          </a:prstGeom>
        </p:spPr>
        <p:txBody>
          <a:bodyPr/>
          <a:lstStyle>
            <a:lvl1pPr marL="0" indent="0">
              <a:buFontTx/>
              <a:buNone/>
              <a:defRPr sz="1800" b="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3" name="Round Diagonal Corner Rectangle 12">
            <a:extLst>
              <a:ext uri="{FF2B5EF4-FFF2-40B4-BE49-F238E27FC236}">
                <a16:creationId xmlns:a16="http://schemas.microsoft.com/office/drawing/2014/main" id="{BD57A1AD-B25C-354A-852D-EBF26EB7CCF0}"/>
              </a:ext>
            </a:extLst>
          </p:cNvPr>
          <p:cNvSpPr/>
          <p:nvPr/>
        </p:nvSpPr>
        <p:spPr>
          <a:xfrm flipH="1">
            <a:off x="-3" y="0"/>
            <a:ext cx="11644206" cy="1268760"/>
          </a:xfrm>
          <a:prstGeom prst="round2DiagRect">
            <a:avLst>
              <a:gd name="adj1" fmla="val 42510"/>
              <a:gd name="adj2" fmla="val 0"/>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6" name="Title Placeholder 1">
            <a:extLst>
              <a:ext uri="{FF2B5EF4-FFF2-40B4-BE49-F238E27FC236}">
                <a16:creationId xmlns:a16="http://schemas.microsoft.com/office/drawing/2014/main" id="{D9D27A9D-692C-A04A-BCE7-AB2E8A757650}"/>
              </a:ext>
            </a:extLst>
          </p:cNvPr>
          <p:cNvSpPr txBox="1">
            <a:spLocks/>
          </p:cNvSpPr>
          <p:nvPr/>
        </p:nvSpPr>
        <p:spPr>
          <a:xfrm>
            <a:off x="614842" y="382352"/>
            <a:ext cx="9217024" cy="504056"/>
          </a:xfrm>
          <a:prstGeom prst="rect">
            <a:avLst/>
          </a:prstGeom>
        </p:spPr>
        <p:txBody>
          <a:bodyPr vert="horz" lIns="91440" tIns="45720" rIns="91440" bIns="45720" rtlCol="0" anchor="t" anchorCtr="0">
            <a:noAutofit/>
          </a:bodyPr>
          <a:lstStyle>
            <a:lvl1pPr algn="l" defTabSz="685800" rtl="0" eaLnBrk="1" latinLnBrk="0" hangingPunct="1">
              <a:lnSpc>
                <a:spcPct val="90000"/>
              </a:lnSpc>
              <a:spcBef>
                <a:spcPct val="0"/>
              </a:spcBef>
              <a:buNone/>
              <a:defRPr sz="3300" b="1" i="0" kern="1200" cap="all" normalizeH="0" baseline="0">
                <a:solidFill>
                  <a:srgbClr val="0C244C"/>
                </a:solidFill>
                <a:latin typeface="Arial"/>
                <a:ea typeface="+mj-ea"/>
                <a:cs typeface="Arial"/>
              </a:defRPr>
            </a:lvl1pPr>
          </a:lstStyle>
          <a:p>
            <a:r>
              <a:rPr lang="en-AU">
                <a:solidFill>
                  <a:srgbClr val="0C244C"/>
                </a:solidFill>
              </a:rPr>
              <a:t>Click to edit Master title style</a:t>
            </a:r>
            <a:endParaRPr lang="en-US">
              <a:solidFill>
                <a:srgbClr val="0C244C"/>
              </a:solidFill>
            </a:endParaRPr>
          </a:p>
        </p:txBody>
      </p:sp>
    </p:spTree>
    <p:extLst>
      <p:ext uri="{BB962C8B-B14F-4D97-AF65-F5344CB8AC3E}">
        <p14:creationId xmlns:p14="http://schemas.microsoft.com/office/powerpoint/2010/main" val="99541412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34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8" name="Picture Placeholder 4">
            <a:extLst>
              <a:ext uri="{FF2B5EF4-FFF2-40B4-BE49-F238E27FC236}">
                <a16:creationId xmlns:a16="http://schemas.microsoft.com/office/drawing/2014/main" id="{C5C294E5-F755-7B4A-A655-04312EF0AFBA}"/>
              </a:ext>
            </a:extLst>
          </p:cNvPr>
          <p:cNvSpPr>
            <a:spLocks noGrp="1"/>
          </p:cNvSpPr>
          <p:nvPr>
            <p:ph type="pic" sz="quarter" idx="12"/>
          </p:nvPr>
        </p:nvSpPr>
        <p:spPr>
          <a:xfrm>
            <a:off x="479376"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9" name="Picture Placeholder 4">
            <a:extLst>
              <a:ext uri="{FF2B5EF4-FFF2-40B4-BE49-F238E27FC236}">
                <a16:creationId xmlns:a16="http://schemas.microsoft.com/office/drawing/2014/main" id="{F0C47967-C079-E24F-8636-1682CBF5FC61}"/>
              </a:ext>
            </a:extLst>
          </p:cNvPr>
          <p:cNvSpPr>
            <a:spLocks noGrp="1"/>
          </p:cNvSpPr>
          <p:nvPr>
            <p:ph type="pic" sz="quarter" idx="13"/>
          </p:nvPr>
        </p:nvSpPr>
        <p:spPr>
          <a:xfrm>
            <a:off x="3338310" y="1580925"/>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0" name="Picture Placeholder 4">
            <a:extLst>
              <a:ext uri="{FF2B5EF4-FFF2-40B4-BE49-F238E27FC236}">
                <a16:creationId xmlns:a16="http://schemas.microsoft.com/office/drawing/2014/main" id="{AA6708DB-A7AC-0942-95D4-D85B3A32B16B}"/>
              </a:ext>
            </a:extLst>
          </p:cNvPr>
          <p:cNvSpPr>
            <a:spLocks noGrp="1"/>
          </p:cNvSpPr>
          <p:nvPr>
            <p:ph type="pic" sz="quarter" idx="14"/>
          </p:nvPr>
        </p:nvSpPr>
        <p:spPr>
          <a:xfrm>
            <a:off x="8979173"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1" name="Picture Placeholder 4">
            <a:extLst>
              <a:ext uri="{FF2B5EF4-FFF2-40B4-BE49-F238E27FC236}">
                <a16:creationId xmlns:a16="http://schemas.microsoft.com/office/drawing/2014/main" id="{D60E9371-115B-6F42-8766-64226F594A18}"/>
              </a:ext>
            </a:extLst>
          </p:cNvPr>
          <p:cNvSpPr>
            <a:spLocks noGrp="1"/>
          </p:cNvSpPr>
          <p:nvPr>
            <p:ph type="pic" sz="quarter" idx="15"/>
          </p:nvPr>
        </p:nvSpPr>
        <p:spPr>
          <a:xfrm>
            <a:off x="6146621"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30" name="Text Placeholder 9">
            <a:extLst>
              <a:ext uri="{FF2B5EF4-FFF2-40B4-BE49-F238E27FC236}">
                <a16:creationId xmlns:a16="http://schemas.microsoft.com/office/drawing/2014/main" id="{B58FE328-85D5-A74E-A340-A55D92D9F557}"/>
              </a:ext>
            </a:extLst>
          </p:cNvPr>
          <p:cNvSpPr>
            <a:spLocks noGrp="1"/>
          </p:cNvSpPr>
          <p:nvPr>
            <p:ph type="body" sz="quarter" idx="10"/>
          </p:nvPr>
        </p:nvSpPr>
        <p:spPr>
          <a:xfrm>
            <a:off x="479376" y="4055910"/>
            <a:ext cx="11164827" cy="1893370"/>
          </a:xfrm>
          <a:prstGeom prst="rect">
            <a:avLst/>
          </a:prstGeom>
        </p:spPr>
        <p:txBody>
          <a:bodyPr/>
          <a:lstStyle>
            <a:lvl1pPr marL="0" indent="0">
              <a:buFontTx/>
              <a:buNone/>
              <a:defRPr sz="1800" b="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3" name="Round Diagonal Corner Rectangle 12">
            <a:extLst>
              <a:ext uri="{FF2B5EF4-FFF2-40B4-BE49-F238E27FC236}">
                <a16:creationId xmlns:a16="http://schemas.microsoft.com/office/drawing/2014/main" id="{BD57A1AD-B25C-354A-852D-EBF26EB7CCF0}"/>
              </a:ext>
            </a:extLst>
          </p:cNvPr>
          <p:cNvSpPr/>
          <p:nvPr/>
        </p:nvSpPr>
        <p:spPr>
          <a:xfrm flipH="1">
            <a:off x="-3" y="0"/>
            <a:ext cx="11644206" cy="1268760"/>
          </a:xfrm>
          <a:prstGeom prst="round2DiagRect">
            <a:avLst>
              <a:gd name="adj1" fmla="val 42510"/>
              <a:gd name="adj2" fmla="val 0"/>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6" name="Title Placeholder 1">
            <a:extLst>
              <a:ext uri="{FF2B5EF4-FFF2-40B4-BE49-F238E27FC236}">
                <a16:creationId xmlns:a16="http://schemas.microsoft.com/office/drawing/2014/main" id="{D9D27A9D-692C-A04A-BCE7-AB2E8A757650}"/>
              </a:ext>
            </a:extLst>
          </p:cNvPr>
          <p:cNvSpPr txBox="1">
            <a:spLocks/>
          </p:cNvSpPr>
          <p:nvPr/>
        </p:nvSpPr>
        <p:spPr>
          <a:xfrm>
            <a:off x="614842" y="382352"/>
            <a:ext cx="9217024" cy="504056"/>
          </a:xfrm>
          <a:prstGeom prst="rect">
            <a:avLst/>
          </a:prstGeom>
        </p:spPr>
        <p:txBody>
          <a:bodyPr vert="horz" lIns="91440" tIns="45720" rIns="91440" bIns="45720" rtlCol="0" anchor="t" anchorCtr="0">
            <a:noAutofit/>
          </a:bodyPr>
          <a:lstStyle>
            <a:lvl1pPr algn="l" defTabSz="685800" rtl="0" eaLnBrk="1" latinLnBrk="0" hangingPunct="1">
              <a:lnSpc>
                <a:spcPct val="90000"/>
              </a:lnSpc>
              <a:spcBef>
                <a:spcPct val="0"/>
              </a:spcBef>
              <a:buNone/>
              <a:defRPr sz="3300" b="1" i="0" kern="1200" cap="all" normalizeH="0" baseline="0">
                <a:solidFill>
                  <a:srgbClr val="0C244C"/>
                </a:solidFill>
                <a:latin typeface="Arial"/>
                <a:ea typeface="+mj-ea"/>
                <a:cs typeface="Arial"/>
              </a:defRPr>
            </a:lvl1pPr>
          </a:lstStyle>
          <a:p>
            <a:r>
              <a:rPr lang="en-AU">
                <a:solidFill>
                  <a:srgbClr val="0C244C"/>
                </a:solidFill>
              </a:rPr>
              <a:t>Click to edit Master title style</a:t>
            </a:r>
            <a:endParaRPr lang="en-US">
              <a:solidFill>
                <a:srgbClr val="0C244C"/>
              </a:solidFill>
            </a:endParaRPr>
          </a:p>
        </p:txBody>
      </p:sp>
    </p:spTree>
    <p:extLst>
      <p:ext uri="{BB962C8B-B14F-4D97-AF65-F5344CB8AC3E}">
        <p14:creationId xmlns:p14="http://schemas.microsoft.com/office/powerpoint/2010/main" val="269512139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25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3" name="Picture Placeholder 4">
            <a:extLst>
              <a:ext uri="{FF2B5EF4-FFF2-40B4-BE49-F238E27FC236}">
                <a16:creationId xmlns:a16="http://schemas.microsoft.com/office/drawing/2014/main" id="{88222E49-A4D6-CA46-9DBB-AC446EEF603F}"/>
              </a:ext>
            </a:extLst>
          </p:cNvPr>
          <p:cNvSpPr>
            <a:spLocks noGrp="1"/>
          </p:cNvSpPr>
          <p:nvPr>
            <p:ph type="pic" sz="quarter" idx="12"/>
          </p:nvPr>
        </p:nvSpPr>
        <p:spPr>
          <a:xfrm>
            <a:off x="479376"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4" name="Picture Placeholder 4">
            <a:extLst>
              <a:ext uri="{FF2B5EF4-FFF2-40B4-BE49-F238E27FC236}">
                <a16:creationId xmlns:a16="http://schemas.microsoft.com/office/drawing/2014/main" id="{1D272D01-E16D-8C4D-9F46-A043F241E4A8}"/>
              </a:ext>
            </a:extLst>
          </p:cNvPr>
          <p:cNvSpPr>
            <a:spLocks noGrp="1"/>
          </p:cNvSpPr>
          <p:nvPr>
            <p:ph type="pic" sz="quarter" idx="13"/>
          </p:nvPr>
        </p:nvSpPr>
        <p:spPr>
          <a:xfrm>
            <a:off x="3338310" y="1580925"/>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5" name="Picture Placeholder 4">
            <a:extLst>
              <a:ext uri="{FF2B5EF4-FFF2-40B4-BE49-F238E27FC236}">
                <a16:creationId xmlns:a16="http://schemas.microsoft.com/office/drawing/2014/main" id="{F02A6715-711A-DA49-AC21-0909F0696A65}"/>
              </a:ext>
            </a:extLst>
          </p:cNvPr>
          <p:cNvSpPr>
            <a:spLocks noGrp="1"/>
          </p:cNvSpPr>
          <p:nvPr>
            <p:ph type="pic" sz="quarter" idx="14"/>
          </p:nvPr>
        </p:nvSpPr>
        <p:spPr>
          <a:xfrm>
            <a:off x="8979173"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6" name="Picture Placeholder 4">
            <a:extLst>
              <a:ext uri="{FF2B5EF4-FFF2-40B4-BE49-F238E27FC236}">
                <a16:creationId xmlns:a16="http://schemas.microsoft.com/office/drawing/2014/main" id="{5D1A1900-4F56-2B4F-BBFB-62C187B1AAF8}"/>
              </a:ext>
            </a:extLst>
          </p:cNvPr>
          <p:cNvSpPr>
            <a:spLocks noGrp="1"/>
          </p:cNvSpPr>
          <p:nvPr>
            <p:ph type="pic" sz="quarter" idx="15"/>
          </p:nvPr>
        </p:nvSpPr>
        <p:spPr>
          <a:xfrm>
            <a:off x="6146621"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2" name="Text Placeholder 9">
            <a:extLst>
              <a:ext uri="{FF2B5EF4-FFF2-40B4-BE49-F238E27FC236}">
                <a16:creationId xmlns:a16="http://schemas.microsoft.com/office/drawing/2014/main" id="{58CC5F27-2DF1-0C4E-95A1-849D837ACACC}"/>
              </a:ext>
            </a:extLst>
          </p:cNvPr>
          <p:cNvSpPr>
            <a:spLocks noGrp="1"/>
          </p:cNvSpPr>
          <p:nvPr>
            <p:ph type="body" sz="quarter" idx="10"/>
          </p:nvPr>
        </p:nvSpPr>
        <p:spPr>
          <a:xfrm>
            <a:off x="479376" y="4055910"/>
            <a:ext cx="11164827" cy="1893370"/>
          </a:xfrm>
          <a:prstGeom prst="rect">
            <a:avLst/>
          </a:prstGeom>
        </p:spPr>
        <p:txBody>
          <a:bodyPr/>
          <a:lstStyle>
            <a:lvl1pPr marL="0" indent="0">
              <a:buFontTx/>
              <a:buNone/>
              <a:defRPr sz="1800" b="0" cap="none" baseline="0">
                <a:solidFill>
                  <a:srgbClr val="0C244C"/>
                </a:solidFill>
                <a:latin typeface="Arial"/>
                <a:cs typeface="Arial"/>
              </a:defRPr>
            </a:lvl1pPr>
            <a:lvl2pPr marL="0" indent="0">
              <a:spcBef>
                <a:spcPts val="188"/>
              </a:spcBef>
              <a:buFontTx/>
              <a:buNone/>
              <a:defRPr sz="1800" cap="all">
                <a:solidFill>
                  <a:srgbClr val="63B1A4"/>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0" name="Round Diagonal Corner Rectangle 9">
            <a:extLst>
              <a:ext uri="{FF2B5EF4-FFF2-40B4-BE49-F238E27FC236}">
                <a16:creationId xmlns:a16="http://schemas.microsoft.com/office/drawing/2014/main" id="{654921C3-E5E3-B14F-856D-25AE936CF341}"/>
              </a:ext>
            </a:extLst>
          </p:cNvPr>
          <p:cNvSpPr/>
          <p:nvPr/>
        </p:nvSpPr>
        <p:spPr>
          <a:xfrm flipH="1">
            <a:off x="-3" y="0"/>
            <a:ext cx="11644206" cy="1268760"/>
          </a:xfrm>
          <a:prstGeom prst="round2DiagRect">
            <a:avLst>
              <a:gd name="adj1" fmla="val 42510"/>
              <a:gd name="adj2" fmla="val 0"/>
            </a:avLst>
          </a:prstGeom>
          <a:solidFill>
            <a:srgbClr val="0C24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7" name="Title Placeholder 1">
            <a:extLst>
              <a:ext uri="{FF2B5EF4-FFF2-40B4-BE49-F238E27FC236}">
                <a16:creationId xmlns:a16="http://schemas.microsoft.com/office/drawing/2014/main" id="{6CB0C7A4-192E-364E-A69A-D07332308920}"/>
              </a:ext>
            </a:extLst>
          </p:cNvPr>
          <p:cNvSpPr>
            <a:spLocks noGrp="1"/>
          </p:cNvSpPr>
          <p:nvPr>
            <p:ph type="title"/>
          </p:nvPr>
        </p:nvSpPr>
        <p:spPr>
          <a:xfrm>
            <a:off x="335360" y="332656"/>
            <a:ext cx="10801200" cy="792088"/>
          </a:xfrm>
          <a:prstGeom prst="rect">
            <a:avLst/>
          </a:prstGeom>
        </p:spPr>
        <p:txBody>
          <a:bodyPr vert="horz" lIns="91440" tIns="45720" rIns="91440" bIns="45720" rtlCol="0" anchor="t" anchorCtr="0">
            <a:noAutofit/>
          </a:bodyPr>
          <a:lstStyle>
            <a:lvl1pPr algn="l">
              <a:defRPr b="1" i="0" cap="all" normalizeH="0" baseline="0">
                <a:solidFill>
                  <a:srgbClr val="C3DDD7"/>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257671939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15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9" name="Round Diagonal Corner Rectangle 8">
            <a:extLst>
              <a:ext uri="{FF2B5EF4-FFF2-40B4-BE49-F238E27FC236}">
                <a16:creationId xmlns:a16="http://schemas.microsoft.com/office/drawing/2014/main" id="{42FEA488-D4E2-0343-A83D-08BB48D2752D}"/>
              </a:ext>
            </a:extLst>
          </p:cNvPr>
          <p:cNvSpPr/>
          <p:nvPr/>
        </p:nvSpPr>
        <p:spPr>
          <a:xfrm flipH="1">
            <a:off x="-3" y="0"/>
            <a:ext cx="11644206" cy="1268760"/>
          </a:xfrm>
          <a:prstGeom prst="round2DiagRect">
            <a:avLst>
              <a:gd name="adj1" fmla="val 42510"/>
              <a:gd name="adj2" fmla="val 0"/>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0" name="Title Placeholder 1">
            <a:extLst>
              <a:ext uri="{FF2B5EF4-FFF2-40B4-BE49-F238E27FC236}">
                <a16:creationId xmlns:a16="http://schemas.microsoft.com/office/drawing/2014/main" id="{504D441F-8D27-9645-844D-1967EBCD637A}"/>
              </a:ext>
            </a:extLst>
          </p:cNvPr>
          <p:cNvSpPr>
            <a:spLocks noGrp="1"/>
          </p:cNvSpPr>
          <p:nvPr>
            <p:ph type="title"/>
          </p:nvPr>
        </p:nvSpPr>
        <p:spPr>
          <a:xfrm>
            <a:off x="335360" y="332656"/>
            <a:ext cx="10801200" cy="792088"/>
          </a:xfrm>
          <a:prstGeom prst="rect">
            <a:avLst/>
          </a:prstGeom>
        </p:spPr>
        <p:txBody>
          <a:bodyPr vert="horz" lIns="91440" tIns="45720" rIns="91440" bIns="45720" rtlCol="0" anchor="t" anchorCtr="0">
            <a:noAutofit/>
          </a:bodyPr>
          <a:lstStyle>
            <a:lvl1pPr algn="l">
              <a:defRPr b="1" i="0" cap="all" normalizeH="0" baseline="0">
                <a:solidFill>
                  <a:srgbClr val="D86075"/>
                </a:solidFill>
                <a:latin typeface="Arial"/>
                <a:cs typeface="Arial"/>
              </a:defRPr>
            </a:lvl1pPr>
          </a:lstStyle>
          <a:p>
            <a:r>
              <a:rPr lang="en-GB"/>
              <a:t>Click to edit Master title style</a:t>
            </a:r>
            <a:endParaRPr lang="en-US"/>
          </a:p>
        </p:txBody>
      </p:sp>
      <p:sp>
        <p:nvSpPr>
          <p:cNvPr id="11" name="Text Placeholder 9">
            <a:extLst>
              <a:ext uri="{FF2B5EF4-FFF2-40B4-BE49-F238E27FC236}">
                <a16:creationId xmlns:a16="http://schemas.microsoft.com/office/drawing/2014/main" id="{F1713762-D6C6-CB4B-8881-EB8E8FA871AE}"/>
              </a:ext>
            </a:extLst>
          </p:cNvPr>
          <p:cNvSpPr>
            <a:spLocks noGrp="1"/>
          </p:cNvSpPr>
          <p:nvPr>
            <p:ph type="body" sz="quarter" idx="10"/>
          </p:nvPr>
        </p:nvSpPr>
        <p:spPr>
          <a:xfrm>
            <a:off x="479376" y="1601416"/>
            <a:ext cx="11127797" cy="4347864"/>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4658302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3_Title Slide">
    <p:bg>
      <p:bgPr>
        <a:solidFill>
          <a:srgbClr val="C3DDD7"/>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5" name="Title Placeholder 1">
            <a:extLst>
              <a:ext uri="{FF2B5EF4-FFF2-40B4-BE49-F238E27FC236}">
                <a16:creationId xmlns:a16="http://schemas.microsoft.com/office/drawing/2014/main" id="{3A23D3B5-17DF-E94A-8FB3-6084B9757396}"/>
              </a:ext>
            </a:extLst>
          </p:cNvPr>
          <p:cNvSpPr>
            <a:spLocks noGrp="1"/>
          </p:cNvSpPr>
          <p:nvPr>
            <p:ph type="title"/>
          </p:nvPr>
        </p:nvSpPr>
        <p:spPr>
          <a:xfrm>
            <a:off x="551384" y="413792"/>
            <a:ext cx="11055789" cy="710952"/>
          </a:xfrm>
          <a:prstGeom prst="rect">
            <a:avLst/>
          </a:prstGeom>
        </p:spPr>
        <p:txBody>
          <a:bodyPr vert="horz" lIns="91440" tIns="45720" rIns="91440" bIns="45720" rtlCol="0" anchor="t" anchorCtr="0">
            <a:noAutofit/>
          </a:bodyPr>
          <a:lstStyle>
            <a:lvl1pPr algn="l">
              <a:defRPr b="1" i="0" cap="all" normalizeH="0" baseline="0">
                <a:solidFill>
                  <a:srgbClr val="D86075"/>
                </a:solidFill>
                <a:latin typeface="Arial"/>
                <a:cs typeface="Arial"/>
              </a:defRPr>
            </a:lvl1pPr>
          </a:lstStyle>
          <a:p>
            <a:r>
              <a:rPr lang="en-GB"/>
              <a:t>Click to edit Master title style</a:t>
            </a:r>
            <a:endParaRPr lang="en-US"/>
          </a:p>
        </p:txBody>
      </p:sp>
      <p:sp>
        <p:nvSpPr>
          <p:cNvPr id="6" name="Text Placeholder 9">
            <a:extLst>
              <a:ext uri="{FF2B5EF4-FFF2-40B4-BE49-F238E27FC236}">
                <a16:creationId xmlns:a16="http://schemas.microsoft.com/office/drawing/2014/main" id="{7A4B785D-CEDA-A042-93FF-FDDC90576B9A}"/>
              </a:ext>
            </a:extLst>
          </p:cNvPr>
          <p:cNvSpPr>
            <a:spLocks noGrp="1"/>
          </p:cNvSpPr>
          <p:nvPr>
            <p:ph type="body" sz="quarter" idx="10"/>
          </p:nvPr>
        </p:nvSpPr>
        <p:spPr>
          <a:xfrm>
            <a:off x="551384" y="1233891"/>
            <a:ext cx="11055789" cy="4104456"/>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Text Placeholder 15">
            <a:extLst>
              <a:ext uri="{FF2B5EF4-FFF2-40B4-BE49-F238E27FC236}">
                <a16:creationId xmlns:a16="http://schemas.microsoft.com/office/drawing/2014/main" id="{2309A17F-886E-9245-A52B-75E9730B0135}"/>
              </a:ext>
            </a:extLst>
          </p:cNvPr>
          <p:cNvSpPr>
            <a:spLocks noGrp="1"/>
          </p:cNvSpPr>
          <p:nvPr>
            <p:ph type="body" sz="quarter" idx="11" hasCustomPrompt="1"/>
          </p:nvPr>
        </p:nvSpPr>
        <p:spPr>
          <a:xfrm>
            <a:off x="551384" y="5338347"/>
            <a:ext cx="6087237" cy="819150"/>
          </a:xfrm>
          <a:prstGeom prst="rect">
            <a:avLst/>
          </a:prstGeom>
        </p:spPr>
        <p:txBody>
          <a:bodyPr anchor="b">
            <a:noAutofit/>
          </a:bodyPr>
          <a:lstStyle>
            <a:lvl1pPr marL="0" indent="0">
              <a:buFontTx/>
              <a:buNone/>
              <a:defRPr sz="950">
                <a:solidFill>
                  <a:srgbClr val="0C244C"/>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AU"/>
              <a:t>Click to edit Master text styles</a:t>
            </a:r>
          </a:p>
        </p:txBody>
      </p:sp>
      <p:sp>
        <p:nvSpPr>
          <p:cNvPr id="9" name="TextBox 8">
            <a:extLst>
              <a:ext uri="{FF2B5EF4-FFF2-40B4-BE49-F238E27FC236}">
                <a16:creationId xmlns:a16="http://schemas.microsoft.com/office/drawing/2014/main" id="{D85E4D10-669F-B44A-829C-549EADDE5760}"/>
              </a:ext>
            </a:extLst>
          </p:cNvPr>
          <p:cNvSpPr txBox="1"/>
          <p:nvPr userDrawn="1"/>
        </p:nvSpPr>
        <p:spPr>
          <a:xfrm>
            <a:off x="13552369" y="6179419"/>
            <a:ext cx="248786" cy="369332"/>
          </a:xfrm>
          <a:prstGeom prst="rect">
            <a:avLst/>
          </a:prstGeom>
          <a:noFill/>
        </p:spPr>
        <p:txBody>
          <a:bodyPr wrap="none" rtlCol="0">
            <a:spAutoFit/>
          </a:bodyPr>
          <a:lstStyle/>
          <a:p>
            <a:r>
              <a:rPr lang="en-US" sz="1800"/>
              <a:t> </a:t>
            </a:r>
          </a:p>
        </p:txBody>
      </p:sp>
    </p:spTree>
    <p:extLst>
      <p:ext uri="{BB962C8B-B14F-4D97-AF65-F5344CB8AC3E}">
        <p14:creationId xmlns:p14="http://schemas.microsoft.com/office/powerpoint/2010/main" val="333558707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16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7" name="Round Diagonal Corner Rectangle 6">
            <a:extLst>
              <a:ext uri="{FF2B5EF4-FFF2-40B4-BE49-F238E27FC236}">
                <a16:creationId xmlns:a16="http://schemas.microsoft.com/office/drawing/2014/main" id="{63CED192-F6AA-F84B-A24E-F2B1462C0185}"/>
              </a:ext>
            </a:extLst>
          </p:cNvPr>
          <p:cNvSpPr/>
          <p:nvPr/>
        </p:nvSpPr>
        <p:spPr>
          <a:xfrm flipH="1">
            <a:off x="-3" y="0"/>
            <a:ext cx="11644206" cy="1268760"/>
          </a:xfrm>
          <a:prstGeom prst="round2DiagRect">
            <a:avLst>
              <a:gd name="adj1" fmla="val 42510"/>
              <a:gd name="adj2" fmla="val 0"/>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8" name="Title Placeholder 1">
            <a:extLst>
              <a:ext uri="{FF2B5EF4-FFF2-40B4-BE49-F238E27FC236}">
                <a16:creationId xmlns:a16="http://schemas.microsoft.com/office/drawing/2014/main" id="{2126A5E3-F8BB-9847-A268-2C44D477175C}"/>
              </a:ext>
            </a:extLst>
          </p:cNvPr>
          <p:cNvSpPr>
            <a:spLocks noGrp="1"/>
          </p:cNvSpPr>
          <p:nvPr>
            <p:ph type="title"/>
          </p:nvPr>
        </p:nvSpPr>
        <p:spPr>
          <a:xfrm>
            <a:off x="335360" y="332656"/>
            <a:ext cx="10801200" cy="792088"/>
          </a:xfrm>
          <a:prstGeom prst="rect">
            <a:avLst/>
          </a:prstGeom>
        </p:spPr>
        <p:txBody>
          <a:bodyPr vert="horz" lIns="91440" tIns="45720" rIns="91440" bIns="45720" rtlCol="0" anchor="t"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9" name="Text Placeholder 9">
            <a:extLst>
              <a:ext uri="{FF2B5EF4-FFF2-40B4-BE49-F238E27FC236}">
                <a16:creationId xmlns:a16="http://schemas.microsoft.com/office/drawing/2014/main" id="{5B616937-BF51-4049-AF81-62EC6F0226C2}"/>
              </a:ext>
            </a:extLst>
          </p:cNvPr>
          <p:cNvSpPr>
            <a:spLocks noGrp="1"/>
          </p:cNvSpPr>
          <p:nvPr>
            <p:ph type="body" sz="quarter" idx="10"/>
          </p:nvPr>
        </p:nvSpPr>
        <p:spPr>
          <a:xfrm>
            <a:off x="479376" y="1601416"/>
            <a:ext cx="11127797" cy="4347864"/>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165223170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17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7" name="Round Diagonal Corner Rectangle 6">
            <a:extLst>
              <a:ext uri="{FF2B5EF4-FFF2-40B4-BE49-F238E27FC236}">
                <a16:creationId xmlns:a16="http://schemas.microsoft.com/office/drawing/2014/main" id="{1F6343B1-1103-C843-8D41-C961B8DAE725}"/>
              </a:ext>
            </a:extLst>
          </p:cNvPr>
          <p:cNvSpPr/>
          <p:nvPr/>
        </p:nvSpPr>
        <p:spPr>
          <a:xfrm flipH="1">
            <a:off x="-3" y="0"/>
            <a:ext cx="11644206" cy="1268760"/>
          </a:xfrm>
          <a:prstGeom prst="round2DiagRect">
            <a:avLst>
              <a:gd name="adj1" fmla="val 42510"/>
              <a:gd name="adj2" fmla="val 0"/>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8" name="Title Placeholder 1">
            <a:extLst>
              <a:ext uri="{FF2B5EF4-FFF2-40B4-BE49-F238E27FC236}">
                <a16:creationId xmlns:a16="http://schemas.microsoft.com/office/drawing/2014/main" id="{691065F9-7C50-854A-BCD1-F52A2880C08A}"/>
              </a:ext>
            </a:extLst>
          </p:cNvPr>
          <p:cNvSpPr>
            <a:spLocks noGrp="1"/>
          </p:cNvSpPr>
          <p:nvPr>
            <p:ph type="title"/>
          </p:nvPr>
        </p:nvSpPr>
        <p:spPr>
          <a:xfrm>
            <a:off x="335360" y="332656"/>
            <a:ext cx="10801200" cy="792088"/>
          </a:xfrm>
          <a:prstGeom prst="rect">
            <a:avLst/>
          </a:prstGeom>
        </p:spPr>
        <p:txBody>
          <a:bodyPr vert="horz" lIns="91440" tIns="45720" rIns="91440" bIns="45720" rtlCol="0" anchor="t"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9" name="Text Placeholder 9">
            <a:extLst>
              <a:ext uri="{FF2B5EF4-FFF2-40B4-BE49-F238E27FC236}">
                <a16:creationId xmlns:a16="http://schemas.microsoft.com/office/drawing/2014/main" id="{C75A8353-0B25-3047-B90E-7EEA7F64C7C0}"/>
              </a:ext>
            </a:extLst>
          </p:cNvPr>
          <p:cNvSpPr>
            <a:spLocks noGrp="1"/>
          </p:cNvSpPr>
          <p:nvPr>
            <p:ph type="body" sz="quarter" idx="10"/>
          </p:nvPr>
        </p:nvSpPr>
        <p:spPr>
          <a:xfrm>
            <a:off x="479376" y="1601416"/>
            <a:ext cx="11127797" cy="4347864"/>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18751765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2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7" name="Round Diagonal Corner Rectangle 6">
            <a:extLst>
              <a:ext uri="{FF2B5EF4-FFF2-40B4-BE49-F238E27FC236}">
                <a16:creationId xmlns:a16="http://schemas.microsoft.com/office/drawing/2014/main" id="{7B889128-811C-DE4A-B7A2-B59A0C053A56}"/>
              </a:ext>
            </a:extLst>
          </p:cNvPr>
          <p:cNvSpPr/>
          <p:nvPr/>
        </p:nvSpPr>
        <p:spPr>
          <a:xfrm flipH="1">
            <a:off x="-3" y="0"/>
            <a:ext cx="11644206" cy="1268760"/>
          </a:xfrm>
          <a:prstGeom prst="round2DiagRect">
            <a:avLst>
              <a:gd name="adj1" fmla="val 42510"/>
              <a:gd name="adj2" fmla="val 0"/>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8" name="Title Placeholder 1">
            <a:extLst>
              <a:ext uri="{FF2B5EF4-FFF2-40B4-BE49-F238E27FC236}">
                <a16:creationId xmlns:a16="http://schemas.microsoft.com/office/drawing/2014/main" id="{FEB1C999-967E-FC4C-BAD0-5FB4A50DC688}"/>
              </a:ext>
            </a:extLst>
          </p:cNvPr>
          <p:cNvSpPr>
            <a:spLocks noGrp="1"/>
          </p:cNvSpPr>
          <p:nvPr>
            <p:ph type="title"/>
          </p:nvPr>
        </p:nvSpPr>
        <p:spPr>
          <a:xfrm>
            <a:off x="335360" y="332656"/>
            <a:ext cx="10801200" cy="792088"/>
          </a:xfrm>
          <a:prstGeom prst="rect">
            <a:avLst/>
          </a:prstGeom>
        </p:spPr>
        <p:txBody>
          <a:bodyPr vert="horz" lIns="91440" tIns="45720" rIns="91440" bIns="45720" rtlCol="0" anchor="t"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9" name="Text Placeholder 9">
            <a:extLst>
              <a:ext uri="{FF2B5EF4-FFF2-40B4-BE49-F238E27FC236}">
                <a16:creationId xmlns:a16="http://schemas.microsoft.com/office/drawing/2014/main" id="{B9889083-EE2F-7A4E-A509-D04642586167}"/>
              </a:ext>
            </a:extLst>
          </p:cNvPr>
          <p:cNvSpPr>
            <a:spLocks noGrp="1"/>
          </p:cNvSpPr>
          <p:nvPr>
            <p:ph type="body" sz="quarter" idx="10"/>
          </p:nvPr>
        </p:nvSpPr>
        <p:spPr>
          <a:xfrm>
            <a:off x="479376" y="1601416"/>
            <a:ext cx="11127797" cy="4347864"/>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D86075"/>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283582734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14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22" name="Text Placeholder 9">
            <a:extLst>
              <a:ext uri="{FF2B5EF4-FFF2-40B4-BE49-F238E27FC236}">
                <a16:creationId xmlns:a16="http://schemas.microsoft.com/office/drawing/2014/main" id="{FFA89BCE-54A3-854E-88E7-181BE4849E62}"/>
              </a:ext>
            </a:extLst>
          </p:cNvPr>
          <p:cNvSpPr>
            <a:spLocks noGrp="1"/>
          </p:cNvSpPr>
          <p:nvPr>
            <p:ph type="body" sz="quarter" idx="10"/>
          </p:nvPr>
        </p:nvSpPr>
        <p:spPr>
          <a:xfrm>
            <a:off x="479376" y="1601416"/>
            <a:ext cx="11127797" cy="4347864"/>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D86075"/>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Round Diagonal Corner Rectangle 6">
            <a:extLst>
              <a:ext uri="{FF2B5EF4-FFF2-40B4-BE49-F238E27FC236}">
                <a16:creationId xmlns:a16="http://schemas.microsoft.com/office/drawing/2014/main" id="{3E5B237A-3897-4141-8CED-2DF20194B1F0}"/>
              </a:ext>
            </a:extLst>
          </p:cNvPr>
          <p:cNvSpPr/>
          <p:nvPr/>
        </p:nvSpPr>
        <p:spPr>
          <a:xfrm flipH="1">
            <a:off x="-3" y="0"/>
            <a:ext cx="11644206" cy="1268760"/>
          </a:xfrm>
          <a:prstGeom prst="round2DiagRect">
            <a:avLst>
              <a:gd name="adj1" fmla="val 42510"/>
              <a:gd name="adj2" fmla="val 0"/>
            </a:avLst>
          </a:prstGeom>
          <a:solidFill>
            <a:srgbClr val="0C24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8" name="Title Placeholder 1">
            <a:extLst>
              <a:ext uri="{FF2B5EF4-FFF2-40B4-BE49-F238E27FC236}">
                <a16:creationId xmlns:a16="http://schemas.microsoft.com/office/drawing/2014/main" id="{46FA4F00-FDDD-2B49-A08C-C59D2E7F33CE}"/>
              </a:ext>
            </a:extLst>
          </p:cNvPr>
          <p:cNvSpPr>
            <a:spLocks noGrp="1"/>
          </p:cNvSpPr>
          <p:nvPr>
            <p:ph type="title"/>
          </p:nvPr>
        </p:nvSpPr>
        <p:spPr>
          <a:xfrm>
            <a:off x="335360" y="332656"/>
            <a:ext cx="10801200" cy="792088"/>
          </a:xfrm>
          <a:prstGeom prst="rect">
            <a:avLst/>
          </a:prstGeom>
        </p:spPr>
        <p:txBody>
          <a:bodyPr vert="horz" lIns="91440" tIns="45720" rIns="91440" bIns="45720" rtlCol="0" anchor="t" anchorCtr="0">
            <a:noAutofit/>
          </a:bodyPr>
          <a:lstStyle>
            <a:lvl1pPr algn="l">
              <a:defRPr b="1" i="0" cap="all" normalizeH="0" baseline="0">
                <a:solidFill>
                  <a:srgbClr val="C3DDD7"/>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237962872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18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24" name="Text Placeholder 9">
            <a:extLst>
              <a:ext uri="{FF2B5EF4-FFF2-40B4-BE49-F238E27FC236}">
                <a16:creationId xmlns:a16="http://schemas.microsoft.com/office/drawing/2014/main" id="{097A58D9-443A-4048-9EAB-874AED8E0145}"/>
              </a:ext>
            </a:extLst>
          </p:cNvPr>
          <p:cNvSpPr>
            <a:spLocks noGrp="1"/>
          </p:cNvSpPr>
          <p:nvPr>
            <p:ph type="body" sz="quarter" idx="10"/>
          </p:nvPr>
        </p:nvSpPr>
        <p:spPr>
          <a:xfrm>
            <a:off x="479378" y="1601416"/>
            <a:ext cx="6497823" cy="4347864"/>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5" name="Picture Placeholder 4">
            <a:extLst>
              <a:ext uri="{FF2B5EF4-FFF2-40B4-BE49-F238E27FC236}">
                <a16:creationId xmlns:a16="http://schemas.microsoft.com/office/drawing/2014/main" id="{ABBF3EA7-A267-EC44-A4A8-BDD57EEACAC1}"/>
              </a:ext>
            </a:extLst>
          </p:cNvPr>
          <p:cNvSpPr>
            <a:spLocks noGrp="1"/>
          </p:cNvSpPr>
          <p:nvPr>
            <p:ph type="pic" sz="quarter" idx="12"/>
          </p:nvPr>
        </p:nvSpPr>
        <p:spPr>
          <a:xfrm>
            <a:off x="9589480" y="1609873"/>
            <a:ext cx="2116067" cy="197160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6" name="Picture Placeholder 4">
            <a:extLst>
              <a:ext uri="{FF2B5EF4-FFF2-40B4-BE49-F238E27FC236}">
                <a16:creationId xmlns:a16="http://schemas.microsoft.com/office/drawing/2014/main" id="{5B355042-DCF4-E74A-91E3-CDCCAFE2DD6B}"/>
              </a:ext>
            </a:extLst>
          </p:cNvPr>
          <p:cNvSpPr>
            <a:spLocks noGrp="1"/>
          </p:cNvSpPr>
          <p:nvPr>
            <p:ph type="pic" sz="quarter" idx="13"/>
          </p:nvPr>
        </p:nvSpPr>
        <p:spPr>
          <a:xfrm>
            <a:off x="9589483"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7" name="Picture Placeholder 4">
            <a:extLst>
              <a:ext uri="{FF2B5EF4-FFF2-40B4-BE49-F238E27FC236}">
                <a16:creationId xmlns:a16="http://schemas.microsoft.com/office/drawing/2014/main" id="{051008E0-9339-E940-865C-412D1098C9BA}"/>
              </a:ext>
            </a:extLst>
          </p:cNvPr>
          <p:cNvSpPr>
            <a:spLocks noGrp="1"/>
          </p:cNvSpPr>
          <p:nvPr>
            <p:ph type="pic" sz="quarter" idx="14"/>
          </p:nvPr>
        </p:nvSpPr>
        <p:spPr>
          <a:xfrm>
            <a:off x="7274496" y="1601416"/>
            <a:ext cx="2116067" cy="197160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8" name="Picture Placeholder 4">
            <a:extLst>
              <a:ext uri="{FF2B5EF4-FFF2-40B4-BE49-F238E27FC236}">
                <a16:creationId xmlns:a16="http://schemas.microsoft.com/office/drawing/2014/main" id="{48ED4249-5FC9-E14B-BD46-2F394F7BF454}"/>
              </a:ext>
            </a:extLst>
          </p:cNvPr>
          <p:cNvSpPr>
            <a:spLocks noGrp="1"/>
          </p:cNvSpPr>
          <p:nvPr>
            <p:ph type="pic" sz="quarter" idx="15"/>
          </p:nvPr>
        </p:nvSpPr>
        <p:spPr>
          <a:xfrm>
            <a:off x="7274496"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2" name="Round Diagonal Corner Rectangle 11">
            <a:extLst>
              <a:ext uri="{FF2B5EF4-FFF2-40B4-BE49-F238E27FC236}">
                <a16:creationId xmlns:a16="http://schemas.microsoft.com/office/drawing/2014/main" id="{E437444D-0522-174F-9F39-EEF75DB0AE10}"/>
              </a:ext>
            </a:extLst>
          </p:cNvPr>
          <p:cNvSpPr/>
          <p:nvPr/>
        </p:nvSpPr>
        <p:spPr>
          <a:xfrm flipH="1">
            <a:off x="-4" y="0"/>
            <a:ext cx="11705553" cy="1268760"/>
          </a:xfrm>
          <a:prstGeom prst="round2DiagRect">
            <a:avLst>
              <a:gd name="adj1" fmla="val 42510"/>
              <a:gd name="adj2" fmla="val 0"/>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3" name="Title Placeholder 1">
            <a:extLst>
              <a:ext uri="{FF2B5EF4-FFF2-40B4-BE49-F238E27FC236}">
                <a16:creationId xmlns:a16="http://schemas.microsoft.com/office/drawing/2014/main" id="{6B81FE25-2EA9-9B4F-8EAB-463C409A4019}"/>
              </a:ext>
            </a:extLst>
          </p:cNvPr>
          <p:cNvSpPr>
            <a:spLocks noGrp="1"/>
          </p:cNvSpPr>
          <p:nvPr>
            <p:ph type="title"/>
          </p:nvPr>
        </p:nvSpPr>
        <p:spPr>
          <a:xfrm>
            <a:off x="335360" y="332656"/>
            <a:ext cx="10801200" cy="792088"/>
          </a:xfrm>
          <a:prstGeom prst="rect">
            <a:avLst/>
          </a:prstGeom>
        </p:spPr>
        <p:txBody>
          <a:bodyPr vert="horz" lIns="91440" tIns="45720" rIns="91440" bIns="45720" rtlCol="0" anchor="t" anchorCtr="0">
            <a:noAutofit/>
          </a:bodyPr>
          <a:lstStyle>
            <a:lvl1pPr algn="l">
              <a:defRPr b="1" i="0" cap="all" normalizeH="0" baseline="0">
                <a:solidFill>
                  <a:srgbClr val="D86075"/>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241650798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26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24" name="Text Placeholder 9">
            <a:extLst>
              <a:ext uri="{FF2B5EF4-FFF2-40B4-BE49-F238E27FC236}">
                <a16:creationId xmlns:a16="http://schemas.microsoft.com/office/drawing/2014/main" id="{097A58D9-443A-4048-9EAB-874AED8E0145}"/>
              </a:ext>
            </a:extLst>
          </p:cNvPr>
          <p:cNvSpPr>
            <a:spLocks noGrp="1"/>
          </p:cNvSpPr>
          <p:nvPr>
            <p:ph type="body" sz="quarter" idx="10"/>
          </p:nvPr>
        </p:nvSpPr>
        <p:spPr>
          <a:xfrm>
            <a:off x="479378" y="1601416"/>
            <a:ext cx="6497823" cy="4347864"/>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5" name="Picture Placeholder 4">
            <a:extLst>
              <a:ext uri="{FF2B5EF4-FFF2-40B4-BE49-F238E27FC236}">
                <a16:creationId xmlns:a16="http://schemas.microsoft.com/office/drawing/2014/main" id="{ABBF3EA7-A267-EC44-A4A8-BDD57EEACAC1}"/>
              </a:ext>
            </a:extLst>
          </p:cNvPr>
          <p:cNvSpPr>
            <a:spLocks noGrp="1"/>
          </p:cNvSpPr>
          <p:nvPr>
            <p:ph type="pic" sz="quarter" idx="12"/>
          </p:nvPr>
        </p:nvSpPr>
        <p:spPr>
          <a:xfrm>
            <a:off x="9589480" y="1609873"/>
            <a:ext cx="2116067" cy="197160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6" name="Picture Placeholder 4">
            <a:extLst>
              <a:ext uri="{FF2B5EF4-FFF2-40B4-BE49-F238E27FC236}">
                <a16:creationId xmlns:a16="http://schemas.microsoft.com/office/drawing/2014/main" id="{5B355042-DCF4-E74A-91E3-CDCCAFE2DD6B}"/>
              </a:ext>
            </a:extLst>
          </p:cNvPr>
          <p:cNvSpPr>
            <a:spLocks noGrp="1"/>
          </p:cNvSpPr>
          <p:nvPr>
            <p:ph type="pic" sz="quarter" idx="13"/>
          </p:nvPr>
        </p:nvSpPr>
        <p:spPr>
          <a:xfrm>
            <a:off x="9589483"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7" name="Picture Placeholder 4">
            <a:extLst>
              <a:ext uri="{FF2B5EF4-FFF2-40B4-BE49-F238E27FC236}">
                <a16:creationId xmlns:a16="http://schemas.microsoft.com/office/drawing/2014/main" id="{051008E0-9339-E940-865C-412D1098C9BA}"/>
              </a:ext>
            </a:extLst>
          </p:cNvPr>
          <p:cNvSpPr>
            <a:spLocks noGrp="1"/>
          </p:cNvSpPr>
          <p:nvPr>
            <p:ph type="pic" sz="quarter" idx="14"/>
          </p:nvPr>
        </p:nvSpPr>
        <p:spPr>
          <a:xfrm>
            <a:off x="7274496" y="1601416"/>
            <a:ext cx="2116067" cy="197160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8" name="Picture Placeholder 4">
            <a:extLst>
              <a:ext uri="{FF2B5EF4-FFF2-40B4-BE49-F238E27FC236}">
                <a16:creationId xmlns:a16="http://schemas.microsoft.com/office/drawing/2014/main" id="{48ED4249-5FC9-E14B-BD46-2F394F7BF454}"/>
              </a:ext>
            </a:extLst>
          </p:cNvPr>
          <p:cNvSpPr>
            <a:spLocks noGrp="1"/>
          </p:cNvSpPr>
          <p:nvPr>
            <p:ph type="pic" sz="quarter" idx="15"/>
          </p:nvPr>
        </p:nvSpPr>
        <p:spPr>
          <a:xfrm>
            <a:off x="7274496"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2" name="Round Diagonal Corner Rectangle 11">
            <a:extLst>
              <a:ext uri="{FF2B5EF4-FFF2-40B4-BE49-F238E27FC236}">
                <a16:creationId xmlns:a16="http://schemas.microsoft.com/office/drawing/2014/main" id="{E437444D-0522-174F-9F39-EEF75DB0AE10}"/>
              </a:ext>
            </a:extLst>
          </p:cNvPr>
          <p:cNvSpPr/>
          <p:nvPr/>
        </p:nvSpPr>
        <p:spPr>
          <a:xfrm flipH="1">
            <a:off x="-3" y="0"/>
            <a:ext cx="11705550" cy="1268760"/>
          </a:xfrm>
          <a:prstGeom prst="round2DiagRect">
            <a:avLst>
              <a:gd name="adj1" fmla="val 42510"/>
              <a:gd name="adj2" fmla="val 0"/>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3" name="Title Placeholder 1">
            <a:extLst>
              <a:ext uri="{FF2B5EF4-FFF2-40B4-BE49-F238E27FC236}">
                <a16:creationId xmlns:a16="http://schemas.microsoft.com/office/drawing/2014/main" id="{6B81FE25-2EA9-9B4F-8EAB-463C409A4019}"/>
              </a:ext>
            </a:extLst>
          </p:cNvPr>
          <p:cNvSpPr>
            <a:spLocks noGrp="1"/>
          </p:cNvSpPr>
          <p:nvPr>
            <p:ph type="title"/>
          </p:nvPr>
        </p:nvSpPr>
        <p:spPr>
          <a:xfrm>
            <a:off x="335360" y="332656"/>
            <a:ext cx="10801200" cy="792088"/>
          </a:xfrm>
          <a:prstGeom prst="rect">
            <a:avLst/>
          </a:prstGeom>
        </p:spPr>
        <p:txBody>
          <a:bodyPr vert="horz" lIns="91440" tIns="45720" rIns="91440" bIns="45720" rtlCol="0" anchor="t" anchorCtr="0">
            <a:noAutofit/>
          </a:bodyPr>
          <a:lstStyle>
            <a:lvl1pPr algn="l">
              <a:defRPr b="1" i="0" cap="all" normalizeH="0" baseline="0">
                <a:solidFill>
                  <a:srgbClr val="C3DDD7"/>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352396155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19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24" name="Text Placeholder 9">
            <a:extLst>
              <a:ext uri="{FF2B5EF4-FFF2-40B4-BE49-F238E27FC236}">
                <a16:creationId xmlns:a16="http://schemas.microsoft.com/office/drawing/2014/main" id="{097A58D9-443A-4048-9EAB-874AED8E0145}"/>
              </a:ext>
            </a:extLst>
          </p:cNvPr>
          <p:cNvSpPr>
            <a:spLocks noGrp="1"/>
          </p:cNvSpPr>
          <p:nvPr>
            <p:ph type="body" sz="quarter" idx="10"/>
          </p:nvPr>
        </p:nvSpPr>
        <p:spPr>
          <a:xfrm>
            <a:off x="479378" y="1601416"/>
            <a:ext cx="6497823" cy="4347864"/>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5" name="Picture Placeholder 4">
            <a:extLst>
              <a:ext uri="{FF2B5EF4-FFF2-40B4-BE49-F238E27FC236}">
                <a16:creationId xmlns:a16="http://schemas.microsoft.com/office/drawing/2014/main" id="{ABBF3EA7-A267-EC44-A4A8-BDD57EEACAC1}"/>
              </a:ext>
            </a:extLst>
          </p:cNvPr>
          <p:cNvSpPr>
            <a:spLocks noGrp="1"/>
          </p:cNvSpPr>
          <p:nvPr>
            <p:ph type="pic" sz="quarter" idx="12"/>
          </p:nvPr>
        </p:nvSpPr>
        <p:spPr>
          <a:xfrm>
            <a:off x="9589480" y="1609873"/>
            <a:ext cx="2116067" cy="197160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6" name="Picture Placeholder 4">
            <a:extLst>
              <a:ext uri="{FF2B5EF4-FFF2-40B4-BE49-F238E27FC236}">
                <a16:creationId xmlns:a16="http://schemas.microsoft.com/office/drawing/2014/main" id="{5B355042-DCF4-E74A-91E3-CDCCAFE2DD6B}"/>
              </a:ext>
            </a:extLst>
          </p:cNvPr>
          <p:cNvSpPr>
            <a:spLocks noGrp="1"/>
          </p:cNvSpPr>
          <p:nvPr>
            <p:ph type="pic" sz="quarter" idx="13"/>
          </p:nvPr>
        </p:nvSpPr>
        <p:spPr>
          <a:xfrm>
            <a:off x="9589483"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7" name="Picture Placeholder 4">
            <a:extLst>
              <a:ext uri="{FF2B5EF4-FFF2-40B4-BE49-F238E27FC236}">
                <a16:creationId xmlns:a16="http://schemas.microsoft.com/office/drawing/2014/main" id="{051008E0-9339-E940-865C-412D1098C9BA}"/>
              </a:ext>
            </a:extLst>
          </p:cNvPr>
          <p:cNvSpPr>
            <a:spLocks noGrp="1"/>
          </p:cNvSpPr>
          <p:nvPr>
            <p:ph type="pic" sz="quarter" idx="14"/>
          </p:nvPr>
        </p:nvSpPr>
        <p:spPr>
          <a:xfrm>
            <a:off x="7274496" y="1601416"/>
            <a:ext cx="2116067" cy="197160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8" name="Picture Placeholder 4">
            <a:extLst>
              <a:ext uri="{FF2B5EF4-FFF2-40B4-BE49-F238E27FC236}">
                <a16:creationId xmlns:a16="http://schemas.microsoft.com/office/drawing/2014/main" id="{48ED4249-5FC9-E14B-BD46-2F394F7BF454}"/>
              </a:ext>
            </a:extLst>
          </p:cNvPr>
          <p:cNvSpPr>
            <a:spLocks noGrp="1"/>
          </p:cNvSpPr>
          <p:nvPr>
            <p:ph type="pic" sz="quarter" idx="15"/>
          </p:nvPr>
        </p:nvSpPr>
        <p:spPr>
          <a:xfrm>
            <a:off x="7274496"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0" name="Round Diagonal Corner Rectangle 9">
            <a:extLst>
              <a:ext uri="{FF2B5EF4-FFF2-40B4-BE49-F238E27FC236}">
                <a16:creationId xmlns:a16="http://schemas.microsoft.com/office/drawing/2014/main" id="{73552B9F-8377-FB4F-8941-AB38DB9617E2}"/>
              </a:ext>
            </a:extLst>
          </p:cNvPr>
          <p:cNvSpPr/>
          <p:nvPr/>
        </p:nvSpPr>
        <p:spPr>
          <a:xfrm flipH="1">
            <a:off x="-4" y="0"/>
            <a:ext cx="11705553" cy="1268760"/>
          </a:xfrm>
          <a:prstGeom prst="round2DiagRect">
            <a:avLst>
              <a:gd name="adj1" fmla="val 42510"/>
              <a:gd name="adj2" fmla="val 0"/>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1" name="Title Placeholder 1">
            <a:extLst>
              <a:ext uri="{FF2B5EF4-FFF2-40B4-BE49-F238E27FC236}">
                <a16:creationId xmlns:a16="http://schemas.microsoft.com/office/drawing/2014/main" id="{626599E6-9DC6-BA42-B07B-A51823709D52}"/>
              </a:ext>
            </a:extLst>
          </p:cNvPr>
          <p:cNvSpPr>
            <a:spLocks noGrp="1"/>
          </p:cNvSpPr>
          <p:nvPr>
            <p:ph type="title"/>
          </p:nvPr>
        </p:nvSpPr>
        <p:spPr>
          <a:xfrm>
            <a:off x="335360" y="332656"/>
            <a:ext cx="10801200" cy="792088"/>
          </a:xfrm>
          <a:prstGeom prst="rect">
            <a:avLst/>
          </a:prstGeom>
        </p:spPr>
        <p:txBody>
          <a:bodyPr vert="horz" lIns="91440" tIns="45720" rIns="91440" bIns="45720" rtlCol="0" anchor="t" anchorCtr="0">
            <a:noAutofit/>
          </a:bodyPr>
          <a:lstStyle>
            <a:lvl1pPr algn="l">
              <a:defRPr b="1" i="0" cap="all" normalizeH="0" baseline="0">
                <a:solidFill>
                  <a:srgbClr val="C3DDD7"/>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319918660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20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24" name="Text Placeholder 9">
            <a:extLst>
              <a:ext uri="{FF2B5EF4-FFF2-40B4-BE49-F238E27FC236}">
                <a16:creationId xmlns:a16="http://schemas.microsoft.com/office/drawing/2014/main" id="{097A58D9-443A-4048-9EAB-874AED8E0145}"/>
              </a:ext>
            </a:extLst>
          </p:cNvPr>
          <p:cNvSpPr>
            <a:spLocks noGrp="1"/>
          </p:cNvSpPr>
          <p:nvPr>
            <p:ph type="body" sz="quarter" idx="10"/>
          </p:nvPr>
        </p:nvSpPr>
        <p:spPr>
          <a:xfrm>
            <a:off x="479378" y="1601416"/>
            <a:ext cx="6497823" cy="4347864"/>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5" name="Picture Placeholder 4">
            <a:extLst>
              <a:ext uri="{FF2B5EF4-FFF2-40B4-BE49-F238E27FC236}">
                <a16:creationId xmlns:a16="http://schemas.microsoft.com/office/drawing/2014/main" id="{ABBF3EA7-A267-EC44-A4A8-BDD57EEACAC1}"/>
              </a:ext>
            </a:extLst>
          </p:cNvPr>
          <p:cNvSpPr>
            <a:spLocks noGrp="1"/>
          </p:cNvSpPr>
          <p:nvPr>
            <p:ph type="pic" sz="quarter" idx="12"/>
          </p:nvPr>
        </p:nvSpPr>
        <p:spPr>
          <a:xfrm>
            <a:off x="9589480" y="1609873"/>
            <a:ext cx="2116067" cy="197160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6" name="Picture Placeholder 4">
            <a:extLst>
              <a:ext uri="{FF2B5EF4-FFF2-40B4-BE49-F238E27FC236}">
                <a16:creationId xmlns:a16="http://schemas.microsoft.com/office/drawing/2014/main" id="{5B355042-DCF4-E74A-91E3-CDCCAFE2DD6B}"/>
              </a:ext>
            </a:extLst>
          </p:cNvPr>
          <p:cNvSpPr>
            <a:spLocks noGrp="1"/>
          </p:cNvSpPr>
          <p:nvPr>
            <p:ph type="pic" sz="quarter" idx="13"/>
          </p:nvPr>
        </p:nvSpPr>
        <p:spPr>
          <a:xfrm>
            <a:off x="9589483"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7" name="Picture Placeholder 4">
            <a:extLst>
              <a:ext uri="{FF2B5EF4-FFF2-40B4-BE49-F238E27FC236}">
                <a16:creationId xmlns:a16="http://schemas.microsoft.com/office/drawing/2014/main" id="{051008E0-9339-E940-865C-412D1098C9BA}"/>
              </a:ext>
            </a:extLst>
          </p:cNvPr>
          <p:cNvSpPr>
            <a:spLocks noGrp="1"/>
          </p:cNvSpPr>
          <p:nvPr>
            <p:ph type="pic" sz="quarter" idx="14"/>
          </p:nvPr>
        </p:nvSpPr>
        <p:spPr>
          <a:xfrm>
            <a:off x="7274496" y="1601416"/>
            <a:ext cx="2116067" cy="197160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8" name="Picture Placeholder 4">
            <a:extLst>
              <a:ext uri="{FF2B5EF4-FFF2-40B4-BE49-F238E27FC236}">
                <a16:creationId xmlns:a16="http://schemas.microsoft.com/office/drawing/2014/main" id="{48ED4249-5FC9-E14B-BD46-2F394F7BF454}"/>
              </a:ext>
            </a:extLst>
          </p:cNvPr>
          <p:cNvSpPr>
            <a:spLocks noGrp="1"/>
          </p:cNvSpPr>
          <p:nvPr>
            <p:ph type="pic" sz="quarter" idx="15"/>
          </p:nvPr>
        </p:nvSpPr>
        <p:spPr>
          <a:xfrm>
            <a:off x="7274496"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2" name="Round Diagonal Corner Rectangle 11">
            <a:extLst>
              <a:ext uri="{FF2B5EF4-FFF2-40B4-BE49-F238E27FC236}">
                <a16:creationId xmlns:a16="http://schemas.microsoft.com/office/drawing/2014/main" id="{4CC5ADD0-5755-9341-A794-D9405AB1CE9B}"/>
              </a:ext>
            </a:extLst>
          </p:cNvPr>
          <p:cNvSpPr/>
          <p:nvPr/>
        </p:nvSpPr>
        <p:spPr>
          <a:xfrm flipH="1">
            <a:off x="-3" y="0"/>
            <a:ext cx="11705550" cy="1268760"/>
          </a:xfrm>
          <a:prstGeom prst="round2DiagRect">
            <a:avLst>
              <a:gd name="adj1" fmla="val 42510"/>
              <a:gd name="adj2" fmla="val 0"/>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3" name="Title Placeholder 1">
            <a:extLst>
              <a:ext uri="{FF2B5EF4-FFF2-40B4-BE49-F238E27FC236}">
                <a16:creationId xmlns:a16="http://schemas.microsoft.com/office/drawing/2014/main" id="{CB631168-B793-ED49-B934-593139FB844D}"/>
              </a:ext>
            </a:extLst>
          </p:cNvPr>
          <p:cNvSpPr>
            <a:spLocks noGrp="1"/>
          </p:cNvSpPr>
          <p:nvPr>
            <p:ph type="title"/>
          </p:nvPr>
        </p:nvSpPr>
        <p:spPr>
          <a:xfrm>
            <a:off x="335360" y="332656"/>
            <a:ext cx="10801200" cy="792088"/>
          </a:xfrm>
          <a:prstGeom prst="rect">
            <a:avLst/>
          </a:prstGeom>
        </p:spPr>
        <p:txBody>
          <a:bodyPr vert="horz" lIns="91440" tIns="45720" rIns="91440" bIns="45720" rtlCol="0" anchor="t"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140701836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3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24" name="Text Placeholder 9">
            <a:extLst>
              <a:ext uri="{FF2B5EF4-FFF2-40B4-BE49-F238E27FC236}">
                <a16:creationId xmlns:a16="http://schemas.microsoft.com/office/drawing/2014/main" id="{097A58D9-443A-4048-9EAB-874AED8E0145}"/>
              </a:ext>
            </a:extLst>
          </p:cNvPr>
          <p:cNvSpPr>
            <a:spLocks noGrp="1"/>
          </p:cNvSpPr>
          <p:nvPr>
            <p:ph type="body" sz="quarter" idx="10"/>
          </p:nvPr>
        </p:nvSpPr>
        <p:spPr>
          <a:xfrm>
            <a:off x="479378" y="1601416"/>
            <a:ext cx="6497823" cy="4347864"/>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5" name="Picture Placeholder 4">
            <a:extLst>
              <a:ext uri="{FF2B5EF4-FFF2-40B4-BE49-F238E27FC236}">
                <a16:creationId xmlns:a16="http://schemas.microsoft.com/office/drawing/2014/main" id="{ABBF3EA7-A267-EC44-A4A8-BDD57EEACAC1}"/>
              </a:ext>
            </a:extLst>
          </p:cNvPr>
          <p:cNvSpPr>
            <a:spLocks noGrp="1"/>
          </p:cNvSpPr>
          <p:nvPr>
            <p:ph type="pic" sz="quarter" idx="12"/>
          </p:nvPr>
        </p:nvSpPr>
        <p:spPr>
          <a:xfrm>
            <a:off x="9589480" y="1609873"/>
            <a:ext cx="2116067" cy="197160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6" name="Picture Placeholder 4">
            <a:extLst>
              <a:ext uri="{FF2B5EF4-FFF2-40B4-BE49-F238E27FC236}">
                <a16:creationId xmlns:a16="http://schemas.microsoft.com/office/drawing/2014/main" id="{5B355042-DCF4-E74A-91E3-CDCCAFE2DD6B}"/>
              </a:ext>
            </a:extLst>
          </p:cNvPr>
          <p:cNvSpPr>
            <a:spLocks noGrp="1"/>
          </p:cNvSpPr>
          <p:nvPr>
            <p:ph type="pic" sz="quarter" idx="13"/>
          </p:nvPr>
        </p:nvSpPr>
        <p:spPr>
          <a:xfrm>
            <a:off x="9589483"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7" name="Picture Placeholder 4">
            <a:extLst>
              <a:ext uri="{FF2B5EF4-FFF2-40B4-BE49-F238E27FC236}">
                <a16:creationId xmlns:a16="http://schemas.microsoft.com/office/drawing/2014/main" id="{051008E0-9339-E940-865C-412D1098C9BA}"/>
              </a:ext>
            </a:extLst>
          </p:cNvPr>
          <p:cNvSpPr>
            <a:spLocks noGrp="1"/>
          </p:cNvSpPr>
          <p:nvPr>
            <p:ph type="pic" sz="quarter" idx="14"/>
          </p:nvPr>
        </p:nvSpPr>
        <p:spPr>
          <a:xfrm>
            <a:off x="7274496" y="1601416"/>
            <a:ext cx="2116067" cy="197160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8" name="Picture Placeholder 4">
            <a:extLst>
              <a:ext uri="{FF2B5EF4-FFF2-40B4-BE49-F238E27FC236}">
                <a16:creationId xmlns:a16="http://schemas.microsoft.com/office/drawing/2014/main" id="{48ED4249-5FC9-E14B-BD46-2F394F7BF454}"/>
              </a:ext>
            </a:extLst>
          </p:cNvPr>
          <p:cNvSpPr>
            <a:spLocks noGrp="1"/>
          </p:cNvSpPr>
          <p:nvPr>
            <p:ph type="pic" sz="quarter" idx="15"/>
          </p:nvPr>
        </p:nvSpPr>
        <p:spPr>
          <a:xfrm>
            <a:off x="7274496"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0" name="Round Diagonal Corner Rectangle 9">
            <a:extLst>
              <a:ext uri="{FF2B5EF4-FFF2-40B4-BE49-F238E27FC236}">
                <a16:creationId xmlns:a16="http://schemas.microsoft.com/office/drawing/2014/main" id="{B9FD1A2C-38BE-AB4F-9B8B-6ADE3F259D13}"/>
              </a:ext>
            </a:extLst>
          </p:cNvPr>
          <p:cNvSpPr/>
          <p:nvPr/>
        </p:nvSpPr>
        <p:spPr>
          <a:xfrm flipH="1">
            <a:off x="-3" y="0"/>
            <a:ext cx="11644206" cy="1268760"/>
          </a:xfrm>
          <a:prstGeom prst="round2DiagRect">
            <a:avLst>
              <a:gd name="adj1" fmla="val 42510"/>
              <a:gd name="adj2" fmla="val 0"/>
            </a:avLst>
          </a:prstGeom>
          <a:solidFill>
            <a:srgbClr val="0C24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1" name="Title Placeholder 1">
            <a:extLst>
              <a:ext uri="{FF2B5EF4-FFF2-40B4-BE49-F238E27FC236}">
                <a16:creationId xmlns:a16="http://schemas.microsoft.com/office/drawing/2014/main" id="{62DE040E-4416-784E-A304-6C481AB8777A}"/>
              </a:ext>
            </a:extLst>
          </p:cNvPr>
          <p:cNvSpPr>
            <a:spLocks noGrp="1"/>
          </p:cNvSpPr>
          <p:nvPr>
            <p:ph type="title"/>
          </p:nvPr>
        </p:nvSpPr>
        <p:spPr>
          <a:xfrm>
            <a:off x="335360" y="332656"/>
            <a:ext cx="10801200" cy="792088"/>
          </a:xfrm>
          <a:prstGeom prst="rect">
            <a:avLst/>
          </a:prstGeom>
        </p:spPr>
        <p:txBody>
          <a:bodyPr vert="horz" lIns="91440" tIns="45720" rIns="91440" bIns="45720" rtlCol="0" anchor="t" anchorCtr="0">
            <a:noAutofit/>
          </a:bodyPr>
          <a:lstStyle>
            <a:lvl1pPr algn="l">
              <a:defRPr b="1" i="0" cap="all" normalizeH="0" baseline="0">
                <a:solidFill>
                  <a:srgbClr val="C3DDD7"/>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348518719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22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1" name="Round Diagonal Corner Rectangle 10">
            <a:extLst>
              <a:ext uri="{FF2B5EF4-FFF2-40B4-BE49-F238E27FC236}">
                <a16:creationId xmlns:a16="http://schemas.microsoft.com/office/drawing/2014/main" id="{480DCE31-F5CF-BC4A-8E8F-4B05BA75E105}"/>
              </a:ext>
            </a:extLst>
          </p:cNvPr>
          <p:cNvSpPr/>
          <p:nvPr/>
        </p:nvSpPr>
        <p:spPr>
          <a:xfrm flipH="1">
            <a:off x="-3" y="0"/>
            <a:ext cx="11644206" cy="1268760"/>
          </a:xfrm>
          <a:prstGeom prst="round2DiagRect">
            <a:avLst>
              <a:gd name="adj1" fmla="val 42510"/>
              <a:gd name="adj2" fmla="val 0"/>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2" name="Title Placeholder 1">
            <a:extLst>
              <a:ext uri="{FF2B5EF4-FFF2-40B4-BE49-F238E27FC236}">
                <a16:creationId xmlns:a16="http://schemas.microsoft.com/office/drawing/2014/main" id="{F86E80CC-2B14-A447-AFCE-A6948979D90F}"/>
              </a:ext>
            </a:extLst>
          </p:cNvPr>
          <p:cNvSpPr>
            <a:spLocks noGrp="1"/>
          </p:cNvSpPr>
          <p:nvPr>
            <p:ph type="title"/>
          </p:nvPr>
        </p:nvSpPr>
        <p:spPr>
          <a:xfrm>
            <a:off x="547798" y="343729"/>
            <a:ext cx="10732778" cy="581303"/>
          </a:xfrm>
          <a:prstGeom prst="rect">
            <a:avLst/>
          </a:prstGeom>
        </p:spPr>
        <p:txBody>
          <a:bodyPr vert="horz" lIns="91440" tIns="45720" rIns="91440" bIns="45720" rtlCol="0" anchor="t" anchorCtr="0">
            <a:noAutofit/>
          </a:bodyPr>
          <a:lstStyle>
            <a:lvl1pPr algn="l">
              <a:defRPr b="1" i="0" cap="all" normalizeH="0" baseline="0">
                <a:solidFill>
                  <a:srgbClr val="D86075"/>
                </a:solidFill>
                <a:latin typeface="Arial"/>
                <a:cs typeface="Arial"/>
              </a:defRPr>
            </a:lvl1pPr>
          </a:lstStyle>
          <a:p>
            <a:r>
              <a:rPr lang="en-GB"/>
              <a:t>Click to edit Master title style</a:t>
            </a:r>
            <a:endParaRPr lang="en-US"/>
          </a:p>
        </p:txBody>
      </p:sp>
      <p:sp>
        <p:nvSpPr>
          <p:cNvPr id="17" name="Text Placeholder 9">
            <a:extLst>
              <a:ext uri="{FF2B5EF4-FFF2-40B4-BE49-F238E27FC236}">
                <a16:creationId xmlns:a16="http://schemas.microsoft.com/office/drawing/2014/main" id="{7D8A5BF1-4DF0-534F-AE1A-B79F7E73B007}"/>
              </a:ext>
            </a:extLst>
          </p:cNvPr>
          <p:cNvSpPr>
            <a:spLocks noGrp="1"/>
          </p:cNvSpPr>
          <p:nvPr>
            <p:ph type="body" sz="quarter" idx="13"/>
          </p:nvPr>
        </p:nvSpPr>
        <p:spPr>
          <a:xfrm>
            <a:off x="8142676" y="1612488"/>
            <a:ext cx="3501527" cy="4336791"/>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8" name="Text Placeholder 9">
            <a:extLst>
              <a:ext uri="{FF2B5EF4-FFF2-40B4-BE49-F238E27FC236}">
                <a16:creationId xmlns:a16="http://schemas.microsoft.com/office/drawing/2014/main" id="{81B1F219-30EE-3F4D-8878-9EA05576B0EA}"/>
              </a:ext>
            </a:extLst>
          </p:cNvPr>
          <p:cNvSpPr>
            <a:spLocks noGrp="1"/>
          </p:cNvSpPr>
          <p:nvPr>
            <p:ph type="body" sz="quarter" idx="14"/>
          </p:nvPr>
        </p:nvSpPr>
        <p:spPr>
          <a:xfrm>
            <a:off x="4345237" y="1612488"/>
            <a:ext cx="3501527" cy="4336791"/>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9" name="Text Placeholder 9">
            <a:extLst>
              <a:ext uri="{FF2B5EF4-FFF2-40B4-BE49-F238E27FC236}">
                <a16:creationId xmlns:a16="http://schemas.microsoft.com/office/drawing/2014/main" id="{7549DBA1-A019-4C41-A27D-A218AEB9F1C0}"/>
              </a:ext>
            </a:extLst>
          </p:cNvPr>
          <p:cNvSpPr>
            <a:spLocks noGrp="1"/>
          </p:cNvSpPr>
          <p:nvPr>
            <p:ph type="body" sz="quarter" idx="15"/>
          </p:nvPr>
        </p:nvSpPr>
        <p:spPr>
          <a:xfrm>
            <a:off x="547798" y="1612488"/>
            <a:ext cx="3501527" cy="4336791"/>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0714209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10_Title Slide">
    <p:bg>
      <p:bgPr>
        <a:solidFill>
          <a:schemeClr val="bg1"/>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15" name="Rectangle 14">
            <a:extLst>
              <a:ext uri="{FF2B5EF4-FFF2-40B4-BE49-F238E27FC236}">
                <a16:creationId xmlns:a16="http://schemas.microsoft.com/office/drawing/2014/main" id="{9A8C6982-F74D-C344-BCD9-9DE59C7B3250}"/>
              </a:ext>
            </a:extLst>
          </p:cNvPr>
          <p:cNvSpPr/>
          <p:nvPr/>
        </p:nvSpPr>
        <p:spPr>
          <a:xfrm>
            <a:off x="0" y="1"/>
            <a:ext cx="12192000" cy="2204863"/>
          </a:xfrm>
          <a:prstGeom prst="rect">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Title 1">
            <a:extLst>
              <a:ext uri="{FF2B5EF4-FFF2-40B4-BE49-F238E27FC236}">
                <a16:creationId xmlns:a16="http://schemas.microsoft.com/office/drawing/2014/main" id="{FD48EE57-0F2D-014C-95FA-6C882CB4F599}"/>
              </a:ext>
            </a:extLst>
          </p:cNvPr>
          <p:cNvSpPr>
            <a:spLocks noGrp="1"/>
          </p:cNvSpPr>
          <p:nvPr>
            <p:ph type="ctrTitle" hasCustomPrompt="1"/>
          </p:nvPr>
        </p:nvSpPr>
        <p:spPr>
          <a:xfrm>
            <a:off x="408871" y="382227"/>
            <a:ext cx="9144000" cy="1440160"/>
          </a:xfrm>
          <a:prstGeom prst="rect">
            <a:avLst/>
          </a:prstGeom>
        </p:spPr>
        <p:txBody>
          <a:bodyPr anchor="b"/>
          <a:lstStyle>
            <a:lvl1pPr algn="l">
              <a:defRPr sz="4000" b="1" cap="all" baseline="0">
                <a:solidFill>
                  <a:srgbClr val="0C244C"/>
                </a:solidFill>
              </a:defRPr>
            </a:lvl1pPr>
          </a:lstStyle>
          <a:p>
            <a:r>
              <a:rPr lang="en-US"/>
              <a:t>Click to edit </a:t>
            </a:r>
            <a:br>
              <a:rPr lang="en-US"/>
            </a:br>
            <a:r>
              <a:rPr lang="en-US"/>
              <a:t>Master title style</a:t>
            </a:r>
          </a:p>
        </p:txBody>
      </p:sp>
      <p:grpSp>
        <p:nvGrpSpPr>
          <p:cNvPr id="17" name="Group 16">
            <a:extLst>
              <a:ext uri="{FF2B5EF4-FFF2-40B4-BE49-F238E27FC236}">
                <a16:creationId xmlns:a16="http://schemas.microsoft.com/office/drawing/2014/main" id="{F63040A0-FA60-A04B-A12A-9E6C14420579}"/>
              </a:ext>
            </a:extLst>
          </p:cNvPr>
          <p:cNvGrpSpPr>
            <a:grpSpLocks noChangeAspect="1"/>
          </p:cNvGrpSpPr>
          <p:nvPr/>
        </p:nvGrpSpPr>
        <p:grpSpPr>
          <a:xfrm>
            <a:off x="10403695" y="-337600"/>
            <a:ext cx="2160239" cy="2159987"/>
            <a:chOff x="948154" y="2050047"/>
            <a:chExt cx="216025" cy="216025"/>
          </a:xfrm>
          <a:solidFill>
            <a:schemeClr val="bg1">
              <a:alpha val="40000"/>
            </a:schemeClr>
          </a:solidFill>
        </p:grpSpPr>
        <p:sp>
          <p:nvSpPr>
            <p:cNvPr id="19" name="Freeform: Shape 6">
              <a:extLst>
                <a:ext uri="{FF2B5EF4-FFF2-40B4-BE49-F238E27FC236}">
                  <a16:creationId xmlns:a16="http://schemas.microsoft.com/office/drawing/2014/main" id="{71433D91-2D78-3444-8ECC-365898913EE7}"/>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20" name="Group 19">
              <a:extLst>
                <a:ext uri="{FF2B5EF4-FFF2-40B4-BE49-F238E27FC236}">
                  <a16:creationId xmlns:a16="http://schemas.microsoft.com/office/drawing/2014/main" id="{D5CD7F5F-888F-6246-AF30-33E94A601E9B}"/>
                </a:ext>
              </a:extLst>
            </p:cNvPr>
            <p:cNvGrpSpPr/>
            <p:nvPr/>
          </p:nvGrpSpPr>
          <p:grpSpPr>
            <a:xfrm>
              <a:off x="958955" y="2060848"/>
              <a:ext cx="196444" cy="196444"/>
              <a:chOff x="519961" y="1999640"/>
              <a:chExt cx="196444" cy="196444"/>
            </a:xfrm>
            <a:grpFill/>
          </p:grpSpPr>
          <p:sp>
            <p:nvSpPr>
              <p:cNvPr id="21" name="Freeform: Shape 7">
                <a:extLst>
                  <a:ext uri="{FF2B5EF4-FFF2-40B4-BE49-F238E27FC236}">
                    <a16:creationId xmlns:a16="http://schemas.microsoft.com/office/drawing/2014/main" id="{4F8DD2CD-E407-CE4B-8C5C-8C0E804673A0}"/>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22" name="Freeform: Shape 8">
                <a:extLst>
                  <a:ext uri="{FF2B5EF4-FFF2-40B4-BE49-F238E27FC236}">
                    <a16:creationId xmlns:a16="http://schemas.microsoft.com/office/drawing/2014/main" id="{00DF989F-967B-8E4B-AA6C-6A49DB92B5DD}"/>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23" name="Freeform: Shape 9">
                <a:extLst>
                  <a:ext uri="{FF2B5EF4-FFF2-40B4-BE49-F238E27FC236}">
                    <a16:creationId xmlns:a16="http://schemas.microsoft.com/office/drawing/2014/main" id="{B7FB4A33-B577-4540-98E0-BF6BA3C0CC8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24" name="Freeform: Shape 10">
                <a:extLst>
                  <a:ext uri="{FF2B5EF4-FFF2-40B4-BE49-F238E27FC236}">
                    <a16:creationId xmlns:a16="http://schemas.microsoft.com/office/drawing/2014/main" id="{0B44B365-7204-7249-995C-3697134985A7}"/>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25" name="Picture Placeholder 4">
            <a:extLst>
              <a:ext uri="{FF2B5EF4-FFF2-40B4-BE49-F238E27FC236}">
                <a16:creationId xmlns:a16="http://schemas.microsoft.com/office/drawing/2014/main" id="{DBA0A967-644C-7B47-A4B1-82200C78A73A}"/>
              </a:ext>
            </a:extLst>
          </p:cNvPr>
          <p:cNvSpPr>
            <a:spLocks noGrp="1"/>
          </p:cNvSpPr>
          <p:nvPr>
            <p:ph type="pic" sz="quarter" idx="10"/>
          </p:nvPr>
        </p:nvSpPr>
        <p:spPr>
          <a:xfrm>
            <a:off x="0" y="2204614"/>
            <a:ext cx="12192000" cy="4032698"/>
          </a:xfrm>
          <a:prstGeom prst="rect">
            <a:avLst/>
          </a:prstGeom>
        </p:spPr>
        <p:txBody>
          <a:bodyPr/>
          <a:lstStyle/>
          <a:p>
            <a:r>
              <a:rPr lang="en-GB"/>
              <a:t>Click icon to add picture</a:t>
            </a:r>
            <a:endParaRPr lang="en-US"/>
          </a:p>
        </p:txBody>
      </p:sp>
    </p:spTree>
    <p:extLst>
      <p:ext uri="{BB962C8B-B14F-4D97-AF65-F5344CB8AC3E}">
        <p14:creationId xmlns:p14="http://schemas.microsoft.com/office/powerpoint/2010/main" val="345208423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29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1" name="Round Diagonal Corner Rectangle 10">
            <a:extLst>
              <a:ext uri="{FF2B5EF4-FFF2-40B4-BE49-F238E27FC236}">
                <a16:creationId xmlns:a16="http://schemas.microsoft.com/office/drawing/2014/main" id="{480DCE31-F5CF-BC4A-8E8F-4B05BA75E105}"/>
              </a:ext>
            </a:extLst>
          </p:cNvPr>
          <p:cNvSpPr/>
          <p:nvPr/>
        </p:nvSpPr>
        <p:spPr>
          <a:xfrm flipH="1">
            <a:off x="-3" y="0"/>
            <a:ext cx="11644206" cy="1268760"/>
          </a:xfrm>
          <a:prstGeom prst="round2DiagRect">
            <a:avLst>
              <a:gd name="adj1" fmla="val 42510"/>
              <a:gd name="adj2" fmla="val 0"/>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2" name="Title Placeholder 1">
            <a:extLst>
              <a:ext uri="{FF2B5EF4-FFF2-40B4-BE49-F238E27FC236}">
                <a16:creationId xmlns:a16="http://schemas.microsoft.com/office/drawing/2014/main" id="{F86E80CC-2B14-A447-AFCE-A6948979D90F}"/>
              </a:ext>
            </a:extLst>
          </p:cNvPr>
          <p:cNvSpPr>
            <a:spLocks noGrp="1"/>
          </p:cNvSpPr>
          <p:nvPr>
            <p:ph type="title"/>
          </p:nvPr>
        </p:nvSpPr>
        <p:spPr>
          <a:xfrm>
            <a:off x="547798" y="343729"/>
            <a:ext cx="10732778" cy="581303"/>
          </a:xfrm>
          <a:prstGeom prst="rect">
            <a:avLst/>
          </a:prstGeom>
        </p:spPr>
        <p:txBody>
          <a:bodyPr vert="horz" lIns="91440" tIns="45720" rIns="91440" bIns="45720" rtlCol="0" anchor="t"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17" name="Text Placeholder 9">
            <a:extLst>
              <a:ext uri="{FF2B5EF4-FFF2-40B4-BE49-F238E27FC236}">
                <a16:creationId xmlns:a16="http://schemas.microsoft.com/office/drawing/2014/main" id="{7D8A5BF1-4DF0-534F-AE1A-B79F7E73B007}"/>
              </a:ext>
            </a:extLst>
          </p:cNvPr>
          <p:cNvSpPr>
            <a:spLocks noGrp="1"/>
          </p:cNvSpPr>
          <p:nvPr>
            <p:ph type="body" sz="quarter" idx="13"/>
          </p:nvPr>
        </p:nvSpPr>
        <p:spPr>
          <a:xfrm>
            <a:off x="8142676" y="1612488"/>
            <a:ext cx="3501527" cy="4336791"/>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8" name="Text Placeholder 9">
            <a:extLst>
              <a:ext uri="{FF2B5EF4-FFF2-40B4-BE49-F238E27FC236}">
                <a16:creationId xmlns:a16="http://schemas.microsoft.com/office/drawing/2014/main" id="{81B1F219-30EE-3F4D-8878-9EA05576B0EA}"/>
              </a:ext>
            </a:extLst>
          </p:cNvPr>
          <p:cNvSpPr>
            <a:spLocks noGrp="1"/>
          </p:cNvSpPr>
          <p:nvPr>
            <p:ph type="body" sz="quarter" idx="14"/>
          </p:nvPr>
        </p:nvSpPr>
        <p:spPr>
          <a:xfrm>
            <a:off x="4345237" y="1612488"/>
            <a:ext cx="3501527" cy="4336791"/>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9" name="Text Placeholder 9">
            <a:extLst>
              <a:ext uri="{FF2B5EF4-FFF2-40B4-BE49-F238E27FC236}">
                <a16:creationId xmlns:a16="http://schemas.microsoft.com/office/drawing/2014/main" id="{7549DBA1-A019-4C41-A27D-A218AEB9F1C0}"/>
              </a:ext>
            </a:extLst>
          </p:cNvPr>
          <p:cNvSpPr>
            <a:spLocks noGrp="1"/>
          </p:cNvSpPr>
          <p:nvPr>
            <p:ph type="body" sz="quarter" idx="15"/>
          </p:nvPr>
        </p:nvSpPr>
        <p:spPr>
          <a:xfrm>
            <a:off x="547798" y="1612488"/>
            <a:ext cx="3501527" cy="4336791"/>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231653805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23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8" name="Round Diagonal Corner Rectangle 7">
            <a:extLst>
              <a:ext uri="{FF2B5EF4-FFF2-40B4-BE49-F238E27FC236}">
                <a16:creationId xmlns:a16="http://schemas.microsoft.com/office/drawing/2014/main" id="{3B006B63-8E25-D245-AC46-2D9232FE60EF}"/>
              </a:ext>
            </a:extLst>
          </p:cNvPr>
          <p:cNvSpPr/>
          <p:nvPr/>
        </p:nvSpPr>
        <p:spPr>
          <a:xfrm flipH="1">
            <a:off x="-3" y="0"/>
            <a:ext cx="11644206" cy="1268760"/>
          </a:xfrm>
          <a:prstGeom prst="round2DiagRect">
            <a:avLst>
              <a:gd name="adj1" fmla="val 42510"/>
              <a:gd name="adj2" fmla="val 0"/>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3" name="Title Placeholder 1">
            <a:extLst>
              <a:ext uri="{FF2B5EF4-FFF2-40B4-BE49-F238E27FC236}">
                <a16:creationId xmlns:a16="http://schemas.microsoft.com/office/drawing/2014/main" id="{E9AE0E48-35E1-674B-9BA8-70FDCA86D08C}"/>
              </a:ext>
            </a:extLst>
          </p:cNvPr>
          <p:cNvSpPr>
            <a:spLocks noGrp="1"/>
          </p:cNvSpPr>
          <p:nvPr>
            <p:ph type="title"/>
          </p:nvPr>
        </p:nvSpPr>
        <p:spPr>
          <a:xfrm>
            <a:off x="547798" y="343729"/>
            <a:ext cx="10732778" cy="581303"/>
          </a:xfrm>
          <a:prstGeom prst="rect">
            <a:avLst/>
          </a:prstGeom>
        </p:spPr>
        <p:txBody>
          <a:bodyPr vert="horz" lIns="91440" tIns="45720" rIns="91440" bIns="45720" rtlCol="0" anchor="t" anchorCtr="0">
            <a:noAutofit/>
          </a:bodyPr>
          <a:lstStyle>
            <a:lvl1pPr algn="l">
              <a:defRPr b="1" i="0" cap="all" normalizeH="0" baseline="0">
                <a:solidFill>
                  <a:srgbClr val="C3DDD7"/>
                </a:solidFill>
                <a:latin typeface="Arial"/>
                <a:cs typeface="Arial"/>
              </a:defRPr>
            </a:lvl1pPr>
          </a:lstStyle>
          <a:p>
            <a:r>
              <a:rPr lang="en-GB"/>
              <a:t>Click to edit Master title style</a:t>
            </a:r>
            <a:endParaRPr lang="en-US"/>
          </a:p>
        </p:txBody>
      </p:sp>
      <p:sp>
        <p:nvSpPr>
          <p:cNvPr id="14" name="Text Placeholder 9">
            <a:extLst>
              <a:ext uri="{FF2B5EF4-FFF2-40B4-BE49-F238E27FC236}">
                <a16:creationId xmlns:a16="http://schemas.microsoft.com/office/drawing/2014/main" id="{2368D3C0-A3CA-1842-B423-E84646E29129}"/>
              </a:ext>
            </a:extLst>
          </p:cNvPr>
          <p:cNvSpPr>
            <a:spLocks noGrp="1"/>
          </p:cNvSpPr>
          <p:nvPr>
            <p:ph type="body" sz="quarter" idx="13"/>
          </p:nvPr>
        </p:nvSpPr>
        <p:spPr>
          <a:xfrm>
            <a:off x="8142676" y="1612488"/>
            <a:ext cx="3501527" cy="4336791"/>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5" name="Text Placeholder 9">
            <a:extLst>
              <a:ext uri="{FF2B5EF4-FFF2-40B4-BE49-F238E27FC236}">
                <a16:creationId xmlns:a16="http://schemas.microsoft.com/office/drawing/2014/main" id="{B290A2BC-7D5D-A24B-B48D-1F07B9826428}"/>
              </a:ext>
            </a:extLst>
          </p:cNvPr>
          <p:cNvSpPr>
            <a:spLocks noGrp="1"/>
          </p:cNvSpPr>
          <p:nvPr>
            <p:ph type="body" sz="quarter" idx="14"/>
          </p:nvPr>
        </p:nvSpPr>
        <p:spPr>
          <a:xfrm>
            <a:off x="4345237" y="1612488"/>
            <a:ext cx="3501527" cy="4336791"/>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6" name="Text Placeholder 9">
            <a:extLst>
              <a:ext uri="{FF2B5EF4-FFF2-40B4-BE49-F238E27FC236}">
                <a16:creationId xmlns:a16="http://schemas.microsoft.com/office/drawing/2014/main" id="{F3A597FB-2E42-6541-9B9F-09CAB4F3DCF5}"/>
              </a:ext>
            </a:extLst>
          </p:cNvPr>
          <p:cNvSpPr>
            <a:spLocks noGrp="1"/>
          </p:cNvSpPr>
          <p:nvPr>
            <p:ph type="body" sz="quarter" idx="15"/>
          </p:nvPr>
        </p:nvSpPr>
        <p:spPr>
          <a:xfrm>
            <a:off x="547798" y="1612488"/>
            <a:ext cx="3501527" cy="4336791"/>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92743499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24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1" name="Round Diagonal Corner Rectangle 10">
            <a:extLst>
              <a:ext uri="{FF2B5EF4-FFF2-40B4-BE49-F238E27FC236}">
                <a16:creationId xmlns:a16="http://schemas.microsoft.com/office/drawing/2014/main" id="{43E95613-5D02-6249-A2F5-39FC0AB374A1}"/>
              </a:ext>
            </a:extLst>
          </p:cNvPr>
          <p:cNvSpPr/>
          <p:nvPr/>
        </p:nvSpPr>
        <p:spPr>
          <a:xfrm flipH="1">
            <a:off x="-3" y="0"/>
            <a:ext cx="11644206" cy="1268760"/>
          </a:xfrm>
          <a:prstGeom prst="round2DiagRect">
            <a:avLst>
              <a:gd name="adj1" fmla="val 42510"/>
              <a:gd name="adj2" fmla="val 0"/>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3" name="Title Placeholder 1">
            <a:extLst>
              <a:ext uri="{FF2B5EF4-FFF2-40B4-BE49-F238E27FC236}">
                <a16:creationId xmlns:a16="http://schemas.microsoft.com/office/drawing/2014/main" id="{73BE0186-5360-4A4D-A5FC-FA2A4223BAAC}"/>
              </a:ext>
            </a:extLst>
          </p:cNvPr>
          <p:cNvSpPr>
            <a:spLocks noGrp="1"/>
          </p:cNvSpPr>
          <p:nvPr>
            <p:ph type="title"/>
          </p:nvPr>
        </p:nvSpPr>
        <p:spPr>
          <a:xfrm>
            <a:off x="547798" y="343729"/>
            <a:ext cx="10732778" cy="581303"/>
          </a:xfrm>
          <a:prstGeom prst="rect">
            <a:avLst/>
          </a:prstGeom>
        </p:spPr>
        <p:txBody>
          <a:bodyPr vert="horz" lIns="91440" tIns="45720" rIns="91440" bIns="45720" rtlCol="0" anchor="t"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14" name="Text Placeholder 9">
            <a:extLst>
              <a:ext uri="{FF2B5EF4-FFF2-40B4-BE49-F238E27FC236}">
                <a16:creationId xmlns:a16="http://schemas.microsoft.com/office/drawing/2014/main" id="{01F0488D-6337-1346-A438-40D522A73C9A}"/>
              </a:ext>
            </a:extLst>
          </p:cNvPr>
          <p:cNvSpPr>
            <a:spLocks noGrp="1"/>
          </p:cNvSpPr>
          <p:nvPr>
            <p:ph type="body" sz="quarter" idx="13"/>
          </p:nvPr>
        </p:nvSpPr>
        <p:spPr>
          <a:xfrm>
            <a:off x="8142676" y="1612488"/>
            <a:ext cx="3501527" cy="4336791"/>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5" name="Text Placeholder 9">
            <a:extLst>
              <a:ext uri="{FF2B5EF4-FFF2-40B4-BE49-F238E27FC236}">
                <a16:creationId xmlns:a16="http://schemas.microsoft.com/office/drawing/2014/main" id="{38DAE29A-84F6-3247-9A58-75681789A950}"/>
              </a:ext>
            </a:extLst>
          </p:cNvPr>
          <p:cNvSpPr>
            <a:spLocks noGrp="1"/>
          </p:cNvSpPr>
          <p:nvPr>
            <p:ph type="body" sz="quarter" idx="14"/>
          </p:nvPr>
        </p:nvSpPr>
        <p:spPr>
          <a:xfrm>
            <a:off x="4345237" y="1612488"/>
            <a:ext cx="3501527" cy="4336791"/>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6" name="Text Placeholder 9">
            <a:extLst>
              <a:ext uri="{FF2B5EF4-FFF2-40B4-BE49-F238E27FC236}">
                <a16:creationId xmlns:a16="http://schemas.microsoft.com/office/drawing/2014/main" id="{E8254261-48E4-C44B-BA6E-AC8D104F3572}"/>
              </a:ext>
            </a:extLst>
          </p:cNvPr>
          <p:cNvSpPr>
            <a:spLocks noGrp="1"/>
          </p:cNvSpPr>
          <p:nvPr>
            <p:ph type="body" sz="quarter" idx="15"/>
          </p:nvPr>
        </p:nvSpPr>
        <p:spPr>
          <a:xfrm>
            <a:off x="547798" y="1612488"/>
            <a:ext cx="3501527" cy="4336791"/>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282827362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7_Title and Content">
    <p:spTree>
      <p:nvGrpSpPr>
        <p:cNvPr id="1" name=""/>
        <p:cNvGrpSpPr/>
        <p:nvPr/>
      </p:nvGrpSpPr>
      <p:grpSpPr>
        <a:xfrm>
          <a:off x="0" y="0"/>
          <a:ext cx="0" cy="0"/>
          <a:chOff x="0" y="0"/>
          <a:chExt cx="0" cy="0"/>
        </a:xfrm>
      </p:grpSpPr>
      <p:sp>
        <p:nvSpPr>
          <p:cNvPr id="16" name="Picture Placeholder 3">
            <a:extLst>
              <a:ext uri="{FF2B5EF4-FFF2-40B4-BE49-F238E27FC236}">
                <a16:creationId xmlns:a16="http://schemas.microsoft.com/office/drawing/2014/main" id="{EBD483C7-3580-794C-891A-29E1C8166296}"/>
              </a:ext>
            </a:extLst>
          </p:cNvPr>
          <p:cNvSpPr>
            <a:spLocks noGrp="1"/>
          </p:cNvSpPr>
          <p:nvPr>
            <p:ph type="pic" sz="quarter" idx="10"/>
          </p:nvPr>
        </p:nvSpPr>
        <p:spPr>
          <a:xfrm>
            <a:off x="0" y="0"/>
            <a:ext cx="12192000" cy="6290658"/>
          </a:xfrm>
          <a:prstGeom prst="rect">
            <a:avLst/>
          </a:prstGeom>
          <a:solidFill>
            <a:schemeClr val="bg1">
              <a:lumMod val="85000"/>
            </a:schemeClr>
          </a:solidFill>
        </p:spPr>
        <p:txBody>
          <a:bodyPr/>
          <a:lstStyle>
            <a:lvl1pPr marL="0" indent="0">
              <a:buNone/>
              <a:defRPr sz="788">
                <a:latin typeface="Arial"/>
                <a:cs typeface="Arial"/>
              </a:defRPr>
            </a:lvl1pPr>
          </a:lstStyle>
          <a:p>
            <a:r>
              <a:rPr lang="en-GB"/>
              <a:t>Click icon to add picture</a:t>
            </a: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7" name="Title Placeholder 1">
            <a:extLst>
              <a:ext uri="{FF2B5EF4-FFF2-40B4-BE49-F238E27FC236}">
                <a16:creationId xmlns:a16="http://schemas.microsoft.com/office/drawing/2014/main" id="{87BCE467-8FF7-7945-878B-23B94E0DB33B}"/>
              </a:ext>
            </a:extLst>
          </p:cNvPr>
          <p:cNvSpPr>
            <a:spLocks noGrp="1"/>
          </p:cNvSpPr>
          <p:nvPr>
            <p:ph type="title"/>
          </p:nvPr>
        </p:nvSpPr>
        <p:spPr>
          <a:xfrm>
            <a:off x="719403" y="413792"/>
            <a:ext cx="7872875" cy="1143000"/>
          </a:xfrm>
          <a:prstGeom prst="rect">
            <a:avLst/>
          </a:prstGeom>
        </p:spPr>
        <p:txBody>
          <a:bodyPr vert="horz" lIns="91440" tIns="45720" rIns="91440" bIns="45720" rtlCol="0" anchor="ctr" anchorCtr="0">
            <a:noAutofit/>
          </a:bodyPr>
          <a:lstStyle>
            <a:lvl1pPr algn="l">
              <a:defRPr sz="4000" b="1" i="0" cap="all" normalizeH="0" baseline="0">
                <a:solidFill>
                  <a:schemeClr val="bg1"/>
                </a:solidFill>
                <a:latin typeface="Arial"/>
                <a:cs typeface="Arial"/>
              </a:defRPr>
            </a:lvl1pPr>
          </a:lstStyle>
          <a:p>
            <a:r>
              <a:rPr lang="en-GB"/>
              <a:t>Click to edit Master title style</a:t>
            </a:r>
            <a:endParaRPr lang="en-US"/>
          </a:p>
        </p:txBody>
      </p:sp>
      <p:sp>
        <p:nvSpPr>
          <p:cNvPr id="18" name="Text Placeholder 15">
            <a:extLst>
              <a:ext uri="{FF2B5EF4-FFF2-40B4-BE49-F238E27FC236}">
                <a16:creationId xmlns:a16="http://schemas.microsoft.com/office/drawing/2014/main" id="{DC7A34D5-15B0-6449-A037-A567189B30FF}"/>
              </a:ext>
            </a:extLst>
          </p:cNvPr>
          <p:cNvSpPr>
            <a:spLocks noGrp="1"/>
          </p:cNvSpPr>
          <p:nvPr>
            <p:ph type="body" sz="quarter" idx="11"/>
          </p:nvPr>
        </p:nvSpPr>
        <p:spPr>
          <a:xfrm>
            <a:off x="7291622" y="6042936"/>
            <a:ext cx="4847861" cy="247722"/>
          </a:xfrm>
          <a:prstGeom prst="rect">
            <a:avLst/>
          </a:prstGeom>
        </p:spPr>
        <p:txBody>
          <a:bodyPr>
            <a:noAutofit/>
          </a:bodyPr>
          <a:lstStyle>
            <a:lvl1pPr marL="0" indent="0" algn="r">
              <a:buFontTx/>
              <a:buNone/>
              <a:defRPr sz="950">
                <a:solidFill>
                  <a:schemeClr val="bg1"/>
                </a:solidFill>
                <a:latin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6" name="TextBox 5">
            <a:extLst>
              <a:ext uri="{FF2B5EF4-FFF2-40B4-BE49-F238E27FC236}">
                <a16:creationId xmlns:a16="http://schemas.microsoft.com/office/drawing/2014/main" id="{3139E716-9E10-714C-83A4-72BF32D9A06F}"/>
              </a:ext>
            </a:extLst>
          </p:cNvPr>
          <p:cNvSpPr txBox="1"/>
          <p:nvPr userDrawn="1"/>
        </p:nvSpPr>
        <p:spPr>
          <a:xfrm>
            <a:off x="13026189" y="6439301"/>
            <a:ext cx="312906" cy="369332"/>
          </a:xfrm>
          <a:prstGeom prst="rect">
            <a:avLst/>
          </a:prstGeom>
          <a:noFill/>
        </p:spPr>
        <p:txBody>
          <a:bodyPr wrap="none" rtlCol="0">
            <a:spAutoFit/>
          </a:bodyPr>
          <a:lstStyle/>
          <a:p>
            <a:r>
              <a:rPr lang="en-US" sz="1800"/>
              <a:t>  </a:t>
            </a:r>
          </a:p>
        </p:txBody>
      </p:sp>
    </p:spTree>
    <p:extLst>
      <p:ext uri="{BB962C8B-B14F-4D97-AF65-F5344CB8AC3E}">
        <p14:creationId xmlns:p14="http://schemas.microsoft.com/office/powerpoint/2010/main" val="5799057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8_Title and Content">
    <p:spTree>
      <p:nvGrpSpPr>
        <p:cNvPr id="1" name=""/>
        <p:cNvGrpSpPr/>
        <p:nvPr/>
      </p:nvGrpSpPr>
      <p:grpSpPr>
        <a:xfrm>
          <a:off x="0" y="0"/>
          <a:ext cx="0" cy="0"/>
          <a:chOff x="0" y="0"/>
          <a:chExt cx="0" cy="0"/>
        </a:xfrm>
      </p:grpSpPr>
      <p:sp>
        <p:nvSpPr>
          <p:cNvPr id="16" name="Picture Placeholder 3">
            <a:extLst>
              <a:ext uri="{FF2B5EF4-FFF2-40B4-BE49-F238E27FC236}">
                <a16:creationId xmlns:a16="http://schemas.microsoft.com/office/drawing/2014/main" id="{EBD483C7-3580-794C-891A-29E1C8166296}"/>
              </a:ext>
            </a:extLst>
          </p:cNvPr>
          <p:cNvSpPr>
            <a:spLocks noGrp="1"/>
          </p:cNvSpPr>
          <p:nvPr>
            <p:ph type="pic" sz="quarter" idx="10"/>
          </p:nvPr>
        </p:nvSpPr>
        <p:spPr>
          <a:xfrm>
            <a:off x="0" y="-27384"/>
            <a:ext cx="12192000" cy="6336704"/>
          </a:xfrm>
          <a:prstGeom prst="rect">
            <a:avLst/>
          </a:prstGeom>
          <a:solidFill>
            <a:schemeClr val="bg1">
              <a:lumMod val="85000"/>
            </a:schemeClr>
          </a:solidFill>
        </p:spPr>
        <p:txBody>
          <a:bodyPr/>
          <a:lstStyle>
            <a:lvl1pPr marL="0" indent="0">
              <a:buNone/>
              <a:defRPr sz="788">
                <a:latin typeface="Arial"/>
                <a:cs typeface="Arial"/>
              </a:defRPr>
            </a:lvl1pPr>
          </a:lstStyle>
          <a:p>
            <a:r>
              <a:rPr lang="en-GB"/>
              <a:t>Click icon to add picture</a:t>
            </a:r>
            <a:endParaRPr lang="en-US"/>
          </a:p>
        </p:txBody>
      </p:sp>
      <p:sp>
        <p:nvSpPr>
          <p:cNvPr id="9" name="Round Diagonal Corner Rectangle 1">
            <a:extLst>
              <a:ext uri="{FF2B5EF4-FFF2-40B4-BE49-F238E27FC236}">
                <a16:creationId xmlns:a16="http://schemas.microsoft.com/office/drawing/2014/main" id="{3F88AE3B-7175-C041-AAAD-12637C94CFDB}"/>
              </a:ext>
            </a:extLst>
          </p:cNvPr>
          <p:cNvSpPr/>
          <p:nvPr userDrawn="1"/>
        </p:nvSpPr>
        <p:spPr>
          <a:xfrm rot="16200000">
            <a:off x="1251736" y="1336494"/>
            <a:ext cx="4071888" cy="4944532"/>
          </a:xfrm>
          <a:prstGeom prst="round2DiagRect">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8" name="Text Placeholder 15">
            <a:extLst>
              <a:ext uri="{FF2B5EF4-FFF2-40B4-BE49-F238E27FC236}">
                <a16:creationId xmlns:a16="http://schemas.microsoft.com/office/drawing/2014/main" id="{DC7A34D5-15B0-6449-A037-A567189B30FF}"/>
              </a:ext>
            </a:extLst>
          </p:cNvPr>
          <p:cNvSpPr>
            <a:spLocks noGrp="1"/>
          </p:cNvSpPr>
          <p:nvPr>
            <p:ph type="body" sz="quarter" idx="11"/>
          </p:nvPr>
        </p:nvSpPr>
        <p:spPr>
          <a:xfrm>
            <a:off x="7291622" y="6042936"/>
            <a:ext cx="4847861" cy="247722"/>
          </a:xfrm>
          <a:prstGeom prst="rect">
            <a:avLst/>
          </a:prstGeom>
        </p:spPr>
        <p:txBody>
          <a:bodyPr>
            <a:noAutofit/>
          </a:bodyPr>
          <a:lstStyle>
            <a:lvl1pPr marL="0" indent="0" algn="r">
              <a:buFontTx/>
              <a:buNone/>
              <a:defRPr sz="950">
                <a:solidFill>
                  <a:schemeClr val="bg1"/>
                </a:solidFill>
                <a:latin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5" name="Text Placeholder 15">
            <a:extLst>
              <a:ext uri="{FF2B5EF4-FFF2-40B4-BE49-F238E27FC236}">
                <a16:creationId xmlns:a16="http://schemas.microsoft.com/office/drawing/2014/main" id="{9776E5D1-13C8-8B4E-B13F-4E7540FB8AF6}"/>
              </a:ext>
            </a:extLst>
          </p:cNvPr>
          <p:cNvSpPr>
            <a:spLocks noGrp="1"/>
          </p:cNvSpPr>
          <p:nvPr>
            <p:ph type="body" sz="quarter" idx="12"/>
          </p:nvPr>
        </p:nvSpPr>
        <p:spPr>
          <a:xfrm>
            <a:off x="1127448" y="2118083"/>
            <a:ext cx="4128459" cy="2952328"/>
          </a:xfrm>
          <a:prstGeom prst="rect">
            <a:avLst/>
          </a:prstGeom>
        </p:spPr>
        <p:txBody>
          <a:bodyPr>
            <a:noAutofit/>
          </a:bodyPr>
          <a:lstStyle>
            <a:lvl1pPr marL="0" indent="0" algn="l">
              <a:buFontTx/>
              <a:buNone/>
              <a:defRPr sz="1800" b="0">
                <a:solidFill>
                  <a:schemeClr val="bg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7" name="TextBox 6">
            <a:extLst>
              <a:ext uri="{FF2B5EF4-FFF2-40B4-BE49-F238E27FC236}">
                <a16:creationId xmlns:a16="http://schemas.microsoft.com/office/drawing/2014/main" id="{745EB2F5-E211-E341-AB58-42AECA97C666}"/>
              </a:ext>
            </a:extLst>
          </p:cNvPr>
          <p:cNvSpPr txBox="1"/>
          <p:nvPr userDrawn="1"/>
        </p:nvSpPr>
        <p:spPr>
          <a:xfrm>
            <a:off x="13026189" y="6439301"/>
            <a:ext cx="312906" cy="369332"/>
          </a:xfrm>
          <a:prstGeom prst="rect">
            <a:avLst/>
          </a:prstGeom>
          <a:noFill/>
        </p:spPr>
        <p:txBody>
          <a:bodyPr wrap="none" rtlCol="0">
            <a:spAutoFit/>
          </a:bodyPr>
          <a:lstStyle/>
          <a:p>
            <a:r>
              <a:rPr lang="en-US" sz="1800"/>
              <a:t>  </a:t>
            </a:r>
          </a:p>
        </p:txBody>
      </p:sp>
    </p:spTree>
    <p:extLst>
      <p:ext uri="{BB962C8B-B14F-4D97-AF65-F5344CB8AC3E}">
        <p14:creationId xmlns:p14="http://schemas.microsoft.com/office/powerpoint/2010/main" val="422184066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16" name="Picture Placeholder 3">
            <a:extLst>
              <a:ext uri="{FF2B5EF4-FFF2-40B4-BE49-F238E27FC236}">
                <a16:creationId xmlns:a16="http://schemas.microsoft.com/office/drawing/2014/main" id="{EBD483C7-3580-794C-891A-29E1C8166296}"/>
              </a:ext>
            </a:extLst>
          </p:cNvPr>
          <p:cNvSpPr>
            <a:spLocks noGrp="1"/>
          </p:cNvSpPr>
          <p:nvPr>
            <p:ph type="pic" sz="quarter" idx="10"/>
          </p:nvPr>
        </p:nvSpPr>
        <p:spPr>
          <a:xfrm>
            <a:off x="0" y="1"/>
            <a:ext cx="12192000" cy="6326709"/>
          </a:xfrm>
          <a:prstGeom prst="rect">
            <a:avLst/>
          </a:prstGeom>
          <a:solidFill>
            <a:schemeClr val="bg1">
              <a:lumMod val="85000"/>
            </a:schemeClr>
          </a:solidFill>
        </p:spPr>
        <p:txBody>
          <a:bodyPr/>
          <a:lstStyle>
            <a:lvl1pPr marL="0" indent="0">
              <a:buNone/>
              <a:defRPr sz="788">
                <a:latin typeface="Arial"/>
                <a:cs typeface="Arial"/>
              </a:defRPr>
            </a:lvl1pPr>
          </a:lstStyle>
          <a:p>
            <a:r>
              <a:rPr lang="en-GB"/>
              <a:t>Click icon to add picture</a:t>
            </a: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8" name="Text Placeholder 15">
            <a:extLst>
              <a:ext uri="{FF2B5EF4-FFF2-40B4-BE49-F238E27FC236}">
                <a16:creationId xmlns:a16="http://schemas.microsoft.com/office/drawing/2014/main" id="{DC7A34D5-15B0-6449-A037-A567189B30FF}"/>
              </a:ext>
            </a:extLst>
          </p:cNvPr>
          <p:cNvSpPr>
            <a:spLocks noGrp="1"/>
          </p:cNvSpPr>
          <p:nvPr>
            <p:ph type="body" sz="quarter" idx="11"/>
          </p:nvPr>
        </p:nvSpPr>
        <p:spPr>
          <a:xfrm>
            <a:off x="7291622" y="6042936"/>
            <a:ext cx="4847861" cy="247722"/>
          </a:xfrm>
          <a:prstGeom prst="rect">
            <a:avLst/>
          </a:prstGeom>
        </p:spPr>
        <p:txBody>
          <a:bodyPr>
            <a:noAutofit/>
          </a:bodyPr>
          <a:lstStyle>
            <a:lvl1pPr marL="0" indent="0" algn="r">
              <a:buFontTx/>
              <a:buNone/>
              <a:defRPr sz="950">
                <a:solidFill>
                  <a:schemeClr val="bg1"/>
                </a:solidFill>
                <a:latin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9" name="Round Diagonal Corner Rectangle 1">
            <a:extLst>
              <a:ext uri="{FF2B5EF4-FFF2-40B4-BE49-F238E27FC236}">
                <a16:creationId xmlns:a16="http://schemas.microsoft.com/office/drawing/2014/main" id="{84FC0CDD-8383-D347-AA8B-B45D50C06531}"/>
              </a:ext>
            </a:extLst>
          </p:cNvPr>
          <p:cNvSpPr/>
          <p:nvPr userDrawn="1"/>
        </p:nvSpPr>
        <p:spPr>
          <a:xfrm rot="16200000">
            <a:off x="1251736" y="1336494"/>
            <a:ext cx="4071888" cy="4944532"/>
          </a:xfrm>
          <a:prstGeom prst="round2DiagRect">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5" name="Text Placeholder 15">
            <a:extLst>
              <a:ext uri="{FF2B5EF4-FFF2-40B4-BE49-F238E27FC236}">
                <a16:creationId xmlns:a16="http://schemas.microsoft.com/office/drawing/2014/main" id="{9776E5D1-13C8-8B4E-B13F-4E7540FB8AF6}"/>
              </a:ext>
            </a:extLst>
          </p:cNvPr>
          <p:cNvSpPr>
            <a:spLocks noGrp="1"/>
          </p:cNvSpPr>
          <p:nvPr>
            <p:ph type="body" sz="quarter" idx="12"/>
          </p:nvPr>
        </p:nvSpPr>
        <p:spPr>
          <a:xfrm>
            <a:off x="911425" y="2348880"/>
            <a:ext cx="4128459" cy="3024336"/>
          </a:xfrm>
          <a:prstGeom prst="rect">
            <a:avLst/>
          </a:prstGeom>
        </p:spPr>
        <p:txBody>
          <a:bodyPr>
            <a:noAutofit/>
          </a:bodyPr>
          <a:lstStyle>
            <a:lvl1pPr marL="0" indent="0" algn="l">
              <a:buFontTx/>
              <a:buNone/>
              <a:defRPr sz="1800" b="0">
                <a:solidFill>
                  <a:srgbClr val="0C244C"/>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7" name="TextBox 6">
            <a:extLst>
              <a:ext uri="{FF2B5EF4-FFF2-40B4-BE49-F238E27FC236}">
                <a16:creationId xmlns:a16="http://schemas.microsoft.com/office/drawing/2014/main" id="{79630329-6122-484E-ADA4-5A38BAD4F037}"/>
              </a:ext>
            </a:extLst>
          </p:cNvPr>
          <p:cNvSpPr txBox="1"/>
          <p:nvPr userDrawn="1"/>
        </p:nvSpPr>
        <p:spPr>
          <a:xfrm>
            <a:off x="13026189" y="6439301"/>
            <a:ext cx="312906" cy="369332"/>
          </a:xfrm>
          <a:prstGeom prst="rect">
            <a:avLst/>
          </a:prstGeom>
          <a:noFill/>
        </p:spPr>
        <p:txBody>
          <a:bodyPr wrap="none" rtlCol="0">
            <a:spAutoFit/>
          </a:bodyPr>
          <a:lstStyle/>
          <a:p>
            <a:r>
              <a:rPr lang="en-US" sz="1800"/>
              <a:t>  </a:t>
            </a:r>
          </a:p>
        </p:txBody>
      </p:sp>
    </p:spTree>
    <p:extLst>
      <p:ext uri="{BB962C8B-B14F-4D97-AF65-F5344CB8AC3E}">
        <p14:creationId xmlns:p14="http://schemas.microsoft.com/office/powerpoint/2010/main" val="275062932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1_Custom Layout">
    <p:bg>
      <p:bgPr>
        <a:solidFill>
          <a:srgbClr val="DF918A"/>
        </a:solidFill>
        <a:effectLst/>
      </p:bgPr>
    </p:bg>
    <p:spTree>
      <p:nvGrpSpPr>
        <p:cNvPr id="1" name=""/>
        <p:cNvGrpSpPr/>
        <p:nvPr/>
      </p:nvGrpSpPr>
      <p:grpSpPr>
        <a:xfrm>
          <a:off x="0" y="0"/>
          <a:ext cx="0" cy="0"/>
          <a:chOff x="0" y="0"/>
          <a:chExt cx="0" cy="0"/>
        </a:xfrm>
      </p:grpSpPr>
      <p:sp>
        <p:nvSpPr>
          <p:cNvPr id="5" name="Text Placeholder 15">
            <a:extLst>
              <a:ext uri="{FF2B5EF4-FFF2-40B4-BE49-F238E27FC236}">
                <a16:creationId xmlns:a16="http://schemas.microsoft.com/office/drawing/2014/main" id="{82829C6B-48A1-6943-A27C-97B2814D54AA}"/>
              </a:ext>
            </a:extLst>
          </p:cNvPr>
          <p:cNvSpPr>
            <a:spLocks noGrp="1"/>
          </p:cNvSpPr>
          <p:nvPr>
            <p:ph type="body" sz="quarter" idx="11"/>
          </p:nvPr>
        </p:nvSpPr>
        <p:spPr>
          <a:xfrm>
            <a:off x="3623735" y="2004538"/>
            <a:ext cx="4944532" cy="2648599"/>
          </a:xfrm>
          <a:prstGeom prst="rect">
            <a:avLst/>
          </a:prstGeom>
        </p:spPr>
        <p:txBody>
          <a:bodyPr>
            <a:noAutofit/>
          </a:bodyPr>
          <a:lstStyle>
            <a:lvl1pPr marL="0" indent="0" algn="l">
              <a:buFontTx/>
              <a:buNone/>
              <a:defRPr sz="1800" b="1">
                <a:solidFill>
                  <a:schemeClr val="bg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Tree>
    <p:extLst>
      <p:ext uri="{BB962C8B-B14F-4D97-AF65-F5344CB8AC3E}">
        <p14:creationId xmlns:p14="http://schemas.microsoft.com/office/powerpoint/2010/main" val="205376182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5_Custom Layout">
    <p:bg>
      <p:bgPr>
        <a:solidFill>
          <a:srgbClr val="DF918A"/>
        </a:solidFill>
        <a:effectLst/>
      </p:bgPr>
    </p:bg>
    <p:spTree>
      <p:nvGrpSpPr>
        <p:cNvPr id="1" name=""/>
        <p:cNvGrpSpPr/>
        <p:nvPr/>
      </p:nvGrpSpPr>
      <p:grpSpPr>
        <a:xfrm>
          <a:off x="0" y="0"/>
          <a:ext cx="0" cy="0"/>
          <a:chOff x="0" y="0"/>
          <a:chExt cx="0" cy="0"/>
        </a:xfrm>
      </p:grpSpPr>
      <p:sp>
        <p:nvSpPr>
          <p:cNvPr id="5" name="Text Placeholder 15">
            <a:extLst>
              <a:ext uri="{FF2B5EF4-FFF2-40B4-BE49-F238E27FC236}">
                <a16:creationId xmlns:a16="http://schemas.microsoft.com/office/drawing/2014/main" id="{82829C6B-48A1-6943-A27C-97B2814D54AA}"/>
              </a:ext>
            </a:extLst>
          </p:cNvPr>
          <p:cNvSpPr>
            <a:spLocks noGrp="1"/>
          </p:cNvSpPr>
          <p:nvPr>
            <p:ph type="body" sz="quarter" idx="11" hasCustomPrompt="1"/>
          </p:nvPr>
        </p:nvSpPr>
        <p:spPr>
          <a:xfrm>
            <a:off x="3623734" y="2276873"/>
            <a:ext cx="4944532" cy="698745"/>
          </a:xfrm>
          <a:prstGeom prst="rect">
            <a:avLst/>
          </a:prstGeom>
        </p:spPr>
        <p:txBody>
          <a:bodyPr>
            <a:noAutofit/>
          </a:bodyPr>
          <a:lstStyle>
            <a:lvl1pPr marL="0" indent="0" algn="ctr">
              <a:buFontTx/>
              <a:buNone/>
              <a:defRPr sz="4000" b="1">
                <a:solidFill>
                  <a:schemeClr val="bg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AU"/>
              <a:t>Thank You</a:t>
            </a:r>
          </a:p>
        </p:txBody>
      </p:sp>
      <p:sp>
        <p:nvSpPr>
          <p:cNvPr id="12" name="TextBox 11">
            <a:extLst>
              <a:ext uri="{FF2B5EF4-FFF2-40B4-BE49-F238E27FC236}">
                <a16:creationId xmlns:a16="http://schemas.microsoft.com/office/drawing/2014/main" id="{1BD5E7FF-3B06-CE47-BAE2-8A738E6E3752}"/>
              </a:ext>
            </a:extLst>
          </p:cNvPr>
          <p:cNvSpPr txBox="1"/>
          <p:nvPr/>
        </p:nvSpPr>
        <p:spPr>
          <a:xfrm>
            <a:off x="4378171" y="4218572"/>
            <a:ext cx="3435658" cy="369332"/>
          </a:xfrm>
          <a:prstGeom prst="rect">
            <a:avLst/>
          </a:prstGeom>
          <a:noFill/>
        </p:spPr>
        <p:txBody>
          <a:bodyPr wrap="square" rtlCol="0">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lang="en-AU" sz="1800" b="0" i="0" kern="1200" spc="225">
                <a:solidFill>
                  <a:schemeClr val="bg1"/>
                </a:solidFill>
                <a:latin typeface="Arial" panose="020B0604020202020204" pitchFamily="34" charset="0"/>
                <a:ea typeface="Roboto light" pitchFamily="2" charset="0"/>
                <a:cs typeface="Arial" panose="020B0604020202020204" pitchFamily="34" charset="0"/>
              </a:rPr>
              <a:t>www.caritas.org.au</a:t>
            </a:r>
          </a:p>
        </p:txBody>
      </p:sp>
      <p:sp>
        <p:nvSpPr>
          <p:cNvPr id="10" name="Freeform: Shape 3">
            <a:extLst>
              <a:ext uri="{FF2B5EF4-FFF2-40B4-BE49-F238E27FC236}">
                <a16:creationId xmlns:a16="http://schemas.microsoft.com/office/drawing/2014/main" id="{F426E386-A88B-9643-8DBF-4D88CDF2CEDC}"/>
              </a:ext>
            </a:extLst>
          </p:cNvPr>
          <p:cNvSpPr/>
          <p:nvPr/>
        </p:nvSpPr>
        <p:spPr>
          <a:xfrm>
            <a:off x="4499638" y="2076410"/>
            <a:ext cx="276225" cy="276225"/>
          </a:xfrm>
          <a:custGeom>
            <a:avLst/>
            <a:gdLst>
              <a:gd name="connsiteX0" fmla="*/ 114872 w 276225"/>
              <a:gd name="connsiteY0" fmla="*/ 21336 h 276225"/>
              <a:gd name="connsiteX1" fmla="*/ 114872 w 276225"/>
              <a:gd name="connsiteY1" fmla="*/ 100679 h 276225"/>
              <a:gd name="connsiteX2" fmla="*/ 100679 w 276225"/>
              <a:gd name="connsiteY2" fmla="*/ 114872 h 276225"/>
              <a:gd name="connsiteX3" fmla="*/ 21336 w 276225"/>
              <a:gd name="connsiteY3" fmla="*/ 114872 h 276225"/>
              <a:gd name="connsiteX4" fmla="*/ 7144 w 276225"/>
              <a:gd name="connsiteY4" fmla="*/ 129064 h 276225"/>
              <a:gd name="connsiteX5" fmla="*/ 7144 w 276225"/>
              <a:gd name="connsiteY5" fmla="*/ 155258 h 276225"/>
              <a:gd name="connsiteX6" fmla="*/ 21336 w 276225"/>
              <a:gd name="connsiteY6" fmla="*/ 169450 h 276225"/>
              <a:gd name="connsiteX7" fmla="*/ 100679 w 276225"/>
              <a:gd name="connsiteY7" fmla="*/ 169450 h 276225"/>
              <a:gd name="connsiteX8" fmla="*/ 114872 w 276225"/>
              <a:gd name="connsiteY8" fmla="*/ 183642 h 276225"/>
              <a:gd name="connsiteX9" fmla="*/ 114872 w 276225"/>
              <a:gd name="connsiteY9" fmla="*/ 262985 h 276225"/>
              <a:gd name="connsiteX10" fmla="*/ 129064 w 276225"/>
              <a:gd name="connsiteY10" fmla="*/ 277178 h 276225"/>
              <a:gd name="connsiteX11" fmla="*/ 155258 w 276225"/>
              <a:gd name="connsiteY11" fmla="*/ 277178 h 276225"/>
              <a:gd name="connsiteX12" fmla="*/ 169450 w 276225"/>
              <a:gd name="connsiteY12" fmla="*/ 262985 h 276225"/>
              <a:gd name="connsiteX13" fmla="*/ 169450 w 276225"/>
              <a:gd name="connsiteY13" fmla="*/ 183642 h 276225"/>
              <a:gd name="connsiteX14" fmla="*/ 183642 w 276225"/>
              <a:gd name="connsiteY14" fmla="*/ 169450 h 276225"/>
              <a:gd name="connsiteX15" fmla="*/ 262985 w 276225"/>
              <a:gd name="connsiteY15" fmla="*/ 169450 h 276225"/>
              <a:gd name="connsiteX16" fmla="*/ 277178 w 276225"/>
              <a:gd name="connsiteY16" fmla="*/ 155258 h 276225"/>
              <a:gd name="connsiteX17" fmla="*/ 277178 w 276225"/>
              <a:gd name="connsiteY17" fmla="*/ 129064 h 276225"/>
              <a:gd name="connsiteX18" fmla="*/ 262985 w 276225"/>
              <a:gd name="connsiteY18" fmla="*/ 114872 h 276225"/>
              <a:gd name="connsiteX19" fmla="*/ 183642 w 276225"/>
              <a:gd name="connsiteY19" fmla="*/ 114872 h 276225"/>
              <a:gd name="connsiteX20" fmla="*/ 169450 w 276225"/>
              <a:gd name="connsiteY20" fmla="*/ 100679 h 276225"/>
              <a:gd name="connsiteX21" fmla="*/ 169450 w 276225"/>
              <a:gd name="connsiteY21" fmla="*/ 21336 h 276225"/>
              <a:gd name="connsiteX22" fmla="*/ 155258 w 276225"/>
              <a:gd name="connsiteY22" fmla="*/ 7144 h 276225"/>
              <a:gd name="connsiteX23" fmla="*/ 129064 w 276225"/>
              <a:gd name="connsiteY23" fmla="*/ 7144 h 276225"/>
              <a:gd name="connsiteX24" fmla="*/ 114872 w 276225"/>
              <a:gd name="connsiteY24" fmla="*/ 21336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6225" h="276225">
                <a:moveTo>
                  <a:pt x="114872" y="21336"/>
                </a:moveTo>
                <a:lnTo>
                  <a:pt x="114872" y="100679"/>
                </a:lnTo>
                <a:cubicBezTo>
                  <a:pt x="114872" y="108490"/>
                  <a:pt x="108490" y="114872"/>
                  <a:pt x="100679" y="114872"/>
                </a:cubicBezTo>
                <a:lnTo>
                  <a:pt x="21336" y="114872"/>
                </a:lnTo>
                <a:cubicBezTo>
                  <a:pt x="13526" y="114872"/>
                  <a:pt x="7144" y="121253"/>
                  <a:pt x="7144" y="129064"/>
                </a:cubicBezTo>
                <a:lnTo>
                  <a:pt x="7144" y="155258"/>
                </a:lnTo>
                <a:cubicBezTo>
                  <a:pt x="7144" y="163068"/>
                  <a:pt x="13526" y="169450"/>
                  <a:pt x="21336" y="169450"/>
                </a:cubicBezTo>
                <a:lnTo>
                  <a:pt x="100679" y="169450"/>
                </a:lnTo>
                <a:cubicBezTo>
                  <a:pt x="108490" y="169450"/>
                  <a:pt x="114872" y="175831"/>
                  <a:pt x="114872" y="183642"/>
                </a:cubicBezTo>
                <a:lnTo>
                  <a:pt x="114872" y="262985"/>
                </a:lnTo>
                <a:cubicBezTo>
                  <a:pt x="114872" y="270796"/>
                  <a:pt x="121253" y="277178"/>
                  <a:pt x="129064" y="277178"/>
                </a:cubicBezTo>
                <a:lnTo>
                  <a:pt x="155258" y="277178"/>
                </a:lnTo>
                <a:cubicBezTo>
                  <a:pt x="163068" y="277178"/>
                  <a:pt x="169450" y="270796"/>
                  <a:pt x="169450" y="262985"/>
                </a:cubicBezTo>
                <a:lnTo>
                  <a:pt x="169450" y="183642"/>
                </a:lnTo>
                <a:cubicBezTo>
                  <a:pt x="169450" y="175831"/>
                  <a:pt x="175831" y="169450"/>
                  <a:pt x="183642" y="169450"/>
                </a:cubicBezTo>
                <a:lnTo>
                  <a:pt x="262985" y="169450"/>
                </a:lnTo>
                <a:cubicBezTo>
                  <a:pt x="270796" y="169450"/>
                  <a:pt x="277178" y="163068"/>
                  <a:pt x="277178" y="155258"/>
                </a:cubicBezTo>
                <a:lnTo>
                  <a:pt x="277178" y="129064"/>
                </a:lnTo>
                <a:cubicBezTo>
                  <a:pt x="277178" y="121253"/>
                  <a:pt x="270796" y="114872"/>
                  <a:pt x="262985" y="114872"/>
                </a:cubicBezTo>
                <a:lnTo>
                  <a:pt x="183642" y="114872"/>
                </a:lnTo>
                <a:cubicBezTo>
                  <a:pt x="175831" y="114872"/>
                  <a:pt x="169450" y="108490"/>
                  <a:pt x="169450" y="100679"/>
                </a:cubicBezTo>
                <a:lnTo>
                  <a:pt x="169450" y="21336"/>
                </a:lnTo>
                <a:cubicBezTo>
                  <a:pt x="169450" y="13526"/>
                  <a:pt x="163068" y="7144"/>
                  <a:pt x="155258" y="7144"/>
                </a:cubicBezTo>
                <a:lnTo>
                  <a:pt x="129064" y="7144"/>
                </a:lnTo>
                <a:cubicBezTo>
                  <a:pt x="121253" y="7144"/>
                  <a:pt x="114872" y="13526"/>
                  <a:pt x="114872" y="21336"/>
                </a:cubicBezTo>
                <a:close/>
              </a:path>
            </a:pathLst>
          </a:custGeom>
          <a:solidFill>
            <a:schemeClr val="bg1"/>
          </a:solidFill>
          <a:ln w="9525" cap="flat">
            <a:noFill/>
            <a:prstDash val="solid"/>
            <a:miter/>
          </a:ln>
        </p:spPr>
        <p:txBody>
          <a:bodyPr rtlCol="0" anchor="ctr"/>
          <a:lstStyle/>
          <a:p>
            <a:endParaRPr lang="en-AU"/>
          </a:p>
        </p:txBody>
      </p:sp>
      <p:pic>
        <p:nvPicPr>
          <p:cNvPr id="2" name="Picture 1">
            <a:extLst>
              <a:ext uri="{FF2B5EF4-FFF2-40B4-BE49-F238E27FC236}">
                <a16:creationId xmlns:a16="http://schemas.microsoft.com/office/drawing/2014/main" id="{D7391A73-72E7-9D48-BB43-16F1429F02A7}"/>
              </a:ext>
            </a:extLst>
          </p:cNvPr>
          <p:cNvPicPr>
            <a:picLocks noChangeAspect="1"/>
          </p:cNvPicPr>
          <p:nvPr/>
        </p:nvPicPr>
        <p:blipFill>
          <a:blip r:embed="rId2"/>
          <a:stretch>
            <a:fillRect/>
          </a:stretch>
        </p:blipFill>
        <p:spPr>
          <a:xfrm>
            <a:off x="4569096" y="3153669"/>
            <a:ext cx="3053808" cy="837935"/>
          </a:xfrm>
          <a:prstGeom prst="rect">
            <a:avLst/>
          </a:prstGeom>
        </p:spPr>
      </p:pic>
    </p:spTree>
    <p:extLst>
      <p:ext uri="{BB962C8B-B14F-4D97-AF65-F5344CB8AC3E}">
        <p14:creationId xmlns:p14="http://schemas.microsoft.com/office/powerpoint/2010/main" val="228834052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222241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cSld name="Blank">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269981"/>
            <a:ext cx="12192000" cy="7127981"/>
          </a:xfrm>
          <a:custGeom>
            <a:avLst/>
            <a:gdLst/>
            <a:ahLst/>
            <a:cxnLst/>
            <a:rect l="l" t="t" r="r" b="b"/>
            <a:pathLst>
              <a:path w="13004800" h="9753600">
                <a:moveTo>
                  <a:pt x="13004800" y="0"/>
                </a:moveTo>
                <a:lnTo>
                  <a:pt x="0" y="0"/>
                </a:lnTo>
                <a:lnTo>
                  <a:pt x="0" y="9753600"/>
                </a:lnTo>
                <a:lnTo>
                  <a:pt x="13004800" y="9753600"/>
                </a:lnTo>
                <a:lnTo>
                  <a:pt x="13004800" y="0"/>
                </a:lnTo>
                <a:close/>
              </a:path>
            </a:pathLst>
          </a:custGeom>
          <a:solidFill>
            <a:srgbClr val="762000"/>
          </a:solidFill>
        </p:spPr>
        <p:txBody>
          <a:bodyPr wrap="square" lIns="0" tIns="0" rIns="0" bIns="0" rtlCol="0"/>
          <a:lstStyle/>
          <a:p>
            <a:endParaRPr sz="1266"/>
          </a:p>
        </p:txBody>
      </p:sp>
      <p:pic>
        <p:nvPicPr>
          <p:cNvPr id="4" name="Picture 3">
            <a:extLst>
              <a:ext uri="{FF2B5EF4-FFF2-40B4-BE49-F238E27FC236}">
                <a16:creationId xmlns:a16="http://schemas.microsoft.com/office/drawing/2014/main" id="{4176FC47-9FBB-4582-9F94-183889C455E8}"/>
              </a:ext>
            </a:extLst>
          </p:cNvPr>
          <p:cNvPicPr>
            <a:picLocks noChangeAspect="1"/>
          </p:cNvPicPr>
          <p:nvPr userDrawn="1"/>
        </p:nvPicPr>
        <p:blipFill>
          <a:blip r:embed="rId2"/>
          <a:stretch>
            <a:fillRect/>
          </a:stretch>
        </p:blipFill>
        <p:spPr>
          <a:xfrm>
            <a:off x="10776520" y="6378546"/>
            <a:ext cx="1210692" cy="359611"/>
          </a:xfrm>
          <a:prstGeom prst="rect">
            <a:avLst/>
          </a:prstGeom>
        </p:spPr>
      </p:pic>
    </p:spTree>
    <p:extLst>
      <p:ext uri="{BB962C8B-B14F-4D97-AF65-F5344CB8AC3E}">
        <p14:creationId xmlns:p14="http://schemas.microsoft.com/office/powerpoint/2010/main" val="29550872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1_Title Slide">
    <p:bg>
      <p:bgPr>
        <a:solidFill>
          <a:schemeClr val="bg1"/>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15" name="Rectangle 14">
            <a:extLst>
              <a:ext uri="{FF2B5EF4-FFF2-40B4-BE49-F238E27FC236}">
                <a16:creationId xmlns:a16="http://schemas.microsoft.com/office/drawing/2014/main" id="{9A8C6982-F74D-C344-BCD9-9DE59C7B3250}"/>
              </a:ext>
            </a:extLst>
          </p:cNvPr>
          <p:cNvSpPr/>
          <p:nvPr/>
        </p:nvSpPr>
        <p:spPr>
          <a:xfrm>
            <a:off x="0" y="1"/>
            <a:ext cx="12192000" cy="2204863"/>
          </a:xfrm>
          <a:prstGeom prst="rect">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Title 1">
            <a:extLst>
              <a:ext uri="{FF2B5EF4-FFF2-40B4-BE49-F238E27FC236}">
                <a16:creationId xmlns:a16="http://schemas.microsoft.com/office/drawing/2014/main" id="{FD48EE57-0F2D-014C-95FA-6C882CB4F599}"/>
              </a:ext>
            </a:extLst>
          </p:cNvPr>
          <p:cNvSpPr>
            <a:spLocks noGrp="1"/>
          </p:cNvSpPr>
          <p:nvPr>
            <p:ph type="ctrTitle" hasCustomPrompt="1"/>
          </p:nvPr>
        </p:nvSpPr>
        <p:spPr>
          <a:xfrm>
            <a:off x="408871" y="382227"/>
            <a:ext cx="9144000" cy="1440160"/>
          </a:xfrm>
          <a:prstGeom prst="rect">
            <a:avLst/>
          </a:prstGeom>
        </p:spPr>
        <p:txBody>
          <a:bodyPr anchor="ctr"/>
          <a:lstStyle>
            <a:lvl1pPr algn="l">
              <a:lnSpc>
                <a:spcPct val="100000"/>
              </a:lnSpc>
              <a:defRPr sz="4000" b="1" cap="all" baseline="0">
                <a:solidFill>
                  <a:srgbClr val="0C244C"/>
                </a:solidFill>
              </a:defRPr>
            </a:lvl1pPr>
          </a:lstStyle>
          <a:p>
            <a:r>
              <a:rPr lang="en-US"/>
              <a:t>Click to edit </a:t>
            </a:r>
            <a:br>
              <a:rPr lang="en-US"/>
            </a:br>
            <a:r>
              <a:rPr lang="en-US"/>
              <a:t>Master title style</a:t>
            </a:r>
          </a:p>
        </p:txBody>
      </p:sp>
      <p:grpSp>
        <p:nvGrpSpPr>
          <p:cNvPr id="17" name="Group 16">
            <a:extLst>
              <a:ext uri="{FF2B5EF4-FFF2-40B4-BE49-F238E27FC236}">
                <a16:creationId xmlns:a16="http://schemas.microsoft.com/office/drawing/2014/main" id="{F63040A0-FA60-A04B-A12A-9E6C14420579}"/>
              </a:ext>
            </a:extLst>
          </p:cNvPr>
          <p:cNvGrpSpPr>
            <a:grpSpLocks noChangeAspect="1"/>
          </p:cNvGrpSpPr>
          <p:nvPr/>
        </p:nvGrpSpPr>
        <p:grpSpPr>
          <a:xfrm>
            <a:off x="10403695" y="-337600"/>
            <a:ext cx="2160239" cy="2159987"/>
            <a:chOff x="948154" y="2050047"/>
            <a:chExt cx="216025" cy="216025"/>
          </a:xfrm>
          <a:solidFill>
            <a:schemeClr val="bg1">
              <a:alpha val="40000"/>
            </a:schemeClr>
          </a:solidFill>
        </p:grpSpPr>
        <p:sp>
          <p:nvSpPr>
            <p:cNvPr id="19" name="Freeform: Shape 6">
              <a:extLst>
                <a:ext uri="{FF2B5EF4-FFF2-40B4-BE49-F238E27FC236}">
                  <a16:creationId xmlns:a16="http://schemas.microsoft.com/office/drawing/2014/main" id="{71433D91-2D78-3444-8ECC-365898913EE7}"/>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20" name="Group 19">
              <a:extLst>
                <a:ext uri="{FF2B5EF4-FFF2-40B4-BE49-F238E27FC236}">
                  <a16:creationId xmlns:a16="http://schemas.microsoft.com/office/drawing/2014/main" id="{D5CD7F5F-888F-6246-AF30-33E94A601E9B}"/>
                </a:ext>
              </a:extLst>
            </p:cNvPr>
            <p:cNvGrpSpPr/>
            <p:nvPr/>
          </p:nvGrpSpPr>
          <p:grpSpPr>
            <a:xfrm>
              <a:off x="958955" y="2060848"/>
              <a:ext cx="196444" cy="196444"/>
              <a:chOff x="519961" y="1999640"/>
              <a:chExt cx="196444" cy="196444"/>
            </a:xfrm>
            <a:grpFill/>
          </p:grpSpPr>
          <p:sp>
            <p:nvSpPr>
              <p:cNvPr id="21" name="Freeform: Shape 7">
                <a:extLst>
                  <a:ext uri="{FF2B5EF4-FFF2-40B4-BE49-F238E27FC236}">
                    <a16:creationId xmlns:a16="http://schemas.microsoft.com/office/drawing/2014/main" id="{4F8DD2CD-E407-CE4B-8C5C-8C0E804673A0}"/>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22" name="Freeform: Shape 8">
                <a:extLst>
                  <a:ext uri="{FF2B5EF4-FFF2-40B4-BE49-F238E27FC236}">
                    <a16:creationId xmlns:a16="http://schemas.microsoft.com/office/drawing/2014/main" id="{00DF989F-967B-8E4B-AA6C-6A49DB92B5DD}"/>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23" name="Freeform: Shape 9">
                <a:extLst>
                  <a:ext uri="{FF2B5EF4-FFF2-40B4-BE49-F238E27FC236}">
                    <a16:creationId xmlns:a16="http://schemas.microsoft.com/office/drawing/2014/main" id="{B7FB4A33-B577-4540-98E0-BF6BA3C0CC8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24" name="Freeform: Shape 10">
                <a:extLst>
                  <a:ext uri="{FF2B5EF4-FFF2-40B4-BE49-F238E27FC236}">
                    <a16:creationId xmlns:a16="http://schemas.microsoft.com/office/drawing/2014/main" id="{0B44B365-7204-7249-995C-3697134985A7}"/>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25" name="Picture Placeholder 4">
            <a:extLst>
              <a:ext uri="{FF2B5EF4-FFF2-40B4-BE49-F238E27FC236}">
                <a16:creationId xmlns:a16="http://schemas.microsoft.com/office/drawing/2014/main" id="{DBA0A967-644C-7B47-A4B1-82200C78A73A}"/>
              </a:ext>
            </a:extLst>
          </p:cNvPr>
          <p:cNvSpPr>
            <a:spLocks noGrp="1"/>
          </p:cNvSpPr>
          <p:nvPr>
            <p:ph type="pic" sz="quarter" idx="10"/>
          </p:nvPr>
        </p:nvSpPr>
        <p:spPr>
          <a:xfrm>
            <a:off x="0" y="2204614"/>
            <a:ext cx="12192000" cy="4032698"/>
          </a:xfrm>
          <a:prstGeom prst="rect">
            <a:avLst/>
          </a:prstGeom>
        </p:spPr>
        <p:txBody>
          <a:bodyPr/>
          <a:lstStyle/>
          <a:p>
            <a:r>
              <a:rPr lang="en-GB"/>
              <a:t>Click icon to add picture</a:t>
            </a:r>
            <a:endParaRPr lang="en-US"/>
          </a:p>
        </p:txBody>
      </p:sp>
    </p:spTree>
    <p:extLst>
      <p:ext uri="{BB962C8B-B14F-4D97-AF65-F5344CB8AC3E}">
        <p14:creationId xmlns:p14="http://schemas.microsoft.com/office/powerpoint/2010/main" val="58147344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Title Only">
    <p:bg>
      <p:bgPr>
        <a:solidFill>
          <a:srgbClr val="E5DBCB"/>
        </a:solidFill>
        <a:effectLst/>
      </p:bgPr>
    </p:bg>
    <p:spTree>
      <p:nvGrpSpPr>
        <p:cNvPr id="1" name=""/>
        <p:cNvGrpSpPr/>
        <p:nvPr/>
      </p:nvGrpSpPr>
      <p:grpSpPr>
        <a:xfrm>
          <a:off x="0" y="0"/>
          <a:ext cx="0" cy="0"/>
          <a:chOff x="0" y="0"/>
          <a:chExt cx="0" cy="0"/>
        </a:xfrm>
      </p:grpSpPr>
      <p:sp>
        <p:nvSpPr>
          <p:cNvPr id="29" name="Title 28">
            <a:extLst>
              <a:ext uri="{FF2B5EF4-FFF2-40B4-BE49-F238E27FC236}">
                <a16:creationId xmlns:a16="http://schemas.microsoft.com/office/drawing/2014/main" id="{31CFC8E2-F8BD-744D-B390-3DDBA3C50E2D}"/>
              </a:ext>
            </a:extLst>
          </p:cNvPr>
          <p:cNvSpPr>
            <a:spLocks noGrp="1"/>
          </p:cNvSpPr>
          <p:nvPr>
            <p:ph type="title"/>
          </p:nvPr>
        </p:nvSpPr>
        <p:spPr>
          <a:xfrm>
            <a:off x="837903" y="2474338"/>
            <a:ext cx="10516195" cy="535777"/>
          </a:xfrm>
          <a:prstGeom prst="rect">
            <a:avLst/>
          </a:prstGeom>
        </p:spPr>
        <p:txBody>
          <a:bodyPr/>
          <a:lstStyle>
            <a:lvl1pPr>
              <a:defRPr sz="2812" b="1">
                <a:solidFill>
                  <a:srgbClr val="E5DBCB"/>
                </a:solidFill>
                <a:latin typeface="Arial" panose="020B0604020202020204" pitchFamily="34" charset="0"/>
                <a:cs typeface="Arial" panose="020B0604020202020204" pitchFamily="34" charset="0"/>
              </a:defRPr>
            </a:lvl1pPr>
          </a:lstStyle>
          <a:p>
            <a:r>
              <a:rPr lang="en-GB"/>
              <a:t>Click to edit Master title style</a:t>
            </a:r>
            <a:endParaRPr lang="en-US"/>
          </a:p>
        </p:txBody>
      </p:sp>
      <p:pic>
        <p:nvPicPr>
          <p:cNvPr id="16" name="Picture 15">
            <a:extLst>
              <a:ext uri="{FF2B5EF4-FFF2-40B4-BE49-F238E27FC236}">
                <a16:creationId xmlns:a16="http://schemas.microsoft.com/office/drawing/2014/main" id="{347FE6EA-47C9-4046-8C59-D292AD931B10}"/>
              </a:ext>
            </a:extLst>
          </p:cNvPr>
          <p:cNvPicPr>
            <a:picLocks noChangeAspect="1"/>
          </p:cNvPicPr>
          <p:nvPr userDrawn="1"/>
        </p:nvPicPr>
        <p:blipFill>
          <a:blip r:embed="rId2"/>
          <a:stretch>
            <a:fillRect/>
          </a:stretch>
        </p:blipFill>
        <p:spPr>
          <a:xfrm>
            <a:off x="10699017" y="6468983"/>
            <a:ext cx="1135024" cy="252851"/>
          </a:xfrm>
          <a:prstGeom prst="rect">
            <a:avLst/>
          </a:prstGeom>
        </p:spPr>
      </p:pic>
      <p:sp>
        <p:nvSpPr>
          <p:cNvPr id="8" name="Text Placeholder 3">
            <a:extLst>
              <a:ext uri="{FF2B5EF4-FFF2-40B4-BE49-F238E27FC236}">
                <a16:creationId xmlns:a16="http://schemas.microsoft.com/office/drawing/2014/main" id="{2A47CADB-789C-A34C-B233-7F4AB8E5A268}"/>
              </a:ext>
            </a:extLst>
          </p:cNvPr>
          <p:cNvSpPr>
            <a:spLocks noGrp="1"/>
          </p:cNvSpPr>
          <p:nvPr>
            <p:ph type="body" sz="half" idx="10"/>
          </p:nvPr>
        </p:nvSpPr>
        <p:spPr>
          <a:xfrm>
            <a:off x="861715" y="3351075"/>
            <a:ext cx="10516195" cy="535777"/>
          </a:xfrm>
          <a:prstGeom prst="rect">
            <a:avLst/>
          </a:prstGeom>
        </p:spPr>
        <p:txBody>
          <a:bodyPr/>
          <a:lstStyle>
            <a:lvl1pPr marL="0" indent="0">
              <a:buNone/>
              <a:defRPr sz="1969">
                <a:solidFill>
                  <a:srgbClr val="E5DBCB"/>
                </a:solidFill>
                <a:latin typeface="Arial" panose="020B0604020202020204" pitchFamily="34" charset="0"/>
                <a:cs typeface="Arial" panose="020B0604020202020204" pitchFamily="34" charset="0"/>
              </a:defRPr>
            </a:lvl1pPr>
            <a:lvl2pPr marL="321457" indent="0">
              <a:buNone/>
              <a:defRPr sz="984"/>
            </a:lvl2pPr>
            <a:lvl3pPr marL="642915" indent="0">
              <a:buNone/>
              <a:defRPr sz="844"/>
            </a:lvl3pPr>
            <a:lvl4pPr marL="964372" indent="0">
              <a:buNone/>
              <a:defRPr sz="703"/>
            </a:lvl4pPr>
            <a:lvl5pPr marL="1285829" indent="0">
              <a:buNone/>
              <a:defRPr sz="703"/>
            </a:lvl5pPr>
            <a:lvl6pPr marL="1607287" indent="0">
              <a:buNone/>
              <a:defRPr sz="703"/>
            </a:lvl6pPr>
            <a:lvl7pPr marL="1928744" indent="0">
              <a:buNone/>
              <a:defRPr sz="703"/>
            </a:lvl7pPr>
            <a:lvl8pPr marL="2250201" indent="0">
              <a:buNone/>
              <a:defRPr sz="703"/>
            </a:lvl8pPr>
            <a:lvl9pPr marL="2571659" indent="0">
              <a:buNone/>
              <a:defRPr sz="703"/>
            </a:lvl9pPr>
          </a:lstStyle>
          <a:p>
            <a:pPr lvl="0"/>
            <a:r>
              <a:rPr lang="en-GB"/>
              <a:t>Click to edit Master text styles</a:t>
            </a:r>
          </a:p>
        </p:txBody>
      </p:sp>
    </p:spTree>
    <p:extLst>
      <p:ext uri="{BB962C8B-B14F-4D97-AF65-F5344CB8AC3E}">
        <p14:creationId xmlns:p14="http://schemas.microsoft.com/office/powerpoint/2010/main" val="378138512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1_Custom Layout">
    <p:spTree>
      <p:nvGrpSpPr>
        <p:cNvPr id="1" name=""/>
        <p:cNvGrpSpPr/>
        <p:nvPr/>
      </p:nvGrpSpPr>
      <p:grpSpPr>
        <a:xfrm>
          <a:off x="0" y="0"/>
          <a:ext cx="0" cy="0"/>
          <a:chOff x="0" y="0"/>
          <a:chExt cx="0" cy="0"/>
        </a:xfrm>
      </p:grpSpPr>
      <p:sp>
        <p:nvSpPr>
          <p:cNvPr id="4" name="object 3">
            <a:extLst>
              <a:ext uri="{FF2B5EF4-FFF2-40B4-BE49-F238E27FC236}">
                <a16:creationId xmlns:a16="http://schemas.microsoft.com/office/drawing/2014/main" id="{2A4C3A94-BAD1-A84D-A77A-FB679380A73C}"/>
              </a:ext>
            </a:extLst>
          </p:cNvPr>
          <p:cNvSpPr/>
          <p:nvPr/>
        </p:nvSpPr>
        <p:spPr>
          <a:xfrm>
            <a:off x="0" y="0"/>
            <a:ext cx="12192000" cy="2286000"/>
          </a:xfrm>
          <a:custGeom>
            <a:avLst/>
            <a:gdLst/>
            <a:ahLst/>
            <a:cxnLst/>
            <a:rect l="l" t="t" r="r" b="b"/>
            <a:pathLst>
              <a:path w="13004800" h="3251200">
                <a:moveTo>
                  <a:pt x="13004800" y="0"/>
                </a:moveTo>
                <a:lnTo>
                  <a:pt x="0" y="0"/>
                </a:lnTo>
                <a:lnTo>
                  <a:pt x="0" y="3251200"/>
                </a:lnTo>
                <a:lnTo>
                  <a:pt x="13004800" y="3251200"/>
                </a:lnTo>
                <a:lnTo>
                  <a:pt x="13004800" y="0"/>
                </a:lnTo>
                <a:close/>
              </a:path>
            </a:pathLst>
          </a:custGeom>
          <a:solidFill>
            <a:srgbClr val="E5DBCB"/>
          </a:solidFill>
        </p:spPr>
        <p:txBody>
          <a:bodyPr wrap="square" lIns="0" tIns="0" rIns="0" bIns="0" rtlCol="0"/>
          <a:lstStyle/>
          <a:p>
            <a:endParaRPr sz="1266"/>
          </a:p>
        </p:txBody>
      </p:sp>
      <p:sp>
        <p:nvSpPr>
          <p:cNvPr id="6" name="Picture Placeholder 5">
            <a:extLst>
              <a:ext uri="{FF2B5EF4-FFF2-40B4-BE49-F238E27FC236}">
                <a16:creationId xmlns:a16="http://schemas.microsoft.com/office/drawing/2014/main" id="{85CF1635-04C7-7448-8F27-D3361B9ACFAC}"/>
              </a:ext>
            </a:extLst>
          </p:cNvPr>
          <p:cNvSpPr>
            <a:spLocks noGrp="1"/>
          </p:cNvSpPr>
          <p:nvPr>
            <p:ph type="pic" sz="quarter" idx="10"/>
          </p:nvPr>
        </p:nvSpPr>
        <p:spPr>
          <a:xfrm>
            <a:off x="0" y="2286000"/>
            <a:ext cx="12192000" cy="4036219"/>
          </a:xfrm>
          <a:prstGeom prst="rect">
            <a:avLst/>
          </a:prstGeom>
        </p:spPr>
        <p:txBody>
          <a:bodyPr/>
          <a:lstStyle/>
          <a:p>
            <a:r>
              <a:rPr lang="en-GB"/>
              <a:t>Click icon to add picture</a:t>
            </a:r>
            <a:endParaRPr lang="en-US"/>
          </a:p>
        </p:txBody>
      </p:sp>
      <p:sp>
        <p:nvSpPr>
          <p:cNvPr id="3" name="Title 2">
            <a:extLst>
              <a:ext uri="{FF2B5EF4-FFF2-40B4-BE49-F238E27FC236}">
                <a16:creationId xmlns:a16="http://schemas.microsoft.com/office/drawing/2014/main" id="{308665DB-DF27-4A4E-9599-B5B71F21634F}"/>
              </a:ext>
            </a:extLst>
          </p:cNvPr>
          <p:cNvSpPr>
            <a:spLocks noGrp="1"/>
          </p:cNvSpPr>
          <p:nvPr>
            <p:ph type="title"/>
          </p:nvPr>
        </p:nvSpPr>
        <p:spPr>
          <a:xfrm>
            <a:off x="452438" y="1232297"/>
            <a:ext cx="10516195" cy="482203"/>
          </a:xfrm>
          <a:prstGeom prst="rect">
            <a:avLst/>
          </a:prstGeom>
        </p:spPr>
        <p:txBody>
          <a:bodyPr/>
          <a:lstStyle>
            <a:lvl1pPr>
              <a:defRPr sz="2672" b="1">
                <a:solidFill>
                  <a:srgbClr val="762000"/>
                </a:solidFill>
                <a:latin typeface="Arial" panose="020B0604020202020204" pitchFamily="34" charset="0"/>
                <a:cs typeface="Arial" panose="020B0604020202020204" pitchFamily="34" charset="0"/>
              </a:defRPr>
            </a:lvl1pPr>
          </a:lstStyle>
          <a:p>
            <a:r>
              <a:rPr lang="en-GB"/>
              <a:t>Click to edit Master title style</a:t>
            </a:r>
            <a:endParaRPr lang="en-US"/>
          </a:p>
        </p:txBody>
      </p:sp>
    </p:spTree>
    <p:extLst>
      <p:ext uri="{BB962C8B-B14F-4D97-AF65-F5344CB8AC3E}">
        <p14:creationId xmlns:p14="http://schemas.microsoft.com/office/powerpoint/2010/main" val="8177669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5CF1635-04C7-7448-8F27-D3361B9ACFAC}"/>
              </a:ext>
            </a:extLst>
          </p:cNvPr>
          <p:cNvSpPr>
            <a:spLocks noGrp="1"/>
          </p:cNvSpPr>
          <p:nvPr>
            <p:ph type="pic" sz="quarter" idx="10"/>
          </p:nvPr>
        </p:nvSpPr>
        <p:spPr>
          <a:xfrm>
            <a:off x="0" y="0"/>
            <a:ext cx="12192000" cy="2286000"/>
          </a:xfrm>
          <a:prstGeom prst="rect">
            <a:avLst/>
          </a:prstGeom>
        </p:spPr>
        <p:txBody>
          <a:bodyPr/>
          <a:lstStyle/>
          <a:p>
            <a:r>
              <a:rPr lang="en-GB"/>
              <a:t>Click icon to add picture</a:t>
            </a:r>
            <a:endParaRPr lang="en-US"/>
          </a:p>
        </p:txBody>
      </p:sp>
      <p:sp>
        <p:nvSpPr>
          <p:cNvPr id="4" name="object 3">
            <a:extLst>
              <a:ext uri="{FF2B5EF4-FFF2-40B4-BE49-F238E27FC236}">
                <a16:creationId xmlns:a16="http://schemas.microsoft.com/office/drawing/2014/main" id="{2A4C3A94-BAD1-A84D-A77A-FB679380A73C}"/>
              </a:ext>
            </a:extLst>
          </p:cNvPr>
          <p:cNvSpPr/>
          <p:nvPr/>
        </p:nvSpPr>
        <p:spPr>
          <a:xfrm>
            <a:off x="0" y="2271388"/>
            <a:ext cx="12192000" cy="4050831"/>
          </a:xfrm>
          <a:custGeom>
            <a:avLst/>
            <a:gdLst/>
            <a:ahLst/>
            <a:cxnLst/>
            <a:rect l="l" t="t" r="r" b="b"/>
            <a:pathLst>
              <a:path w="13004800" h="3251200">
                <a:moveTo>
                  <a:pt x="13004800" y="0"/>
                </a:moveTo>
                <a:lnTo>
                  <a:pt x="0" y="0"/>
                </a:lnTo>
                <a:lnTo>
                  <a:pt x="0" y="3251200"/>
                </a:lnTo>
                <a:lnTo>
                  <a:pt x="13004800" y="3251200"/>
                </a:lnTo>
                <a:lnTo>
                  <a:pt x="13004800" y="0"/>
                </a:lnTo>
                <a:close/>
              </a:path>
            </a:pathLst>
          </a:custGeom>
          <a:solidFill>
            <a:srgbClr val="762000"/>
          </a:solidFill>
        </p:spPr>
        <p:txBody>
          <a:bodyPr wrap="square" lIns="0" tIns="0" rIns="0" bIns="0" rtlCol="0"/>
          <a:lstStyle/>
          <a:p>
            <a:endParaRPr sz="1266"/>
          </a:p>
        </p:txBody>
      </p:sp>
      <p:sp>
        <p:nvSpPr>
          <p:cNvPr id="3" name="Title 2">
            <a:extLst>
              <a:ext uri="{FF2B5EF4-FFF2-40B4-BE49-F238E27FC236}">
                <a16:creationId xmlns:a16="http://schemas.microsoft.com/office/drawing/2014/main" id="{308665DB-DF27-4A4E-9599-B5B71F21634F}"/>
              </a:ext>
            </a:extLst>
          </p:cNvPr>
          <p:cNvSpPr>
            <a:spLocks noGrp="1"/>
          </p:cNvSpPr>
          <p:nvPr>
            <p:ph type="title"/>
          </p:nvPr>
        </p:nvSpPr>
        <p:spPr>
          <a:xfrm>
            <a:off x="837903" y="2625328"/>
            <a:ext cx="10516195" cy="482203"/>
          </a:xfrm>
          <a:prstGeom prst="rect">
            <a:avLst/>
          </a:prstGeom>
        </p:spPr>
        <p:txBody>
          <a:bodyPr/>
          <a:lstStyle>
            <a:lvl1pPr>
              <a:defRPr sz="2672" b="1">
                <a:solidFill>
                  <a:srgbClr val="E5DBCB"/>
                </a:solidFill>
                <a:latin typeface="Arial" panose="020B0604020202020204" pitchFamily="34" charset="0"/>
                <a:cs typeface="Arial" panose="020B0604020202020204" pitchFamily="34" charset="0"/>
              </a:defRPr>
            </a:lvl1pPr>
          </a:lstStyle>
          <a:p>
            <a:r>
              <a:rPr lang="en-GB"/>
              <a:t>Click to edit Master title style</a:t>
            </a:r>
            <a:endParaRPr lang="en-US"/>
          </a:p>
        </p:txBody>
      </p:sp>
      <p:sp>
        <p:nvSpPr>
          <p:cNvPr id="8" name="Text Placeholder 3">
            <a:extLst>
              <a:ext uri="{FF2B5EF4-FFF2-40B4-BE49-F238E27FC236}">
                <a16:creationId xmlns:a16="http://schemas.microsoft.com/office/drawing/2014/main" id="{888A5EF9-5333-4E42-8D9D-0AD8DAF18127}"/>
              </a:ext>
            </a:extLst>
          </p:cNvPr>
          <p:cNvSpPr>
            <a:spLocks noGrp="1"/>
          </p:cNvSpPr>
          <p:nvPr>
            <p:ph type="body" sz="half" idx="11"/>
          </p:nvPr>
        </p:nvSpPr>
        <p:spPr>
          <a:xfrm>
            <a:off x="861715" y="3262405"/>
            <a:ext cx="10516195" cy="713119"/>
          </a:xfrm>
          <a:prstGeom prst="rect">
            <a:avLst/>
          </a:prstGeom>
        </p:spPr>
        <p:txBody>
          <a:bodyPr/>
          <a:lstStyle>
            <a:lvl1pPr marL="0" indent="0">
              <a:buNone/>
              <a:defRPr sz="1969">
                <a:solidFill>
                  <a:srgbClr val="E5DBCB"/>
                </a:solidFill>
                <a:latin typeface="Arial" panose="020B0604020202020204" pitchFamily="34" charset="0"/>
                <a:cs typeface="Arial" panose="020B0604020202020204" pitchFamily="34" charset="0"/>
              </a:defRPr>
            </a:lvl1pPr>
            <a:lvl2pPr marL="321457" indent="0">
              <a:buNone/>
              <a:defRPr sz="984"/>
            </a:lvl2pPr>
            <a:lvl3pPr marL="642915" indent="0">
              <a:buNone/>
              <a:defRPr sz="844"/>
            </a:lvl3pPr>
            <a:lvl4pPr marL="964372" indent="0">
              <a:buNone/>
              <a:defRPr sz="703"/>
            </a:lvl4pPr>
            <a:lvl5pPr marL="1285829" indent="0">
              <a:buNone/>
              <a:defRPr sz="703"/>
            </a:lvl5pPr>
            <a:lvl6pPr marL="1607287" indent="0">
              <a:buNone/>
              <a:defRPr sz="703"/>
            </a:lvl6pPr>
            <a:lvl7pPr marL="1928744" indent="0">
              <a:buNone/>
              <a:defRPr sz="703"/>
            </a:lvl7pPr>
            <a:lvl8pPr marL="2250201" indent="0">
              <a:buNone/>
              <a:defRPr sz="703"/>
            </a:lvl8pPr>
            <a:lvl9pPr marL="2571659" indent="0">
              <a:buNone/>
              <a:defRPr sz="703"/>
            </a:lvl9pPr>
          </a:lstStyle>
          <a:p>
            <a:pPr lvl="0"/>
            <a:r>
              <a:rPr lang="en-GB"/>
              <a:t>Click to edit Master text styles</a:t>
            </a:r>
          </a:p>
        </p:txBody>
      </p:sp>
    </p:spTree>
    <p:extLst>
      <p:ext uri="{BB962C8B-B14F-4D97-AF65-F5344CB8AC3E}">
        <p14:creationId xmlns:p14="http://schemas.microsoft.com/office/powerpoint/2010/main" val="421765473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DB3D24A-A257-0244-929D-991D26CD0651}"/>
              </a:ext>
            </a:extLst>
          </p:cNvPr>
          <p:cNvSpPr/>
          <p:nvPr/>
        </p:nvSpPr>
        <p:spPr>
          <a:xfrm>
            <a:off x="1" y="-19801"/>
            <a:ext cx="4302323" cy="6342019"/>
          </a:xfrm>
          <a:prstGeom prst="rect">
            <a:avLst/>
          </a:prstGeom>
          <a:solidFill>
            <a:srgbClr val="E5DB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66"/>
          </a:p>
        </p:txBody>
      </p:sp>
      <p:sp>
        <p:nvSpPr>
          <p:cNvPr id="19" name="Holder 3">
            <a:extLst>
              <a:ext uri="{FF2B5EF4-FFF2-40B4-BE49-F238E27FC236}">
                <a16:creationId xmlns:a16="http://schemas.microsoft.com/office/drawing/2014/main" id="{40DBD631-BA29-BE40-8B11-B919145B490E}"/>
              </a:ext>
            </a:extLst>
          </p:cNvPr>
          <p:cNvSpPr txBox="1">
            <a:spLocks/>
          </p:cNvSpPr>
          <p:nvPr/>
        </p:nvSpPr>
        <p:spPr>
          <a:xfrm>
            <a:off x="5101063" y="1821656"/>
            <a:ext cx="6509917" cy="194797"/>
          </a:xfrm>
          <a:prstGeom prst="rect">
            <a:avLst/>
          </a:prstGeom>
        </p:spPr>
        <p:txBody>
          <a:bodyPr wrap="square" lIns="0" tIns="0" rIns="0" bIns="0">
            <a:spAutoFit/>
          </a:bodyPr>
          <a:lstStyle>
            <a:lvl1pPr marL="0">
              <a:defRPr baseline="0">
                <a:solidFill>
                  <a:schemeClr val="tx1">
                    <a:lumMod val="75000"/>
                    <a:lumOff val="25000"/>
                  </a:schemeClr>
                </a:solidFill>
                <a:latin typeface="Arial" panose="020B0604020202020204" pitchFamily="34" charset="0"/>
                <a:ea typeface="+mn-ea"/>
                <a:cs typeface="Arial" panose="020B0604020202020204" pitchFamily="34" charset="0"/>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endParaRPr lang="en-AU" sz="1266" kern="0"/>
          </a:p>
        </p:txBody>
      </p:sp>
      <p:sp>
        <p:nvSpPr>
          <p:cNvPr id="20" name="Text Placeholder 3">
            <a:extLst>
              <a:ext uri="{FF2B5EF4-FFF2-40B4-BE49-F238E27FC236}">
                <a16:creationId xmlns:a16="http://schemas.microsoft.com/office/drawing/2014/main" id="{FC71D308-35EE-6742-B7B9-63114E7C12DD}"/>
              </a:ext>
            </a:extLst>
          </p:cNvPr>
          <p:cNvSpPr>
            <a:spLocks noGrp="1"/>
          </p:cNvSpPr>
          <p:nvPr>
            <p:ph type="body" sz="half" idx="2"/>
          </p:nvPr>
        </p:nvSpPr>
        <p:spPr>
          <a:xfrm>
            <a:off x="5101063" y="1792367"/>
            <a:ext cx="6209874" cy="3811860"/>
          </a:xfrm>
          <a:prstGeom prst="rect">
            <a:avLst/>
          </a:prstGeom>
        </p:spPr>
        <p:txBody>
          <a:bodyPr/>
          <a:lstStyle>
            <a:lvl1pPr marL="0" indent="0">
              <a:buNone/>
              <a:defRPr sz="1125">
                <a:solidFill>
                  <a:schemeClr val="tx1">
                    <a:lumMod val="75000"/>
                    <a:lumOff val="25000"/>
                  </a:schemeClr>
                </a:solidFill>
                <a:latin typeface="Arial" panose="020B0604020202020204" pitchFamily="34" charset="0"/>
                <a:cs typeface="Arial" panose="020B0604020202020204" pitchFamily="34" charset="0"/>
              </a:defRPr>
            </a:lvl1pPr>
            <a:lvl2pPr marL="321457" indent="0">
              <a:buNone/>
              <a:defRPr sz="984"/>
            </a:lvl2pPr>
            <a:lvl3pPr marL="642915" indent="0">
              <a:buNone/>
              <a:defRPr sz="844"/>
            </a:lvl3pPr>
            <a:lvl4pPr marL="964372" indent="0">
              <a:buNone/>
              <a:defRPr sz="703"/>
            </a:lvl4pPr>
            <a:lvl5pPr marL="1285829" indent="0">
              <a:buNone/>
              <a:defRPr sz="703"/>
            </a:lvl5pPr>
            <a:lvl6pPr marL="1607287" indent="0">
              <a:buNone/>
              <a:defRPr sz="703"/>
            </a:lvl6pPr>
            <a:lvl7pPr marL="1928744" indent="0">
              <a:buNone/>
              <a:defRPr sz="703"/>
            </a:lvl7pPr>
            <a:lvl8pPr marL="2250201" indent="0">
              <a:buNone/>
              <a:defRPr sz="703"/>
            </a:lvl8pPr>
            <a:lvl9pPr marL="2571659" indent="0">
              <a:buNone/>
              <a:defRPr sz="703"/>
            </a:lvl9pPr>
          </a:lstStyle>
          <a:p>
            <a:pPr lvl="0"/>
            <a:r>
              <a:rPr lang="en-GB"/>
              <a:t>Click to edit Master text styles</a:t>
            </a:r>
          </a:p>
        </p:txBody>
      </p:sp>
      <p:sp>
        <p:nvSpPr>
          <p:cNvPr id="21" name="Text Placeholder 3">
            <a:extLst>
              <a:ext uri="{FF2B5EF4-FFF2-40B4-BE49-F238E27FC236}">
                <a16:creationId xmlns:a16="http://schemas.microsoft.com/office/drawing/2014/main" id="{F5F276B7-317A-5B4E-BE55-C6B50CE8515B}"/>
              </a:ext>
            </a:extLst>
          </p:cNvPr>
          <p:cNvSpPr>
            <a:spLocks noGrp="1"/>
          </p:cNvSpPr>
          <p:nvPr>
            <p:ph type="body" sz="half" idx="10"/>
          </p:nvPr>
        </p:nvSpPr>
        <p:spPr>
          <a:xfrm>
            <a:off x="552376" y="1745361"/>
            <a:ext cx="3171033" cy="3811860"/>
          </a:xfrm>
          <a:prstGeom prst="rect">
            <a:avLst/>
          </a:prstGeom>
        </p:spPr>
        <p:txBody>
          <a:bodyPr/>
          <a:lstStyle>
            <a:lvl1pPr marL="0" indent="0">
              <a:buNone/>
              <a:defRPr sz="1125">
                <a:solidFill>
                  <a:srgbClr val="404040"/>
                </a:solidFill>
                <a:latin typeface="Arial" panose="020B0604020202020204" pitchFamily="34" charset="0"/>
                <a:cs typeface="Arial" panose="020B0604020202020204" pitchFamily="34" charset="0"/>
              </a:defRPr>
            </a:lvl1pPr>
            <a:lvl2pPr marL="321457" indent="0">
              <a:buNone/>
              <a:defRPr sz="984"/>
            </a:lvl2pPr>
            <a:lvl3pPr marL="642915" indent="0">
              <a:buNone/>
              <a:defRPr sz="844"/>
            </a:lvl3pPr>
            <a:lvl4pPr marL="964372" indent="0">
              <a:buNone/>
              <a:defRPr sz="703"/>
            </a:lvl4pPr>
            <a:lvl5pPr marL="1285829" indent="0">
              <a:buNone/>
              <a:defRPr sz="703"/>
            </a:lvl5pPr>
            <a:lvl6pPr marL="1607287" indent="0">
              <a:buNone/>
              <a:defRPr sz="703"/>
            </a:lvl6pPr>
            <a:lvl7pPr marL="1928744" indent="0">
              <a:buNone/>
              <a:defRPr sz="703"/>
            </a:lvl7pPr>
            <a:lvl8pPr marL="2250201" indent="0">
              <a:buNone/>
              <a:defRPr sz="703"/>
            </a:lvl8pPr>
            <a:lvl9pPr marL="2571659" indent="0">
              <a:buNone/>
              <a:defRPr sz="703"/>
            </a:lvl9pPr>
          </a:lstStyle>
          <a:p>
            <a:pPr lvl="0"/>
            <a:r>
              <a:rPr lang="en-GB"/>
              <a:t>Click to edit Master text styles</a:t>
            </a:r>
          </a:p>
        </p:txBody>
      </p:sp>
      <p:sp>
        <p:nvSpPr>
          <p:cNvPr id="8" name="Title 1">
            <a:extLst>
              <a:ext uri="{FF2B5EF4-FFF2-40B4-BE49-F238E27FC236}">
                <a16:creationId xmlns:a16="http://schemas.microsoft.com/office/drawing/2014/main" id="{0808A8D8-01D5-DE48-A14A-0D305A997C89}"/>
              </a:ext>
            </a:extLst>
          </p:cNvPr>
          <p:cNvSpPr>
            <a:spLocks noGrp="1"/>
          </p:cNvSpPr>
          <p:nvPr>
            <p:ph type="title"/>
          </p:nvPr>
        </p:nvSpPr>
        <p:spPr>
          <a:xfrm>
            <a:off x="567531" y="375047"/>
            <a:ext cx="3528219" cy="937617"/>
          </a:xfrm>
          <a:prstGeom prst="rect">
            <a:avLst/>
          </a:prstGeom>
        </p:spPr>
        <p:txBody>
          <a:bodyPr/>
          <a:lstStyle>
            <a:lvl1pPr>
              <a:defRPr sz="2461" b="1">
                <a:solidFill>
                  <a:srgbClr val="404040"/>
                </a:solidFill>
                <a:latin typeface="Arial" panose="020B0604020202020204" pitchFamily="34" charset="0"/>
                <a:cs typeface="Arial" panose="020B0604020202020204" pitchFamily="34" charset="0"/>
              </a:defRPr>
            </a:lvl1pPr>
          </a:lstStyle>
          <a:p>
            <a:r>
              <a:rPr lang="en-GB"/>
              <a:t>Click to edit Master title style</a:t>
            </a:r>
            <a:endParaRPr lang="en-US"/>
          </a:p>
        </p:txBody>
      </p:sp>
    </p:spTree>
    <p:extLst>
      <p:ext uri="{BB962C8B-B14F-4D97-AF65-F5344CB8AC3E}">
        <p14:creationId xmlns:p14="http://schemas.microsoft.com/office/powerpoint/2010/main" val="373288227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DB3D24A-A257-0244-929D-991D26CD0651}"/>
              </a:ext>
            </a:extLst>
          </p:cNvPr>
          <p:cNvSpPr/>
          <p:nvPr/>
        </p:nvSpPr>
        <p:spPr>
          <a:xfrm>
            <a:off x="1" y="0"/>
            <a:ext cx="4302323" cy="6322219"/>
          </a:xfrm>
          <a:prstGeom prst="rect">
            <a:avLst/>
          </a:prstGeom>
          <a:solidFill>
            <a:srgbClr val="E5DB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66"/>
          </a:p>
        </p:txBody>
      </p:sp>
      <p:sp>
        <p:nvSpPr>
          <p:cNvPr id="6" name="Picture Placeholder 5">
            <a:extLst>
              <a:ext uri="{FF2B5EF4-FFF2-40B4-BE49-F238E27FC236}">
                <a16:creationId xmlns:a16="http://schemas.microsoft.com/office/drawing/2014/main" id="{F8254C09-A383-FD4E-AA86-65587D5F261C}"/>
              </a:ext>
            </a:extLst>
          </p:cNvPr>
          <p:cNvSpPr>
            <a:spLocks noGrp="1"/>
          </p:cNvSpPr>
          <p:nvPr>
            <p:ph type="pic" sz="quarter" idx="10"/>
          </p:nvPr>
        </p:nvSpPr>
        <p:spPr>
          <a:xfrm>
            <a:off x="4302622" y="0"/>
            <a:ext cx="7889378" cy="6322219"/>
          </a:xfrm>
          <a:prstGeom prst="rect">
            <a:avLst/>
          </a:prstGeom>
        </p:spPr>
        <p:txBody>
          <a:bodyPr/>
          <a:lstStyle/>
          <a:p>
            <a:r>
              <a:rPr lang="en-GB"/>
              <a:t>Click icon to add picture</a:t>
            </a:r>
            <a:endParaRPr lang="en-US"/>
          </a:p>
        </p:txBody>
      </p:sp>
      <p:sp>
        <p:nvSpPr>
          <p:cNvPr id="7" name="Title 1">
            <a:extLst>
              <a:ext uri="{FF2B5EF4-FFF2-40B4-BE49-F238E27FC236}">
                <a16:creationId xmlns:a16="http://schemas.microsoft.com/office/drawing/2014/main" id="{0446A2C3-151E-5B4C-B9D9-93D73435EF89}"/>
              </a:ext>
            </a:extLst>
          </p:cNvPr>
          <p:cNvSpPr>
            <a:spLocks noGrp="1"/>
          </p:cNvSpPr>
          <p:nvPr>
            <p:ph type="title"/>
          </p:nvPr>
        </p:nvSpPr>
        <p:spPr>
          <a:xfrm>
            <a:off x="567531" y="375047"/>
            <a:ext cx="3528219" cy="937617"/>
          </a:xfrm>
          <a:prstGeom prst="rect">
            <a:avLst/>
          </a:prstGeom>
        </p:spPr>
        <p:txBody>
          <a:bodyPr/>
          <a:lstStyle>
            <a:lvl1pPr>
              <a:defRPr sz="2461" b="1">
                <a:solidFill>
                  <a:schemeClr val="tx1">
                    <a:lumMod val="75000"/>
                    <a:lumOff val="25000"/>
                  </a:schemeClr>
                </a:solidFill>
                <a:latin typeface="Arial" panose="020B0604020202020204" pitchFamily="34" charset="0"/>
                <a:cs typeface="Arial" panose="020B0604020202020204" pitchFamily="34" charset="0"/>
              </a:defRPr>
            </a:lvl1pPr>
          </a:lstStyle>
          <a:p>
            <a:r>
              <a:rPr lang="en-GB"/>
              <a:t>Click to edit Master title style</a:t>
            </a:r>
            <a:endParaRPr lang="en-US"/>
          </a:p>
        </p:txBody>
      </p:sp>
      <p:sp>
        <p:nvSpPr>
          <p:cNvPr id="8" name="Text Placeholder 3">
            <a:extLst>
              <a:ext uri="{FF2B5EF4-FFF2-40B4-BE49-F238E27FC236}">
                <a16:creationId xmlns:a16="http://schemas.microsoft.com/office/drawing/2014/main" id="{AF5A4DA5-3E98-994E-A88C-A4FCD80318DA}"/>
              </a:ext>
            </a:extLst>
          </p:cNvPr>
          <p:cNvSpPr>
            <a:spLocks noGrp="1"/>
          </p:cNvSpPr>
          <p:nvPr>
            <p:ph type="body" sz="half" idx="11"/>
          </p:nvPr>
        </p:nvSpPr>
        <p:spPr>
          <a:xfrm>
            <a:off x="552376" y="1745361"/>
            <a:ext cx="3171033" cy="3811860"/>
          </a:xfrm>
          <a:prstGeom prst="rect">
            <a:avLst/>
          </a:prstGeom>
        </p:spPr>
        <p:txBody>
          <a:bodyPr/>
          <a:lstStyle>
            <a:lvl1pPr marL="0" indent="0">
              <a:buNone/>
              <a:defRPr sz="1125">
                <a:solidFill>
                  <a:srgbClr val="404040"/>
                </a:solidFill>
                <a:latin typeface="Arial" panose="020B0604020202020204" pitchFamily="34" charset="0"/>
                <a:cs typeface="Arial" panose="020B0604020202020204" pitchFamily="34" charset="0"/>
              </a:defRPr>
            </a:lvl1pPr>
            <a:lvl2pPr marL="321457" indent="0">
              <a:buNone/>
              <a:defRPr sz="984"/>
            </a:lvl2pPr>
            <a:lvl3pPr marL="642915" indent="0">
              <a:buNone/>
              <a:defRPr sz="844"/>
            </a:lvl3pPr>
            <a:lvl4pPr marL="964372" indent="0">
              <a:buNone/>
              <a:defRPr sz="703"/>
            </a:lvl4pPr>
            <a:lvl5pPr marL="1285829" indent="0">
              <a:buNone/>
              <a:defRPr sz="703"/>
            </a:lvl5pPr>
            <a:lvl6pPr marL="1607287" indent="0">
              <a:buNone/>
              <a:defRPr sz="703"/>
            </a:lvl6pPr>
            <a:lvl7pPr marL="1928744" indent="0">
              <a:buNone/>
              <a:defRPr sz="703"/>
            </a:lvl7pPr>
            <a:lvl8pPr marL="2250201" indent="0">
              <a:buNone/>
              <a:defRPr sz="703"/>
            </a:lvl8pPr>
            <a:lvl9pPr marL="2571659" indent="0">
              <a:buNone/>
              <a:defRPr sz="703"/>
            </a:lvl9pPr>
          </a:lstStyle>
          <a:p>
            <a:pPr lvl="0"/>
            <a:r>
              <a:rPr lang="en-GB"/>
              <a:t>Click to edit Master text styles</a:t>
            </a:r>
          </a:p>
        </p:txBody>
      </p:sp>
    </p:spTree>
    <p:extLst>
      <p:ext uri="{BB962C8B-B14F-4D97-AF65-F5344CB8AC3E}">
        <p14:creationId xmlns:p14="http://schemas.microsoft.com/office/powerpoint/2010/main" val="380497972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DB3D24A-A257-0244-929D-991D26CD0651}"/>
              </a:ext>
            </a:extLst>
          </p:cNvPr>
          <p:cNvSpPr/>
          <p:nvPr/>
        </p:nvSpPr>
        <p:spPr>
          <a:xfrm>
            <a:off x="0" y="0"/>
            <a:ext cx="5453063" cy="6322219"/>
          </a:xfrm>
          <a:prstGeom prst="rect">
            <a:avLst/>
          </a:prstGeom>
          <a:solidFill>
            <a:srgbClr val="E5DB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66"/>
          </a:p>
        </p:txBody>
      </p:sp>
      <p:sp>
        <p:nvSpPr>
          <p:cNvPr id="6" name="Picture Placeholder 5">
            <a:extLst>
              <a:ext uri="{FF2B5EF4-FFF2-40B4-BE49-F238E27FC236}">
                <a16:creationId xmlns:a16="http://schemas.microsoft.com/office/drawing/2014/main" id="{F8254C09-A383-FD4E-AA86-65587D5F261C}"/>
              </a:ext>
            </a:extLst>
          </p:cNvPr>
          <p:cNvSpPr>
            <a:spLocks noGrp="1"/>
          </p:cNvSpPr>
          <p:nvPr>
            <p:ph type="pic" sz="quarter" idx="10"/>
          </p:nvPr>
        </p:nvSpPr>
        <p:spPr>
          <a:xfrm>
            <a:off x="5453062" y="0"/>
            <a:ext cx="6738938" cy="6322219"/>
          </a:xfrm>
          <a:prstGeom prst="rect">
            <a:avLst/>
          </a:prstGeom>
        </p:spPr>
        <p:txBody>
          <a:bodyPr/>
          <a:lstStyle/>
          <a:p>
            <a:r>
              <a:rPr lang="en-GB"/>
              <a:t>Click icon to add picture</a:t>
            </a:r>
            <a:endParaRPr lang="en-US"/>
          </a:p>
        </p:txBody>
      </p:sp>
      <p:sp>
        <p:nvSpPr>
          <p:cNvPr id="7" name="Title 1">
            <a:extLst>
              <a:ext uri="{FF2B5EF4-FFF2-40B4-BE49-F238E27FC236}">
                <a16:creationId xmlns:a16="http://schemas.microsoft.com/office/drawing/2014/main" id="{0446A2C3-151E-5B4C-B9D9-93D73435EF89}"/>
              </a:ext>
            </a:extLst>
          </p:cNvPr>
          <p:cNvSpPr>
            <a:spLocks noGrp="1"/>
          </p:cNvSpPr>
          <p:nvPr>
            <p:ph type="title"/>
          </p:nvPr>
        </p:nvSpPr>
        <p:spPr>
          <a:xfrm>
            <a:off x="567531" y="375047"/>
            <a:ext cx="3528219" cy="937617"/>
          </a:xfrm>
          <a:prstGeom prst="rect">
            <a:avLst/>
          </a:prstGeom>
        </p:spPr>
        <p:txBody>
          <a:bodyPr/>
          <a:lstStyle>
            <a:lvl1pPr>
              <a:defRPr sz="2461" b="1">
                <a:solidFill>
                  <a:schemeClr val="tx1">
                    <a:lumMod val="75000"/>
                    <a:lumOff val="25000"/>
                  </a:schemeClr>
                </a:solidFill>
                <a:latin typeface="Arial" panose="020B0604020202020204" pitchFamily="34" charset="0"/>
                <a:cs typeface="Arial" panose="020B0604020202020204" pitchFamily="34" charset="0"/>
              </a:defRPr>
            </a:lvl1pPr>
          </a:lstStyle>
          <a:p>
            <a:r>
              <a:rPr lang="en-GB"/>
              <a:t>Click to edit Master title style</a:t>
            </a:r>
            <a:endParaRPr lang="en-US"/>
          </a:p>
        </p:txBody>
      </p:sp>
      <p:sp>
        <p:nvSpPr>
          <p:cNvPr id="8" name="Text Placeholder 3">
            <a:extLst>
              <a:ext uri="{FF2B5EF4-FFF2-40B4-BE49-F238E27FC236}">
                <a16:creationId xmlns:a16="http://schemas.microsoft.com/office/drawing/2014/main" id="{AF5A4DA5-3E98-994E-A88C-A4FCD80318DA}"/>
              </a:ext>
            </a:extLst>
          </p:cNvPr>
          <p:cNvSpPr>
            <a:spLocks noGrp="1"/>
          </p:cNvSpPr>
          <p:nvPr>
            <p:ph type="body" sz="half" idx="11"/>
          </p:nvPr>
        </p:nvSpPr>
        <p:spPr>
          <a:xfrm>
            <a:off x="552376" y="1446610"/>
            <a:ext cx="4400624" cy="4110611"/>
          </a:xfrm>
          <a:prstGeom prst="rect">
            <a:avLst/>
          </a:prstGeom>
        </p:spPr>
        <p:txBody>
          <a:bodyPr/>
          <a:lstStyle>
            <a:lvl1pPr marL="0" indent="0">
              <a:buNone/>
              <a:defRPr sz="1125">
                <a:solidFill>
                  <a:srgbClr val="404040"/>
                </a:solidFill>
                <a:latin typeface="Arial" panose="020B0604020202020204" pitchFamily="34" charset="0"/>
                <a:cs typeface="Arial" panose="020B0604020202020204" pitchFamily="34" charset="0"/>
              </a:defRPr>
            </a:lvl1pPr>
            <a:lvl2pPr marL="321457" indent="0">
              <a:buNone/>
              <a:defRPr sz="984"/>
            </a:lvl2pPr>
            <a:lvl3pPr marL="642915" indent="0">
              <a:buNone/>
              <a:defRPr sz="844"/>
            </a:lvl3pPr>
            <a:lvl4pPr marL="964372" indent="0">
              <a:buNone/>
              <a:defRPr sz="703"/>
            </a:lvl4pPr>
            <a:lvl5pPr marL="1285829" indent="0">
              <a:buNone/>
              <a:defRPr sz="703"/>
            </a:lvl5pPr>
            <a:lvl6pPr marL="1607287" indent="0">
              <a:buNone/>
              <a:defRPr sz="703"/>
            </a:lvl6pPr>
            <a:lvl7pPr marL="1928744" indent="0">
              <a:buNone/>
              <a:defRPr sz="703"/>
            </a:lvl7pPr>
            <a:lvl8pPr marL="2250201" indent="0">
              <a:buNone/>
              <a:defRPr sz="703"/>
            </a:lvl8pPr>
            <a:lvl9pPr marL="2571659" indent="0">
              <a:buNone/>
              <a:defRPr sz="703"/>
            </a:lvl9pPr>
          </a:lstStyle>
          <a:p>
            <a:pPr lvl="0"/>
            <a:r>
              <a:rPr lang="en-GB"/>
              <a:t>Click to edit Master text styles</a:t>
            </a:r>
          </a:p>
        </p:txBody>
      </p:sp>
    </p:spTree>
    <p:extLst>
      <p:ext uri="{BB962C8B-B14F-4D97-AF65-F5344CB8AC3E}">
        <p14:creationId xmlns:p14="http://schemas.microsoft.com/office/powerpoint/2010/main" val="192600099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3" name="Round Single Corner Rectangle 10">
            <a:extLst>
              <a:ext uri="{FF2B5EF4-FFF2-40B4-BE49-F238E27FC236}">
                <a16:creationId xmlns:a16="http://schemas.microsoft.com/office/drawing/2014/main" id="{A54D3892-4BE9-3D46-848D-C1FECDD94F0E}"/>
              </a:ext>
            </a:extLst>
          </p:cNvPr>
          <p:cNvSpPr/>
          <p:nvPr userDrawn="1"/>
        </p:nvSpPr>
        <p:spPr>
          <a:xfrm>
            <a:off x="1" y="0"/>
            <a:ext cx="6095999" cy="6322219"/>
          </a:xfrm>
          <a:prstGeom prst="round1Rect">
            <a:avLst>
              <a:gd name="adj" fmla="val 23287"/>
            </a:avLst>
          </a:prstGeom>
          <a:solidFill>
            <a:srgbClr val="E5DB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66"/>
          </a:p>
        </p:txBody>
      </p:sp>
      <p:sp>
        <p:nvSpPr>
          <p:cNvPr id="4" name="Title 1">
            <a:extLst>
              <a:ext uri="{FF2B5EF4-FFF2-40B4-BE49-F238E27FC236}">
                <a16:creationId xmlns:a16="http://schemas.microsoft.com/office/drawing/2014/main" id="{84BAA95B-9127-2B4A-8F38-2585F1445020}"/>
              </a:ext>
            </a:extLst>
          </p:cNvPr>
          <p:cNvSpPr>
            <a:spLocks noGrp="1"/>
          </p:cNvSpPr>
          <p:nvPr>
            <p:ph type="title"/>
          </p:nvPr>
        </p:nvSpPr>
        <p:spPr>
          <a:xfrm>
            <a:off x="567530" y="365002"/>
            <a:ext cx="4028283" cy="947663"/>
          </a:xfrm>
          <a:prstGeom prst="rect">
            <a:avLst/>
          </a:prstGeom>
        </p:spPr>
        <p:txBody>
          <a:bodyPr/>
          <a:lstStyle>
            <a:lvl1pPr>
              <a:defRPr sz="2672" b="1">
                <a:solidFill>
                  <a:srgbClr val="404040"/>
                </a:solidFill>
                <a:latin typeface="Arial" panose="020B0604020202020204" pitchFamily="34" charset="0"/>
                <a:cs typeface="Arial" panose="020B0604020202020204" pitchFamily="34" charset="0"/>
              </a:defRPr>
            </a:lvl1pPr>
          </a:lstStyle>
          <a:p>
            <a:r>
              <a:rPr lang="en-GB"/>
              <a:t>Click to edit Master title style</a:t>
            </a:r>
            <a:endParaRPr lang="en-US"/>
          </a:p>
        </p:txBody>
      </p:sp>
      <p:sp>
        <p:nvSpPr>
          <p:cNvPr id="5" name="Text Placeholder 3">
            <a:extLst>
              <a:ext uri="{FF2B5EF4-FFF2-40B4-BE49-F238E27FC236}">
                <a16:creationId xmlns:a16="http://schemas.microsoft.com/office/drawing/2014/main" id="{E5094AE9-3C1C-2040-8B76-05F0F15670FB}"/>
              </a:ext>
            </a:extLst>
          </p:cNvPr>
          <p:cNvSpPr>
            <a:spLocks noGrp="1"/>
          </p:cNvSpPr>
          <p:nvPr>
            <p:ph type="body" sz="half" idx="11"/>
          </p:nvPr>
        </p:nvSpPr>
        <p:spPr>
          <a:xfrm>
            <a:off x="552376" y="1745361"/>
            <a:ext cx="4972124" cy="4201811"/>
          </a:xfrm>
          <a:prstGeom prst="rect">
            <a:avLst/>
          </a:prstGeom>
        </p:spPr>
        <p:txBody>
          <a:bodyPr/>
          <a:lstStyle>
            <a:lvl1pPr marL="0" indent="0">
              <a:buNone/>
              <a:defRPr sz="1125">
                <a:solidFill>
                  <a:srgbClr val="404040"/>
                </a:solidFill>
                <a:latin typeface="Arial" panose="020B0604020202020204" pitchFamily="34" charset="0"/>
                <a:cs typeface="Arial" panose="020B0604020202020204" pitchFamily="34" charset="0"/>
              </a:defRPr>
            </a:lvl1pPr>
            <a:lvl2pPr marL="321457" indent="0">
              <a:buNone/>
              <a:defRPr sz="984"/>
            </a:lvl2pPr>
            <a:lvl3pPr marL="642915" indent="0">
              <a:buNone/>
              <a:defRPr sz="844"/>
            </a:lvl3pPr>
            <a:lvl4pPr marL="964372" indent="0">
              <a:buNone/>
              <a:defRPr sz="703"/>
            </a:lvl4pPr>
            <a:lvl5pPr marL="1285829" indent="0">
              <a:buNone/>
              <a:defRPr sz="703"/>
            </a:lvl5pPr>
            <a:lvl6pPr marL="1607287" indent="0">
              <a:buNone/>
              <a:defRPr sz="703"/>
            </a:lvl6pPr>
            <a:lvl7pPr marL="1928744" indent="0">
              <a:buNone/>
              <a:defRPr sz="703"/>
            </a:lvl7pPr>
            <a:lvl8pPr marL="2250201" indent="0">
              <a:buNone/>
              <a:defRPr sz="703"/>
            </a:lvl8pPr>
            <a:lvl9pPr marL="2571659" indent="0">
              <a:buNone/>
              <a:defRPr sz="703"/>
            </a:lvl9pPr>
          </a:lstStyle>
          <a:p>
            <a:pPr lvl="0"/>
            <a:r>
              <a:rPr lang="en-GB"/>
              <a:t>Click to edit Master text styles</a:t>
            </a:r>
          </a:p>
        </p:txBody>
      </p:sp>
      <p:sp>
        <p:nvSpPr>
          <p:cNvPr id="8" name="Text Placeholder 3">
            <a:extLst>
              <a:ext uri="{FF2B5EF4-FFF2-40B4-BE49-F238E27FC236}">
                <a16:creationId xmlns:a16="http://schemas.microsoft.com/office/drawing/2014/main" id="{24C0B974-A769-2046-81AB-F134BAB354C8}"/>
              </a:ext>
            </a:extLst>
          </p:cNvPr>
          <p:cNvSpPr>
            <a:spLocks noGrp="1"/>
          </p:cNvSpPr>
          <p:nvPr>
            <p:ph type="body" sz="half" idx="12"/>
          </p:nvPr>
        </p:nvSpPr>
        <p:spPr>
          <a:xfrm>
            <a:off x="6683012" y="1745361"/>
            <a:ext cx="4972124" cy="4201811"/>
          </a:xfrm>
          <a:prstGeom prst="rect">
            <a:avLst/>
          </a:prstGeom>
        </p:spPr>
        <p:txBody>
          <a:bodyPr/>
          <a:lstStyle>
            <a:lvl1pPr marL="0" indent="0">
              <a:buNone/>
              <a:defRPr sz="1125">
                <a:solidFill>
                  <a:schemeClr val="tx1">
                    <a:lumMod val="75000"/>
                    <a:lumOff val="25000"/>
                  </a:schemeClr>
                </a:solidFill>
                <a:latin typeface="Arial" panose="020B0604020202020204" pitchFamily="34" charset="0"/>
                <a:cs typeface="Arial" panose="020B0604020202020204" pitchFamily="34" charset="0"/>
              </a:defRPr>
            </a:lvl1pPr>
            <a:lvl2pPr marL="321457" indent="0">
              <a:buNone/>
              <a:defRPr sz="984"/>
            </a:lvl2pPr>
            <a:lvl3pPr marL="642915" indent="0">
              <a:buNone/>
              <a:defRPr sz="844"/>
            </a:lvl3pPr>
            <a:lvl4pPr marL="964372" indent="0">
              <a:buNone/>
              <a:defRPr sz="703"/>
            </a:lvl4pPr>
            <a:lvl5pPr marL="1285829" indent="0">
              <a:buNone/>
              <a:defRPr sz="703"/>
            </a:lvl5pPr>
            <a:lvl6pPr marL="1607287" indent="0">
              <a:buNone/>
              <a:defRPr sz="703"/>
            </a:lvl6pPr>
            <a:lvl7pPr marL="1928744" indent="0">
              <a:buNone/>
              <a:defRPr sz="703"/>
            </a:lvl7pPr>
            <a:lvl8pPr marL="2250201" indent="0">
              <a:buNone/>
              <a:defRPr sz="703"/>
            </a:lvl8pPr>
            <a:lvl9pPr marL="2571659" indent="0">
              <a:buNone/>
              <a:defRPr sz="703"/>
            </a:lvl9pPr>
          </a:lstStyle>
          <a:p>
            <a:pPr lvl="0"/>
            <a:r>
              <a:rPr lang="en-GB"/>
              <a:t>Click to edit Master text styles</a:t>
            </a:r>
          </a:p>
        </p:txBody>
      </p:sp>
    </p:spTree>
    <p:extLst>
      <p:ext uri="{BB962C8B-B14F-4D97-AF65-F5344CB8AC3E}">
        <p14:creationId xmlns:p14="http://schemas.microsoft.com/office/powerpoint/2010/main" val="395183678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3" name="Round Single Corner Rectangle 10">
            <a:extLst>
              <a:ext uri="{FF2B5EF4-FFF2-40B4-BE49-F238E27FC236}">
                <a16:creationId xmlns:a16="http://schemas.microsoft.com/office/drawing/2014/main" id="{A54D3892-4BE9-3D46-848D-C1FECDD94F0E}"/>
              </a:ext>
            </a:extLst>
          </p:cNvPr>
          <p:cNvSpPr/>
          <p:nvPr/>
        </p:nvSpPr>
        <p:spPr>
          <a:xfrm>
            <a:off x="1" y="0"/>
            <a:ext cx="6095999" cy="6322219"/>
          </a:xfrm>
          <a:prstGeom prst="round1Rect">
            <a:avLst>
              <a:gd name="adj" fmla="val 23287"/>
            </a:avLst>
          </a:prstGeom>
          <a:solidFill>
            <a:srgbClr val="E5DB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66"/>
          </a:p>
        </p:txBody>
      </p:sp>
      <p:sp>
        <p:nvSpPr>
          <p:cNvPr id="4" name="Title 1">
            <a:extLst>
              <a:ext uri="{FF2B5EF4-FFF2-40B4-BE49-F238E27FC236}">
                <a16:creationId xmlns:a16="http://schemas.microsoft.com/office/drawing/2014/main" id="{84BAA95B-9127-2B4A-8F38-2585F1445020}"/>
              </a:ext>
            </a:extLst>
          </p:cNvPr>
          <p:cNvSpPr>
            <a:spLocks noGrp="1"/>
          </p:cNvSpPr>
          <p:nvPr>
            <p:ph type="title"/>
          </p:nvPr>
        </p:nvSpPr>
        <p:spPr>
          <a:xfrm>
            <a:off x="567530" y="365002"/>
            <a:ext cx="4028283" cy="947663"/>
          </a:xfrm>
          <a:prstGeom prst="rect">
            <a:avLst/>
          </a:prstGeom>
        </p:spPr>
        <p:txBody>
          <a:bodyPr/>
          <a:lstStyle>
            <a:lvl1pPr>
              <a:defRPr sz="2672" b="1">
                <a:solidFill>
                  <a:srgbClr val="404040"/>
                </a:solidFill>
                <a:latin typeface="Arial" panose="020B0604020202020204" pitchFamily="34" charset="0"/>
                <a:cs typeface="Arial" panose="020B0604020202020204" pitchFamily="34" charset="0"/>
              </a:defRPr>
            </a:lvl1pPr>
          </a:lstStyle>
          <a:p>
            <a:r>
              <a:rPr lang="en-GB"/>
              <a:t>Click to edit Master title style</a:t>
            </a:r>
            <a:endParaRPr lang="en-US"/>
          </a:p>
        </p:txBody>
      </p:sp>
      <p:sp>
        <p:nvSpPr>
          <p:cNvPr id="7" name="Picture Placeholder 5">
            <a:extLst>
              <a:ext uri="{FF2B5EF4-FFF2-40B4-BE49-F238E27FC236}">
                <a16:creationId xmlns:a16="http://schemas.microsoft.com/office/drawing/2014/main" id="{A96BED09-5A6D-9C48-8ECB-AAA749AF46F7}"/>
              </a:ext>
            </a:extLst>
          </p:cNvPr>
          <p:cNvSpPr>
            <a:spLocks noGrp="1"/>
          </p:cNvSpPr>
          <p:nvPr>
            <p:ph type="pic" sz="quarter" idx="10"/>
          </p:nvPr>
        </p:nvSpPr>
        <p:spPr>
          <a:xfrm>
            <a:off x="6648375" y="1745360"/>
            <a:ext cx="5010371" cy="4201811"/>
          </a:xfrm>
          <a:prstGeom prst="rect">
            <a:avLst/>
          </a:prstGeom>
        </p:spPr>
        <p:txBody>
          <a:bodyPr/>
          <a:lstStyle/>
          <a:p>
            <a:r>
              <a:rPr lang="en-GB"/>
              <a:t>Click icon to add picture</a:t>
            </a:r>
            <a:endParaRPr lang="en-US"/>
          </a:p>
        </p:txBody>
      </p:sp>
      <p:sp>
        <p:nvSpPr>
          <p:cNvPr id="8" name="Text Placeholder 3">
            <a:extLst>
              <a:ext uri="{FF2B5EF4-FFF2-40B4-BE49-F238E27FC236}">
                <a16:creationId xmlns:a16="http://schemas.microsoft.com/office/drawing/2014/main" id="{93A29FE1-FE84-4747-83E5-A7F8FA6BA7F7}"/>
              </a:ext>
            </a:extLst>
          </p:cNvPr>
          <p:cNvSpPr>
            <a:spLocks noGrp="1"/>
          </p:cNvSpPr>
          <p:nvPr>
            <p:ph type="body" sz="half" idx="11"/>
          </p:nvPr>
        </p:nvSpPr>
        <p:spPr>
          <a:xfrm>
            <a:off x="552376" y="1745361"/>
            <a:ext cx="4972124" cy="4201811"/>
          </a:xfrm>
          <a:prstGeom prst="rect">
            <a:avLst/>
          </a:prstGeom>
        </p:spPr>
        <p:txBody>
          <a:bodyPr/>
          <a:lstStyle>
            <a:lvl1pPr marL="0" indent="0">
              <a:buNone/>
              <a:defRPr sz="1125">
                <a:solidFill>
                  <a:srgbClr val="404040"/>
                </a:solidFill>
                <a:latin typeface="Arial" panose="020B0604020202020204" pitchFamily="34" charset="0"/>
                <a:cs typeface="Arial" panose="020B0604020202020204" pitchFamily="34" charset="0"/>
              </a:defRPr>
            </a:lvl1pPr>
            <a:lvl2pPr marL="321457" indent="0">
              <a:buNone/>
              <a:defRPr sz="984"/>
            </a:lvl2pPr>
            <a:lvl3pPr marL="642915" indent="0">
              <a:buNone/>
              <a:defRPr sz="844"/>
            </a:lvl3pPr>
            <a:lvl4pPr marL="964372" indent="0">
              <a:buNone/>
              <a:defRPr sz="703"/>
            </a:lvl4pPr>
            <a:lvl5pPr marL="1285829" indent="0">
              <a:buNone/>
              <a:defRPr sz="703"/>
            </a:lvl5pPr>
            <a:lvl6pPr marL="1607287" indent="0">
              <a:buNone/>
              <a:defRPr sz="703"/>
            </a:lvl6pPr>
            <a:lvl7pPr marL="1928744" indent="0">
              <a:buNone/>
              <a:defRPr sz="703"/>
            </a:lvl7pPr>
            <a:lvl8pPr marL="2250201" indent="0">
              <a:buNone/>
              <a:defRPr sz="703"/>
            </a:lvl8pPr>
            <a:lvl9pPr marL="2571659" indent="0">
              <a:buNone/>
              <a:defRPr sz="703"/>
            </a:lvl9pPr>
          </a:lstStyle>
          <a:p>
            <a:pPr lvl="0"/>
            <a:r>
              <a:rPr lang="en-GB"/>
              <a:t>Click to edit Master text styles</a:t>
            </a:r>
          </a:p>
        </p:txBody>
      </p:sp>
    </p:spTree>
    <p:extLst>
      <p:ext uri="{BB962C8B-B14F-4D97-AF65-F5344CB8AC3E}">
        <p14:creationId xmlns:p14="http://schemas.microsoft.com/office/powerpoint/2010/main" val="334490243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8" name="object 3">
            <a:extLst>
              <a:ext uri="{FF2B5EF4-FFF2-40B4-BE49-F238E27FC236}">
                <a16:creationId xmlns:a16="http://schemas.microsoft.com/office/drawing/2014/main" id="{94CB5152-B6B0-D240-B013-4F3D0B9D4E3F}"/>
              </a:ext>
            </a:extLst>
          </p:cNvPr>
          <p:cNvSpPr/>
          <p:nvPr/>
        </p:nvSpPr>
        <p:spPr>
          <a:xfrm>
            <a:off x="0" y="0"/>
            <a:ext cx="12192000" cy="6322219"/>
          </a:xfrm>
          <a:custGeom>
            <a:avLst/>
            <a:gdLst/>
            <a:ahLst/>
            <a:cxnLst/>
            <a:rect l="l" t="t" r="r" b="b"/>
            <a:pathLst>
              <a:path w="13004800" h="8991600">
                <a:moveTo>
                  <a:pt x="13004800" y="0"/>
                </a:moveTo>
                <a:lnTo>
                  <a:pt x="0" y="0"/>
                </a:lnTo>
                <a:lnTo>
                  <a:pt x="0" y="8991600"/>
                </a:lnTo>
                <a:lnTo>
                  <a:pt x="13004800" y="8991600"/>
                </a:lnTo>
                <a:lnTo>
                  <a:pt x="13004800" y="0"/>
                </a:lnTo>
                <a:close/>
              </a:path>
            </a:pathLst>
          </a:custGeom>
          <a:solidFill>
            <a:srgbClr val="E5DBCB"/>
          </a:solidFill>
        </p:spPr>
        <p:txBody>
          <a:bodyPr wrap="square" lIns="0" tIns="0" rIns="0" bIns="0" rtlCol="0"/>
          <a:lstStyle/>
          <a:p>
            <a:endParaRPr sz="1266">
              <a:solidFill>
                <a:srgbClr val="7D9292"/>
              </a:solidFill>
            </a:endParaRPr>
          </a:p>
        </p:txBody>
      </p:sp>
      <p:sp>
        <p:nvSpPr>
          <p:cNvPr id="9" name="object 10">
            <a:extLst>
              <a:ext uri="{FF2B5EF4-FFF2-40B4-BE49-F238E27FC236}">
                <a16:creationId xmlns:a16="http://schemas.microsoft.com/office/drawing/2014/main" id="{271C3A81-C965-1144-84FE-37FF060858B9}"/>
              </a:ext>
            </a:extLst>
          </p:cNvPr>
          <p:cNvSpPr/>
          <p:nvPr/>
        </p:nvSpPr>
        <p:spPr>
          <a:xfrm>
            <a:off x="595641" y="937617"/>
            <a:ext cx="11001047" cy="4982766"/>
          </a:xfrm>
          <a:custGeom>
            <a:avLst/>
            <a:gdLst/>
            <a:ahLst/>
            <a:cxnLst/>
            <a:rect l="l" t="t" r="r" b="b"/>
            <a:pathLst>
              <a:path w="12244705" h="7086600">
                <a:moveTo>
                  <a:pt x="11101349" y="0"/>
                </a:moveTo>
                <a:lnTo>
                  <a:pt x="0" y="0"/>
                </a:lnTo>
                <a:lnTo>
                  <a:pt x="0" y="5943600"/>
                </a:lnTo>
                <a:lnTo>
                  <a:pt x="1002" y="5991916"/>
                </a:lnTo>
                <a:lnTo>
                  <a:pt x="3984" y="6039721"/>
                </a:lnTo>
                <a:lnTo>
                  <a:pt x="8905" y="6086976"/>
                </a:lnTo>
                <a:lnTo>
                  <a:pt x="15726" y="6133640"/>
                </a:lnTo>
                <a:lnTo>
                  <a:pt x="24406" y="6179674"/>
                </a:lnTo>
                <a:lnTo>
                  <a:pt x="34907" y="6225037"/>
                </a:lnTo>
                <a:lnTo>
                  <a:pt x="47189" y="6269692"/>
                </a:lnTo>
                <a:lnTo>
                  <a:pt x="61212" y="6313597"/>
                </a:lnTo>
                <a:lnTo>
                  <a:pt x="76936" y="6356713"/>
                </a:lnTo>
                <a:lnTo>
                  <a:pt x="94321" y="6399001"/>
                </a:lnTo>
                <a:lnTo>
                  <a:pt x="113329" y="6440420"/>
                </a:lnTo>
                <a:lnTo>
                  <a:pt x="133919" y="6480932"/>
                </a:lnTo>
                <a:lnTo>
                  <a:pt x="156051" y="6520496"/>
                </a:lnTo>
                <a:lnTo>
                  <a:pt x="179687" y="6559072"/>
                </a:lnTo>
                <a:lnTo>
                  <a:pt x="204786" y="6596622"/>
                </a:lnTo>
                <a:lnTo>
                  <a:pt x="231308" y="6633105"/>
                </a:lnTo>
                <a:lnTo>
                  <a:pt x="259214" y="6668482"/>
                </a:lnTo>
                <a:lnTo>
                  <a:pt x="288465" y="6702713"/>
                </a:lnTo>
                <a:lnTo>
                  <a:pt x="319020" y="6735759"/>
                </a:lnTo>
                <a:lnTo>
                  <a:pt x="350840" y="6767579"/>
                </a:lnTo>
                <a:lnTo>
                  <a:pt x="383886" y="6798134"/>
                </a:lnTo>
                <a:lnTo>
                  <a:pt x="418117" y="6827385"/>
                </a:lnTo>
                <a:lnTo>
                  <a:pt x="453494" y="6855291"/>
                </a:lnTo>
                <a:lnTo>
                  <a:pt x="489977" y="6881813"/>
                </a:lnTo>
                <a:lnTo>
                  <a:pt x="527527" y="6906912"/>
                </a:lnTo>
                <a:lnTo>
                  <a:pt x="566103" y="6930548"/>
                </a:lnTo>
                <a:lnTo>
                  <a:pt x="605667" y="6952680"/>
                </a:lnTo>
                <a:lnTo>
                  <a:pt x="646179" y="6973270"/>
                </a:lnTo>
                <a:lnTo>
                  <a:pt x="687598" y="6992278"/>
                </a:lnTo>
                <a:lnTo>
                  <a:pt x="729886" y="7009663"/>
                </a:lnTo>
                <a:lnTo>
                  <a:pt x="773002" y="7025387"/>
                </a:lnTo>
                <a:lnTo>
                  <a:pt x="816907" y="7039410"/>
                </a:lnTo>
                <a:lnTo>
                  <a:pt x="861562" y="7051692"/>
                </a:lnTo>
                <a:lnTo>
                  <a:pt x="906925" y="7062193"/>
                </a:lnTo>
                <a:lnTo>
                  <a:pt x="952959" y="7070873"/>
                </a:lnTo>
                <a:lnTo>
                  <a:pt x="999623" y="7077694"/>
                </a:lnTo>
                <a:lnTo>
                  <a:pt x="1046878" y="7082615"/>
                </a:lnTo>
                <a:lnTo>
                  <a:pt x="1094683" y="7085597"/>
                </a:lnTo>
                <a:lnTo>
                  <a:pt x="1143000" y="7086600"/>
                </a:lnTo>
                <a:lnTo>
                  <a:pt x="12244349" y="7086600"/>
                </a:lnTo>
                <a:lnTo>
                  <a:pt x="12244349" y="1143000"/>
                </a:lnTo>
                <a:lnTo>
                  <a:pt x="12243346" y="1094683"/>
                </a:lnTo>
                <a:lnTo>
                  <a:pt x="12240364" y="1046878"/>
                </a:lnTo>
                <a:lnTo>
                  <a:pt x="12235443" y="999623"/>
                </a:lnTo>
                <a:lnTo>
                  <a:pt x="12228623" y="952959"/>
                </a:lnTo>
                <a:lnTo>
                  <a:pt x="12219942" y="906925"/>
                </a:lnTo>
                <a:lnTo>
                  <a:pt x="12209441" y="861562"/>
                </a:lnTo>
                <a:lnTo>
                  <a:pt x="12197159" y="816907"/>
                </a:lnTo>
                <a:lnTo>
                  <a:pt x="12183137" y="773002"/>
                </a:lnTo>
                <a:lnTo>
                  <a:pt x="12167413" y="729886"/>
                </a:lnTo>
                <a:lnTo>
                  <a:pt x="12150027" y="687598"/>
                </a:lnTo>
                <a:lnTo>
                  <a:pt x="12131019" y="646179"/>
                </a:lnTo>
                <a:lnTo>
                  <a:pt x="12110429" y="605667"/>
                </a:lnTo>
                <a:lnTo>
                  <a:pt x="12088297" y="566103"/>
                </a:lnTo>
                <a:lnTo>
                  <a:pt x="12064661" y="527527"/>
                </a:lnTo>
                <a:lnTo>
                  <a:pt x="12039563" y="489977"/>
                </a:lnTo>
                <a:lnTo>
                  <a:pt x="12013040" y="453494"/>
                </a:lnTo>
                <a:lnTo>
                  <a:pt x="11985134" y="418117"/>
                </a:lnTo>
                <a:lnTo>
                  <a:pt x="11955883" y="383886"/>
                </a:lnTo>
                <a:lnTo>
                  <a:pt x="11925328" y="350840"/>
                </a:lnTo>
                <a:lnTo>
                  <a:pt x="11893508" y="319020"/>
                </a:lnTo>
                <a:lnTo>
                  <a:pt x="11860463" y="288465"/>
                </a:lnTo>
                <a:lnTo>
                  <a:pt x="11826232" y="259214"/>
                </a:lnTo>
                <a:lnTo>
                  <a:pt x="11790855" y="231308"/>
                </a:lnTo>
                <a:lnTo>
                  <a:pt x="11754371" y="204786"/>
                </a:lnTo>
                <a:lnTo>
                  <a:pt x="11716822" y="179687"/>
                </a:lnTo>
                <a:lnTo>
                  <a:pt x="11678245" y="156051"/>
                </a:lnTo>
                <a:lnTo>
                  <a:pt x="11638681" y="133919"/>
                </a:lnTo>
                <a:lnTo>
                  <a:pt x="11598170" y="113329"/>
                </a:lnTo>
                <a:lnTo>
                  <a:pt x="11556750" y="94321"/>
                </a:lnTo>
                <a:lnTo>
                  <a:pt x="11514463" y="76936"/>
                </a:lnTo>
                <a:lnTo>
                  <a:pt x="11471346" y="61212"/>
                </a:lnTo>
                <a:lnTo>
                  <a:pt x="11427441" y="47189"/>
                </a:lnTo>
                <a:lnTo>
                  <a:pt x="11382787" y="34907"/>
                </a:lnTo>
                <a:lnTo>
                  <a:pt x="11337423" y="24406"/>
                </a:lnTo>
                <a:lnTo>
                  <a:pt x="11291389" y="15726"/>
                </a:lnTo>
                <a:lnTo>
                  <a:pt x="11244725" y="8905"/>
                </a:lnTo>
                <a:lnTo>
                  <a:pt x="11197471" y="3984"/>
                </a:lnTo>
                <a:lnTo>
                  <a:pt x="11149665" y="1002"/>
                </a:lnTo>
                <a:lnTo>
                  <a:pt x="11101349" y="0"/>
                </a:lnTo>
                <a:close/>
              </a:path>
            </a:pathLst>
          </a:custGeom>
          <a:solidFill>
            <a:srgbClr val="FFFFFF"/>
          </a:solidFill>
        </p:spPr>
        <p:txBody>
          <a:bodyPr wrap="square" lIns="0" tIns="0" rIns="0" bIns="0" rtlCol="0"/>
          <a:lstStyle/>
          <a:p>
            <a:endParaRPr sz="1266"/>
          </a:p>
        </p:txBody>
      </p:sp>
      <p:sp>
        <p:nvSpPr>
          <p:cNvPr id="10" name="Title 1">
            <a:extLst>
              <a:ext uri="{FF2B5EF4-FFF2-40B4-BE49-F238E27FC236}">
                <a16:creationId xmlns:a16="http://schemas.microsoft.com/office/drawing/2014/main" id="{ACA6DB7A-499B-9845-988C-1FB13887AEE7}"/>
              </a:ext>
            </a:extLst>
          </p:cNvPr>
          <p:cNvSpPr>
            <a:spLocks noGrp="1"/>
          </p:cNvSpPr>
          <p:nvPr>
            <p:ph type="title"/>
          </p:nvPr>
        </p:nvSpPr>
        <p:spPr>
          <a:xfrm>
            <a:off x="567530" y="254496"/>
            <a:ext cx="7385832" cy="562570"/>
          </a:xfrm>
          <a:prstGeom prst="rect">
            <a:avLst/>
          </a:prstGeom>
        </p:spPr>
        <p:txBody>
          <a:bodyPr/>
          <a:lstStyle>
            <a:lvl1pPr>
              <a:defRPr sz="2672" b="1">
                <a:solidFill>
                  <a:srgbClr val="762000"/>
                </a:solidFill>
                <a:latin typeface="Arial" panose="020B0604020202020204" pitchFamily="34" charset="0"/>
                <a:cs typeface="Arial" panose="020B0604020202020204" pitchFamily="34" charset="0"/>
              </a:defRPr>
            </a:lvl1pPr>
          </a:lstStyle>
          <a:p>
            <a:r>
              <a:rPr lang="en-GB"/>
              <a:t>Click to edit Master title style</a:t>
            </a:r>
            <a:endParaRPr lang="en-US"/>
          </a:p>
        </p:txBody>
      </p:sp>
      <p:sp>
        <p:nvSpPr>
          <p:cNvPr id="11" name="Text Placeholder 3">
            <a:extLst>
              <a:ext uri="{FF2B5EF4-FFF2-40B4-BE49-F238E27FC236}">
                <a16:creationId xmlns:a16="http://schemas.microsoft.com/office/drawing/2014/main" id="{E3D2A790-CC80-D547-9306-B2F765D6799E}"/>
              </a:ext>
            </a:extLst>
          </p:cNvPr>
          <p:cNvSpPr>
            <a:spLocks noGrp="1"/>
          </p:cNvSpPr>
          <p:nvPr>
            <p:ph type="body" sz="half" idx="2"/>
          </p:nvPr>
        </p:nvSpPr>
        <p:spPr>
          <a:xfrm>
            <a:off x="952500" y="1232297"/>
            <a:ext cx="10215563" cy="4446984"/>
          </a:xfrm>
          <a:prstGeom prst="rect">
            <a:avLst/>
          </a:prstGeom>
        </p:spPr>
        <p:txBody>
          <a:bodyPr/>
          <a:lstStyle>
            <a:lvl1pPr marL="0" indent="0">
              <a:buNone/>
              <a:defRPr sz="1125">
                <a:solidFill>
                  <a:schemeClr val="tx1">
                    <a:lumMod val="75000"/>
                    <a:lumOff val="25000"/>
                  </a:schemeClr>
                </a:solidFill>
                <a:latin typeface="Arial" panose="020B0604020202020204" pitchFamily="34" charset="0"/>
                <a:cs typeface="Arial" panose="020B0604020202020204" pitchFamily="34" charset="0"/>
              </a:defRPr>
            </a:lvl1pPr>
            <a:lvl2pPr marL="321457" indent="0">
              <a:buNone/>
              <a:defRPr sz="984"/>
            </a:lvl2pPr>
            <a:lvl3pPr marL="642915" indent="0">
              <a:buNone/>
              <a:defRPr sz="844"/>
            </a:lvl3pPr>
            <a:lvl4pPr marL="964372" indent="0">
              <a:buNone/>
              <a:defRPr sz="703"/>
            </a:lvl4pPr>
            <a:lvl5pPr marL="1285829" indent="0">
              <a:buNone/>
              <a:defRPr sz="703"/>
            </a:lvl5pPr>
            <a:lvl6pPr marL="1607287" indent="0">
              <a:buNone/>
              <a:defRPr sz="703"/>
            </a:lvl6pPr>
            <a:lvl7pPr marL="1928744" indent="0">
              <a:buNone/>
              <a:defRPr sz="703"/>
            </a:lvl7pPr>
            <a:lvl8pPr marL="2250201" indent="0">
              <a:buNone/>
              <a:defRPr sz="703"/>
            </a:lvl8pPr>
            <a:lvl9pPr marL="2571659" indent="0">
              <a:buNone/>
              <a:defRPr sz="703"/>
            </a:lvl9pPr>
          </a:lstStyle>
          <a:p>
            <a:pPr lvl="0"/>
            <a:r>
              <a:rPr lang="en-GB"/>
              <a:t>Click to edit Master text styles</a:t>
            </a:r>
          </a:p>
        </p:txBody>
      </p:sp>
    </p:spTree>
    <p:extLst>
      <p:ext uri="{BB962C8B-B14F-4D97-AF65-F5344CB8AC3E}">
        <p14:creationId xmlns:p14="http://schemas.microsoft.com/office/powerpoint/2010/main" val="3430148051"/>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6" name="Text Placeholder 3">
            <a:extLst>
              <a:ext uri="{FF2B5EF4-FFF2-40B4-BE49-F238E27FC236}">
                <a16:creationId xmlns:a16="http://schemas.microsoft.com/office/drawing/2014/main" id="{6FD4CBE5-4DCB-4A44-BE5E-2607C20751B1}"/>
              </a:ext>
            </a:extLst>
          </p:cNvPr>
          <p:cNvSpPr>
            <a:spLocks noGrp="1"/>
          </p:cNvSpPr>
          <p:nvPr>
            <p:ph type="body" sz="half" idx="2"/>
          </p:nvPr>
        </p:nvSpPr>
        <p:spPr>
          <a:xfrm>
            <a:off x="523875" y="1578054"/>
            <a:ext cx="11144250" cy="4422696"/>
          </a:xfrm>
          <a:prstGeom prst="rect">
            <a:avLst/>
          </a:prstGeom>
        </p:spPr>
        <p:txBody>
          <a:bodyPr/>
          <a:lstStyle>
            <a:lvl1pPr marL="0" indent="0">
              <a:buNone/>
              <a:defRPr sz="1125">
                <a:solidFill>
                  <a:schemeClr val="tx1">
                    <a:lumMod val="75000"/>
                    <a:lumOff val="25000"/>
                  </a:schemeClr>
                </a:solidFill>
                <a:latin typeface="Arial" panose="020B0604020202020204" pitchFamily="34" charset="0"/>
                <a:cs typeface="Arial" panose="020B0604020202020204" pitchFamily="34" charset="0"/>
              </a:defRPr>
            </a:lvl1pPr>
            <a:lvl2pPr marL="321457" indent="0">
              <a:buNone/>
              <a:defRPr sz="984"/>
            </a:lvl2pPr>
            <a:lvl3pPr marL="642915" indent="0">
              <a:buNone/>
              <a:defRPr sz="844"/>
            </a:lvl3pPr>
            <a:lvl4pPr marL="964372" indent="0">
              <a:buNone/>
              <a:defRPr sz="703"/>
            </a:lvl4pPr>
            <a:lvl5pPr marL="1285829" indent="0">
              <a:buNone/>
              <a:defRPr sz="703"/>
            </a:lvl5pPr>
            <a:lvl6pPr marL="1607287" indent="0">
              <a:buNone/>
              <a:defRPr sz="703"/>
            </a:lvl6pPr>
            <a:lvl7pPr marL="1928744" indent="0">
              <a:buNone/>
              <a:defRPr sz="703"/>
            </a:lvl7pPr>
            <a:lvl8pPr marL="2250201" indent="0">
              <a:buNone/>
              <a:defRPr sz="703"/>
            </a:lvl8pPr>
            <a:lvl9pPr marL="2571659" indent="0">
              <a:buNone/>
              <a:defRPr sz="703"/>
            </a:lvl9pPr>
          </a:lstStyle>
          <a:p>
            <a:pPr lvl="0"/>
            <a:r>
              <a:rPr lang="en-GB"/>
              <a:t>Click to edit Master text styles</a:t>
            </a:r>
          </a:p>
        </p:txBody>
      </p:sp>
      <p:sp>
        <p:nvSpPr>
          <p:cNvPr id="7" name="Title 1">
            <a:extLst>
              <a:ext uri="{FF2B5EF4-FFF2-40B4-BE49-F238E27FC236}">
                <a16:creationId xmlns:a16="http://schemas.microsoft.com/office/drawing/2014/main" id="{D9238096-96B3-B943-89ED-70DA73287C44}"/>
              </a:ext>
            </a:extLst>
          </p:cNvPr>
          <p:cNvSpPr>
            <a:spLocks noGrp="1"/>
          </p:cNvSpPr>
          <p:nvPr>
            <p:ph type="title"/>
          </p:nvPr>
        </p:nvSpPr>
        <p:spPr>
          <a:xfrm>
            <a:off x="567530" y="535781"/>
            <a:ext cx="7385832" cy="562570"/>
          </a:xfrm>
          <a:prstGeom prst="rect">
            <a:avLst/>
          </a:prstGeom>
        </p:spPr>
        <p:txBody>
          <a:bodyPr/>
          <a:lstStyle>
            <a:lvl1pPr>
              <a:defRPr sz="2672" b="1">
                <a:solidFill>
                  <a:schemeClr val="tx1">
                    <a:lumMod val="75000"/>
                    <a:lumOff val="25000"/>
                  </a:schemeClr>
                </a:solidFill>
                <a:latin typeface="Arial" panose="020B0604020202020204" pitchFamily="34" charset="0"/>
                <a:cs typeface="Arial" panose="020B0604020202020204" pitchFamily="34" charset="0"/>
              </a:defRPr>
            </a:lvl1pPr>
          </a:lstStyle>
          <a:p>
            <a:r>
              <a:rPr lang="en-GB"/>
              <a:t>Click to edit Master title style</a:t>
            </a:r>
            <a:endParaRPr lang="en-US"/>
          </a:p>
        </p:txBody>
      </p:sp>
    </p:spTree>
    <p:extLst>
      <p:ext uri="{BB962C8B-B14F-4D97-AF65-F5344CB8AC3E}">
        <p14:creationId xmlns:p14="http://schemas.microsoft.com/office/powerpoint/2010/main" val="16843933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2_Title Slide">
    <p:bg>
      <p:bgPr>
        <a:solidFill>
          <a:schemeClr val="bg1"/>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15" name="Rectangle 14">
            <a:extLst>
              <a:ext uri="{FF2B5EF4-FFF2-40B4-BE49-F238E27FC236}">
                <a16:creationId xmlns:a16="http://schemas.microsoft.com/office/drawing/2014/main" id="{9A8C6982-F74D-C344-BCD9-9DE59C7B3250}"/>
              </a:ext>
            </a:extLst>
          </p:cNvPr>
          <p:cNvSpPr/>
          <p:nvPr/>
        </p:nvSpPr>
        <p:spPr>
          <a:xfrm>
            <a:off x="0" y="1"/>
            <a:ext cx="12192000" cy="2204863"/>
          </a:xfrm>
          <a:prstGeom prst="rect">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Title 1">
            <a:extLst>
              <a:ext uri="{FF2B5EF4-FFF2-40B4-BE49-F238E27FC236}">
                <a16:creationId xmlns:a16="http://schemas.microsoft.com/office/drawing/2014/main" id="{FD48EE57-0F2D-014C-95FA-6C882CB4F599}"/>
              </a:ext>
            </a:extLst>
          </p:cNvPr>
          <p:cNvSpPr>
            <a:spLocks noGrp="1"/>
          </p:cNvSpPr>
          <p:nvPr>
            <p:ph type="ctrTitle" hasCustomPrompt="1"/>
          </p:nvPr>
        </p:nvSpPr>
        <p:spPr>
          <a:xfrm>
            <a:off x="408871" y="382227"/>
            <a:ext cx="9144000" cy="1440160"/>
          </a:xfrm>
          <a:prstGeom prst="rect">
            <a:avLst/>
          </a:prstGeom>
        </p:spPr>
        <p:txBody>
          <a:bodyPr anchor="b"/>
          <a:lstStyle>
            <a:lvl1pPr algn="l">
              <a:defRPr sz="4000" b="1" cap="all" baseline="0">
                <a:solidFill>
                  <a:schemeClr val="bg1"/>
                </a:solidFill>
              </a:defRPr>
            </a:lvl1pPr>
          </a:lstStyle>
          <a:p>
            <a:r>
              <a:rPr lang="en-US"/>
              <a:t>Click to edit </a:t>
            </a:r>
            <a:br>
              <a:rPr lang="en-US"/>
            </a:br>
            <a:r>
              <a:rPr lang="en-US"/>
              <a:t>Master title style</a:t>
            </a:r>
          </a:p>
        </p:txBody>
      </p:sp>
      <p:grpSp>
        <p:nvGrpSpPr>
          <p:cNvPr id="17" name="Group 16">
            <a:extLst>
              <a:ext uri="{FF2B5EF4-FFF2-40B4-BE49-F238E27FC236}">
                <a16:creationId xmlns:a16="http://schemas.microsoft.com/office/drawing/2014/main" id="{F63040A0-FA60-A04B-A12A-9E6C14420579}"/>
              </a:ext>
            </a:extLst>
          </p:cNvPr>
          <p:cNvGrpSpPr>
            <a:grpSpLocks noChangeAspect="1"/>
          </p:cNvGrpSpPr>
          <p:nvPr/>
        </p:nvGrpSpPr>
        <p:grpSpPr>
          <a:xfrm>
            <a:off x="10403695" y="-337600"/>
            <a:ext cx="2160239" cy="2159987"/>
            <a:chOff x="948154" y="2050047"/>
            <a:chExt cx="216025" cy="216025"/>
          </a:xfrm>
          <a:solidFill>
            <a:schemeClr val="bg1">
              <a:alpha val="40000"/>
            </a:schemeClr>
          </a:solidFill>
        </p:grpSpPr>
        <p:sp>
          <p:nvSpPr>
            <p:cNvPr id="19" name="Freeform: Shape 6">
              <a:extLst>
                <a:ext uri="{FF2B5EF4-FFF2-40B4-BE49-F238E27FC236}">
                  <a16:creationId xmlns:a16="http://schemas.microsoft.com/office/drawing/2014/main" id="{71433D91-2D78-3444-8ECC-365898913EE7}"/>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20" name="Group 19">
              <a:extLst>
                <a:ext uri="{FF2B5EF4-FFF2-40B4-BE49-F238E27FC236}">
                  <a16:creationId xmlns:a16="http://schemas.microsoft.com/office/drawing/2014/main" id="{D5CD7F5F-888F-6246-AF30-33E94A601E9B}"/>
                </a:ext>
              </a:extLst>
            </p:cNvPr>
            <p:cNvGrpSpPr/>
            <p:nvPr/>
          </p:nvGrpSpPr>
          <p:grpSpPr>
            <a:xfrm>
              <a:off x="958955" y="2060848"/>
              <a:ext cx="196444" cy="196444"/>
              <a:chOff x="519961" y="1999640"/>
              <a:chExt cx="196444" cy="196444"/>
            </a:xfrm>
            <a:grpFill/>
          </p:grpSpPr>
          <p:sp>
            <p:nvSpPr>
              <p:cNvPr id="21" name="Freeform: Shape 7">
                <a:extLst>
                  <a:ext uri="{FF2B5EF4-FFF2-40B4-BE49-F238E27FC236}">
                    <a16:creationId xmlns:a16="http://schemas.microsoft.com/office/drawing/2014/main" id="{4F8DD2CD-E407-CE4B-8C5C-8C0E804673A0}"/>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22" name="Freeform: Shape 8">
                <a:extLst>
                  <a:ext uri="{FF2B5EF4-FFF2-40B4-BE49-F238E27FC236}">
                    <a16:creationId xmlns:a16="http://schemas.microsoft.com/office/drawing/2014/main" id="{00DF989F-967B-8E4B-AA6C-6A49DB92B5DD}"/>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23" name="Freeform: Shape 9">
                <a:extLst>
                  <a:ext uri="{FF2B5EF4-FFF2-40B4-BE49-F238E27FC236}">
                    <a16:creationId xmlns:a16="http://schemas.microsoft.com/office/drawing/2014/main" id="{B7FB4A33-B577-4540-98E0-BF6BA3C0CC8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24" name="Freeform: Shape 10">
                <a:extLst>
                  <a:ext uri="{FF2B5EF4-FFF2-40B4-BE49-F238E27FC236}">
                    <a16:creationId xmlns:a16="http://schemas.microsoft.com/office/drawing/2014/main" id="{0B44B365-7204-7249-995C-3697134985A7}"/>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13" name="Picture Placeholder 4">
            <a:extLst>
              <a:ext uri="{FF2B5EF4-FFF2-40B4-BE49-F238E27FC236}">
                <a16:creationId xmlns:a16="http://schemas.microsoft.com/office/drawing/2014/main" id="{AD61DED6-6F59-4313-9750-39CDEA464BCF}"/>
              </a:ext>
            </a:extLst>
          </p:cNvPr>
          <p:cNvSpPr>
            <a:spLocks noGrp="1"/>
          </p:cNvSpPr>
          <p:nvPr>
            <p:ph type="pic" sz="quarter" idx="10"/>
          </p:nvPr>
        </p:nvSpPr>
        <p:spPr>
          <a:xfrm>
            <a:off x="0" y="2204614"/>
            <a:ext cx="12192000" cy="4032698"/>
          </a:xfrm>
          <a:prstGeom prst="rect">
            <a:avLst/>
          </a:prstGeom>
        </p:spPr>
        <p:txBody>
          <a:bodyPr/>
          <a:lstStyle/>
          <a:p>
            <a:r>
              <a:rPr lang="en-GB"/>
              <a:t>Click icon to add picture</a:t>
            </a:r>
            <a:endParaRPr lang="en-US"/>
          </a:p>
        </p:txBody>
      </p:sp>
    </p:spTree>
    <p:extLst>
      <p:ext uri="{BB962C8B-B14F-4D97-AF65-F5344CB8AC3E}">
        <p14:creationId xmlns:p14="http://schemas.microsoft.com/office/powerpoint/2010/main" val="1110220694"/>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3D6AF932-C907-F244-89A1-2F0122D48F67}"/>
              </a:ext>
            </a:extLst>
          </p:cNvPr>
          <p:cNvSpPr>
            <a:spLocks noGrp="1"/>
          </p:cNvSpPr>
          <p:nvPr>
            <p:ph type="title"/>
          </p:nvPr>
        </p:nvSpPr>
        <p:spPr>
          <a:xfrm>
            <a:off x="567530" y="535781"/>
            <a:ext cx="7385832" cy="562570"/>
          </a:xfrm>
          <a:prstGeom prst="rect">
            <a:avLst/>
          </a:prstGeom>
        </p:spPr>
        <p:txBody>
          <a:bodyPr/>
          <a:lstStyle>
            <a:lvl1pPr>
              <a:defRPr sz="2672" b="1">
                <a:solidFill>
                  <a:schemeClr val="tx1">
                    <a:lumMod val="75000"/>
                    <a:lumOff val="25000"/>
                  </a:schemeClr>
                </a:solidFill>
                <a:latin typeface="Arial" panose="020B0604020202020204" pitchFamily="34" charset="0"/>
                <a:cs typeface="Arial" panose="020B0604020202020204" pitchFamily="34" charset="0"/>
              </a:defRPr>
            </a:lvl1pPr>
          </a:lstStyle>
          <a:p>
            <a:r>
              <a:rPr lang="en-GB"/>
              <a:t>Click to edit Master title style</a:t>
            </a:r>
            <a:endParaRPr lang="en-US"/>
          </a:p>
        </p:txBody>
      </p:sp>
      <p:sp>
        <p:nvSpPr>
          <p:cNvPr id="7" name="Text Placeholder 3">
            <a:extLst>
              <a:ext uri="{FF2B5EF4-FFF2-40B4-BE49-F238E27FC236}">
                <a16:creationId xmlns:a16="http://schemas.microsoft.com/office/drawing/2014/main" id="{3F274B70-CF4E-5542-8B45-18C01CA224DE}"/>
              </a:ext>
            </a:extLst>
          </p:cNvPr>
          <p:cNvSpPr>
            <a:spLocks noGrp="1"/>
          </p:cNvSpPr>
          <p:nvPr>
            <p:ph type="body" sz="half" idx="2"/>
          </p:nvPr>
        </p:nvSpPr>
        <p:spPr>
          <a:xfrm>
            <a:off x="4774407" y="1578054"/>
            <a:ext cx="6865217" cy="4422696"/>
          </a:xfrm>
          <a:prstGeom prst="rect">
            <a:avLst/>
          </a:prstGeom>
        </p:spPr>
        <p:txBody>
          <a:bodyPr/>
          <a:lstStyle>
            <a:lvl1pPr marL="0" indent="0">
              <a:buNone/>
              <a:defRPr sz="1125">
                <a:solidFill>
                  <a:schemeClr val="tx1">
                    <a:lumMod val="75000"/>
                    <a:lumOff val="25000"/>
                  </a:schemeClr>
                </a:solidFill>
                <a:latin typeface="Arial" panose="020B0604020202020204" pitchFamily="34" charset="0"/>
                <a:cs typeface="Arial" panose="020B0604020202020204" pitchFamily="34" charset="0"/>
              </a:defRPr>
            </a:lvl1pPr>
            <a:lvl2pPr marL="321457" indent="0">
              <a:buNone/>
              <a:defRPr sz="984"/>
            </a:lvl2pPr>
            <a:lvl3pPr marL="642915" indent="0">
              <a:buNone/>
              <a:defRPr sz="844"/>
            </a:lvl3pPr>
            <a:lvl4pPr marL="964372" indent="0">
              <a:buNone/>
              <a:defRPr sz="703"/>
            </a:lvl4pPr>
            <a:lvl5pPr marL="1285829" indent="0">
              <a:buNone/>
              <a:defRPr sz="703"/>
            </a:lvl5pPr>
            <a:lvl6pPr marL="1607287" indent="0">
              <a:buNone/>
              <a:defRPr sz="703"/>
            </a:lvl6pPr>
            <a:lvl7pPr marL="1928744" indent="0">
              <a:buNone/>
              <a:defRPr sz="703"/>
            </a:lvl7pPr>
            <a:lvl8pPr marL="2250201" indent="0">
              <a:buNone/>
              <a:defRPr sz="703"/>
            </a:lvl8pPr>
            <a:lvl9pPr marL="2571659" indent="0">
              <a:buNone/>
              <a:defRPr sz="703"/>
            </a:lvl9pPr>
          </a:lstStyle>
          <a:p>
            <a:pPr lvl="0"/>
            <a:r>
              <a:rPr lang="en-GB"/>
              <a:t>Click to edit Master text styles</a:t>
            </a:r>
          </a:p>
        </p:txBody>
      </p:sp>
      <p:sp>
        <p:nvSpPr>
          <p:cNvPr id="8" name="Text Placeholder 3">
            <a:extLst>
              <a:ext uri="{FF2B5EF4-FFF2-40B4-BE49-F238E27FC236}">
                <a16:creationId xmlns:a16="http://schemas.microsoft.com/office/drawing/2014/main" id="{CA987DEA-1BAA-9A4A-9807-BE878F8FA9A7}"/>
              </a:ext>
            </a:extLst>
          </p:cNvPr>
          <p:cNvSpPr>
            <a:spLocks noGrp="1"/>
          </p:cNvSpPr>
          <p:nvPr>
            <p:ph type="body" sz="half" idx="10"/>
          </p:nvPr>
        </p:nvSpPr>
        <p:spPr>
          <a:xfrm>
            <a:off x="552376" y="1531048"/>
            <a:ext cx="3286200" cy="4472653"/>
          </a:xfrm>
          <a:prstGeom prst="rect">
            <a:avLst/>
          </a:prstGeom>
        </p:spPr>
        <p:txBody>
          <a:bodyPr/>
          <a:lstStyle>
            <a:lvl1pPr marL="0" indent="0">
              <a:buNone/>
              <a:defRPr sz="1125">
                <a:solidFill>
                  <a:schemeClr val="tx1">
                    <a:lumMod val="75000"/>
                    <a:lumOff val="25000"/>
                  </a:schemeClr>
                </a:solidFill>
                <a:latin typeface="Arial" panose="020B0604020202020204" pitchFamily="34" charset="0"/>
                <a:cs typeface="Arial" panose="020B0604020202020204" pitchFamily="34" charset="0"/>
              </a:defRPr>
            </a:lvl1pPr>
            <a:lvl2pPr marL="321457" indent="0">
              <a:buNone/>
              <a:defRPr sz="984"/>
            </a:lvl2pPr>
            <a:lvl3pPr marL="642915" indent="0">
              <a:buNone/>
              <a:defRPr sz="844"/>
            </a:lvl3pPr>
            <a:lvl4pPr marL="964372" indent="0">
              <a:buNone/>
              <a:defRPr sz="703"/>
            </a:lvl4pPr>
            <a:lvl5pPr marL="1285829" indent="0">
              <a:buNone/>
              <a:defRPr sz="703"/>
            </a:lvl5pPr>
            <a:lvl6pPr marL="1607287" indent="0">
              <a:buNone/>
              <a:defRPr sz="703"/>
            </a:lvl6pPr>
            <a:lvl7pPr marL="1928744" indent="0">
              <a:buNone/>
              <a:defRPr sz="703"/>
            </a:lvl7pPr>
            <a:lvl8pPr marL="2250201" indent="0">
              <a:buNone/>
              <a:defRPr sz="703"/>
            </a:lvl8pPr>
            <a:lvl9pPr marL="2571659" indent="0">
              <a:buNone/>
              <a:defRPr sz="703"/>
            </a:lvl9pPr>
          </a:lstStyle>
          <a:p>
            <a:pPr lvl="0"/>
            <a:r>
              <a:rPr lang="en-GB"/>
              <a:t>Click to edit Master text styles</a:t>
            </a:r>
          </a:p>
        </p:txBody>
      </p:sp>
    </p:spTree>
    <p:extLst>
      <p:ext uri="{BB962C8B-B14F-4D97-AF65-F5344CB8AC3E}">
        <p14:creationId xmlns:p14="http://schemas.microsoft.com/office/powerpoint/2010/main" val="2800834211"/>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4_Custom Layout">
    <p:spTree>
      <p:nvGrpSpPr>
        <p:cNvPr id="1" name=""/>
        <p:cNvGrpSpPr/>
        <p:nvPr/>
      </p:nvGrpSpPr>
      <p:grpSpPr>
        <a:xfrm>
          <a:off x="0" y="0"/>
          <a:ext cx="0" cy="0"/>
          <a:chOff x="0" y="0"/>
          <a:chExt cx="0" cy="0"/>
        </a:xfrm>
      </p:grpSpPr>
      <p:sp>
        <p:nvSpPr>
          <p:cNvPr id="3" name="Round Diagonal Corner Rectangle 14">
            <a:extLst>
              <a:ext uri="{FF2B5EF4-FFF2-40B4-BE49-F238E27FC236}">
                <a16:creationId xmlns:a16="http://schemas.microsoft.com/office/drawing/2014/main" id="{B169922D-317A-F04E-9D2E-6B0E4401DA11}"/>
              </a:ext>
            </a:extLst>
          </p:cNvPr>
          <p:cNvSpPr/>
          <p:nvPr/>
        </p:nvSpPr>
        <p:spPr>
          <a:xfrm flipH="1">
            <a:off x="-5" y="0"/>
            <a:ext cx="10170498" cy="1232297"/>
          </a:xfrm>
          <a:prstGeom prst="round2DiagRect">
            <a:avLst>
              <a:gd name="adj1" fmla="val 42510"/>
              <a:gd name="adj2" fmla="val 0"/>
            </a:avLst>
          </a:prstGeom>
          <a:solidFill>
            <a:srgbClr val="E5DB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66">
              <a:solidFill>
                <a:srgbClr val="C3DDD7"/>
              </a:solidFill>
            </a:endParaRPr>
          </a:p>
        </p:txBody>
      </p:sp>
      <p:sp>
        <p:nvSpPr>
          <p:cNvPr id="5" name="Picture Placeholder 4">
            <a:extLst>
              <a:ext uri="{FF2B5EF4-FFF2-40B4-BE49-F238E27FC236}">
                <a16:creationId xmlns:a16="http://schemas.microsoft.com/office/drawing/2014/main" id="{418E8412-2C06-BF47-92C2-8FB5BC4D918D}"/>
              </a:ext>
            </a:extLst>
          </p:cNvPr>
          <p:cNvSpPr>
            <a:spLocks noGrp="1"/>
          </p:cNvSpPr>
          <p:nvPr>
            <p:ph type="pic" sz="quarter" idx="13"/>
          </p:nvPr>
        </p:nvSpPr>
        <p:spPr>
          <a:xfrm>
            <a:off x="4381500" y="1567161"/>
            <a:ext cx="3419048" cy="4147379"/>
          </a:xfrm>
          <a:prstGeom prst="rect">
            <a:avLst/>
          </a:prstGeom>
        </p:spPr>
        <p:txBody>
          <a:bodyPr vert="horz"/>
          <a:lstStyle>
            <a:lvl1pPr>
              <a:defRPr sz="554">
                <a:latin typeface="Arial"/>
                <a:cs typeface="Arial"/>
              </a:defRPr>
            </a:lvl1pPr>
          </a:lstStyle>
          <a:p>
            <a:r>
              <a:rPr lang="en-GB"/>
              <a:t>Click icon to add picture</a:t>
            </a:r>
            <a:endParaRPr lang="en-US"/>
          </a:p>
        </p:txBody>
      </p:sp>
      <p:sp>
        <p:nvSpPr>
          <p:cNvPr id="6" name="Picture Placeholder 4">
            <a:extLst>
              <a:ext uri="{FF2B5EF4-FFF2-40B4-BE49-F238E27FC236}">
                <a16:creationId xmlns:a16="http://schemas.microsoft.com/office/drawing/2014/main" id="{9C888353-3042-214A-9A36-C0914127F13A}"/>
              </a:ext>
            </a:extLst>
          </p:cNvPr>
          <p:cNvSpPr>
            <a:spLocks noGrp="1"/>
          </p:cNvSpPr>
          <p:nvPr>
            <p:ph type="pic" sz="quarter" idx="14"/>
          </p:nvPr>
        </p:nvSpPr>
        <p:spPr>
          <a:xfrm>
            <a:off x="8195470" y="1567161"/>
            <a:ext cx="3419048" cy="4147379"/>
          </a:xfrm>
          <a:prstGeom prst="rect">
            <a:avLst/>
          </a:prstGeom>
        </p:spPr>
        <p:txBody>
          <a:bodyPr vert="horz"/>
          <a:lstStyle>
            <a:lvl1pPr>
              <a:defRPr sz="554">
                <a:latin typeface="Arial"/>
                <a:cs typeface="Arial"/>
              </a:defRPr>
            </a:lvl1pPr>
          </a:lstStyle>
          <a:p>
            <a:r>
              <a:rPr lang="en-GB"/>
              <a:t>Click icon to add picture</a:t>
            </a:r>
            <a:endParaRPr lang="en-US"/>
          </a:p>
        </p:txBody>
      </p:sp>
      <p:sp>
        <p:nvSpPr>
          <p:cNvPr id="7" name="Picture Placeholder 4">
            <a:extLst>
              <a:ext uri="{FF2B5EF4-FFF2-40B4-BE49-F238E27FC236}">
                <a16:creationId xmlns:a16="http://schemas.microsoft.com/office/drawing/2014/main" id="{41FEA056-2464-554C-BF2C-BF0CAE9D54AE}"/>
              </a:ext>
            </a:extLst>
          </p:cNvPr>
          <p:cNvSpPr>
            <a:spLocks noGrp="1"/>
          </p:cNvSpPr>
          <p:nvPr>
            <p:ph type="pic" sz="quarter" idx="15"/>
          </p:nvPr>
        </p:nvSpPr>
        <p:spPr>
          <a:xfrm>
            <a:off x="567529" y="1567160"/>
            <a:ext cx="3419048" cy="4147379"/>
          </a:xfrm>
          <a:prstGeom prst="rect">
            <a:avLst/>
          </a:prstGeom>
        </p:spPr>
        <p:txBody>
          <a:bodyPr vert="horz"/>
          <a:lstStyle>
            <a:lvl1pPr>
              <a:defRPr sz="554">
                <a:latin typeface="Arial"/>
                <a:cs typeface="Arial"/>
              </a:defRPr>
            </a:lvl1pPr>
          </a:lstStyle>
          <a:p>
            <a:r>
              <a:rPr lang="en-GB"/>
              <a:t>Click icon to add picture</a:t>
            </a:r>
            <a:endParaRPr lang="en-US"/>
          </a:p>
        </p:txBody>
      </p:sp>
      <p:sp>
        <p:nvSpPr>
          <p:cNvPr id="8" name="Text Placeholder 15">
            <a:extLst>
              <a:ext uri="{FF2B5EF4-FFF2-40B4-BE49-F238E27FC236}">
                <a16:creationId xmlns:a16="http://schemas.microsoft.com/office/drawing/2014/main" id="{D42A0009-3A56-C545-8DB2-395775BC310B}"/>
              </a:ext>
            </a:extLst>
          </p:cNvPr>
          <p:cNvSpPr>
            <a:spLocks noGrp="1"/>
          </p:cNvSpPr>
          <p:nvPr>
            <p:ph type="body" sz="quarter" idx="11"/>
          </p:nvPr>
        </p:nvSpPr>
        <p:spPr>
          <a:xfrm>
            <a:off x="586742" y="5843675"/>
            <a:ext cx="3410659" cy="181940"/>
          </a:xfrm>
          <a:prstGeom prst="rect">
            <a:avLst/>
          </a:prstGeom>
        </p:spPr>
        <p:txBody>
          <a:bodyPr>
            <a:noAutofit/>
          </a:bodyPr>
          <a:lstStyle>
            <a:lvl1pPr marL="0" indent="0">
              <a:buFontTx/>
              <a:buNone/>
              <a:defRPr sz="633" baseline="0">
                <a:solidFill>
                  <a:schemeClr val="tx1"/>
                </a:solidFill>
                <a:latin typeface="Arial"/>
                <a:cs typeface="Arial"/>
              </a:defRPr>
            </a:lvl1pPr>
            <a:lvl2pPr marL="241093" indent="0">
              <a:buFontTx/>
              <a:buNone/>
              <a:defRPr sz="738">
                <a:latin typeface=""/>
              </a:defRPr>
            </a:lvl2pPr>
            <a:lvl3pPr marL="482186" indent="0">
              <a:buFontTx/>
              <a:buNone/>
              <a:defRPr sz="738">
                <a:latin typeface=""/>
              </a:defRPr>
            </a:lvl3pPr>
            <a:lvl4pPr marL="723279" indent="0">
              <a:buFontTx/>
              <a:buNone/>
              <a:defRPr sz="738">
                <a:latin typeface=""/>
              </a:defRPr>
            </a:lvl4pPr>
            <a:lvl5pPr marL="964372" indent="0">
              <a:buFontTx/>
              <a:buNone/>
              <a:defRPr sz="738">
                <a:latin typeface=""/>
              </a:defRPr>
            </a:lvl5pPr>
          </a:lstStyle>
          <a:p>
            <a:pPr lvl="0"/>
            <a:r>
              <a:rPr lang="en-GB"/>
              <a:t>Click to edit Master text styles</a:t>
            </a:r>
          </a:p>
        </p:txBody>
      </p:sp>
      <p:sp>
        <p:nvSpPr>
          <p:cNvPr id="9" name="Text Placeholder 15">
            <a:extLst>
              <a:ext uri="{FF2B5EF4-FFF2-40B4-BE49-F238E27FC236}">
                <a16:creationId xmlns:a16="http://schemas.microsoft.com/office/drawing/2014/main" id="{6B696367-8FB6-F14F-B0D0-3745F9EEE5AA}"/>
              </a:ext>
            </a:extLst>
          </p:cNvPr>
          <p:cNvSpPr>
            <a:spLocks noGrp="1"/>
          </p:cNvSpPr>
          <p:nvPr>
            <p:ph type="body" sz="quarter" idx="16"/>
          </p:nvPr>
        </p:nvSpPr>
        <p:spPr>
          <a:xfrm>
            <a:off x="4397466" y="5843675"/>
            <a:ext cx="3410659" cy="181940"/>
          </a:xfrm>
          <a:prstGeom prst="rect">
            <a:avLst/>
          </a:prstGeom>
        </p:spPr>
        <p:txBody>
          <a:bodyPr>
            <a:noAutofit/>
          </a:bodyPr>
          <a:lstStyle>
            <a:lvl1pPr marL="0" indent="0">
              <a:buFontTx/>
              <a:buNone/>
              <a:defRPr sz="633" baseline="0">
                <a:solidFill>
                  <a:schemeClr val="tx1"/>
                </a:solidFill>
                <a:latin typeface="Arial"/>
                <a:cs typeface="Arial"/>
              </a:defRPr>
            </a:lvl1pPr>
            <a:lvl2pPr marL="241093" indent="0">
              <a:buFontTx/>
              <a:buNone/>
              <a:defRPr sz="738">
                <a:latin typeface=""/>
              </a:defRPr>
            </a:lvl2pPr>
            <a:lvl3pPr marL="482186" indent="0">
              <a:buFontTx/>
              <a:buNone/>
              <a:defRPr sz="738">
                <a:latin typeface=""/>
              </a:defRPr>
            </a:lvl3pPr>
            <a:lvl4pPr marL="723279" indent="0">
              <a:buFontTx/>
              <a:buNone/>
              <a:defRPr sz="738">
                <a:latin typeface=""/>
              </a:defRPr>
            </a:lvl4pPr>
            <a:lvl5pPr marL="964372" indent="0">
              <a:buFontTx/>
              <a:buNone/>
              <a:defRPr sz="738">
                <a:latin typeface=""/>
              </a:defRPr>
            </a:lvl5pPr>
          </a:lstStyle>
          <a:p>
            <a:pPr lvl="0"/>
            <a:r>
              <a:rPr lang="en-GB"/>
              <a:t>Click to edit Master text styles</a:t>
            </a:r>
          </a:p>
        </p:txBody>
      </p:sp>
      <p:sp>
        <p:nvSpPr>
          <p:cNvPr id="10" name="Text Placeholder 15">
            <a:extLst>
              <a:ext uri="{FF2B5EF4-FFF2-40B4-BE49-F238E27FC236}">
                <a16:creationId xmlns:a16="http://schemas.microsoft.com/office/drawing/2014/main" id="{32323A13-C6D9-3A40-8D0A-9BBCD33A5B9E}"/>
              </a:ext>
            </a:extLst>
          </p:cNvPr>
          <p:cNvSpPr>
            <a:spLocks noGrp="1"/>
          </p:cNvSpPr>
          <p:nvPr>
            <p:ph type="body" sz="quarter" idx="17"/>
          </p:nvPr>
        </p:nvSpPr>
        <p:spPr>
          <a:xfrm>
            <a:off x="8194599" y="5843675"/>
            <a:ext cx="3410659" cy="181940"/>
          </a:xfrm>
          <a:prstGeom prst="rect">
            <a:avLst/>
          </a:prstGeom>
        </p:spPr>
        <p:txBody>
          <a:bodyPr>
            <a:noAutofit/>
          </a:bodyPr>
          <a:lstStyle>
            <a:lvl1pPr marL="0" indent="0">
              <a:buFontTx/>
              <a:buNone/>
              <a:defRPr sz="633" baseline="0">
                <a:solidFill>
                  <a:schemeClr val="tx1"/>
                </a:solidFill>
                <a:latin typeface="Arial"/>
                <a:cs typeface="Arial"/>
              </a:defRPr>
            </a:lvl1pPr>
            <a:lvl2pPr marL="241093" indent="0">
              <a:buFontTx/>
              <a:buNone/>
              <a:defRPr sz="738">
                <a:latin typeface=""/>
              </a:defRPr>
            </a:lvl2pPr>
            <a:lvl3pPr marL="482186" indent="0">
              <a:buFontTx/>
              <a:buNone/>
              <a:defRPr sz="738">
                <a:latin typeface=""/>
              </a:defRPr>
            </a:lvl3pPr>
            <a:lvl4pPr marL="723279" indent="0">
              <a:buFontTx/>
              <a:buNone/>
              <a:defRPr sz="738">
                <a:latin typeface=""/>
              </a:defRPr>
            </a:lvl4pPr>
            <a:lvl5pPr marL="964372" indent="0">
              <a:buFontTx/>
              <a:buNone/>
              <a:defRPr sz="738">
                <a:latin typeface=""/>
              </a:defRPr>
            </a:lvl5pPr>
          </a:lstStyle>
          <a:p>
            <a:pPr lvl="0"/>
            <a:r>
              <a:rPr lang="en-GB"/>
              <a:t>Click to edit Master text styles</a:t>
            </a:r>
          </a:p>
        </p:txBody>
      </p:sp>
      <p:sp>
        <p:nvSpPr>
          <p:cNvPr id="11" name="Title 1">
            <a:extLst>
              <a:ext uri="{FF2B5EF4-FFF2-40B4-BE49-F238E27FC236}">
                <a16:creationId xmlns:a16="http://schemas.microsoft.com/office/drawing/2014/main" id="{FE214036-393C-6E45-93BE-70014E745DFB}"/>
              </a:ext>
            </a:extLst>
          </p:cNvPr>
          <p:cNvSpPr>
            <a:spLocks noGrp="1"/>
          </p:cNvSpPr>
          <p:nvPr>
            <p:ph type="title"/>
          </p:nvPr>
        </p:nvSpPr>
        <p:spPr>
          <a:xfrm>
            <a:off x="567530" y="334863"/>
            <a:ext cx="7385832" cy="562570"/>
          </a:xfrm>
          <a:prstGeom prst="rect">
            <a:avLst/>
          </a:prstGeom>
        </p:spPr>
        <p:txBody>
          <a:bodyPr/>
          <a:lstStyle>
            <a:lvl1pPr>
              <a:defRPr sz="2672" b="1">
                <a:solidFill>
                  <a:srgbClr val="762000"/>
                </a:solidFill>
                <a:latin typeface="Arial" panose="020B0604020202020204" pitchFamily="34" charset="0"/>
                <a:cs typeface="Arial" panose="020B0604020202020204" pitchFamily="34" charset="0"/>
              </a:defRPr>
            </a:lvl1pPr>
          </a:lstStyle>
          <a:p>
            <a:r>
              <a:rPr lang="en-GB"/>
              <a:t>Click to edit Master title style</a:t>
            </a:r>
            <a:endParaRPr lang="en-US"/>
          </a:p>
        </p:txBody>
      </p:sp>
    </p:spTree>
    <p:extLst>
      <p:ext uri="{BB962C8B-B14F-4D97-AF65-F5344CB8AC3E}">
        <p14:creationId xmlns:p14="http://schemas.microsoft.com/office/powerpoint/2010/main" val="2284953223"/>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5_Custom Layout">
    <p:spTree>
      <p:nvGrpSpPr>
        <p:cNvPr id="1" name=""/>
        <p:cNvGrpSpPr/>
        <p:nvPr/>
      </p:nvGrpSpPr>
      <p:grpSpPr>
        <a:xfrm>
          <a:off x="0" y="0"/>
          <a:ext cx="0" cy="0"/>
          <a:chOff x="0" y="0"/>
          <a:chExt cx="0" cy="0"/>
        </a:xfrm>
      </p:grpSpPr>
      <p:sp>
        <p:nvSpPr>
          <p:cNvPr id="12" name="Text Placeholder 3">
            <a:extLst>
              <a:ext uri="{FF2B5EF4-FFF2-40B4-BE49-F238E27FC236}">
                <a16:creationId xmlns:a16="http://schemas.microsoft.com/office/drawing/2014/main" id="{386D2BC9-9F55-D646-B7DF-6CF21B2AE708}"/>
              </a:ext>
            </a:extLst>
          </p:cNvPr>
          <p:cNvSpPr>
            <a:spLocks noGrp="1"/>
          </p:cNvSpPr>
          <p:nvPr>
            <p:ph type="body" sz="half" idx="2"/>
          </p:nvPr>
        </p:nvSpPr>
        <p:spPr>
          <a:xfrm>
            <a:off x="584848" y="1552548"/>
            <a:ext cx="11011839" cy="4394624"/>
          </a:xfrm>
          <a:prstGeom prst="rect">
            <a:avLst/>
          </a:prstGeom>
        </p:spPr>
        <p:txBody>
          <a:bodyPr/>
          <a:lstStyle>
            <a:lvl1pPr marL="0" indent="0">
              <a:buNone/>
              <a:defRPr sz="1125">
                <a:solidFill>
                  <a:schemeClr val="tx1">
                    <a:lumMod val="75000"/>
                    <a:lumOff val="25000"/>
                  </a:schemeClr>
                </a:solidFill>
                <a:latin typeface="Arial" panose="020B0604020202020204" pitchFamily="34" charset="0"/>
                <a:cs typeface="Arial" panose="020B0604020202020204" pitchFamily="34" charset="0"/>
              </a:defRPr>
            </a:lvl1pPr>
            <a:lvl2pPr marL="321457" indent="0">
              <a:buNone/>
              <a:defRPr sz="984"/>
            </a:lvl2pPr>
            <a:lvl3pPr marL="642915" indent="0">
              <a:buNone/>
              <a:defRPr sz="844"/>
            </a:lvl3pPr>
            <a:lvl4pPr marL="964372" indent="0">
              <a:buNone/>
              <a:defRPr sz="703"/>
            </a:lvl4pPr>
            <a:lvl5pPr marL="1285829" indent="0">
              <a:buNone/>
              <a:defRPr sz="703"/>
            </a:lvl5pPr>
            <a:lvl6pPr marL="1607287" indent="0">
              <a:buNone/>
              <a:defRPr sz="703"/>
            </a:lvl6pPr>
            <a:lvl7pPr marL="1928744" indent="0">
              <a:buNone/>
              <a:defRPr sz="703"/>
            </a:lvl7pPr>
            <a:lvl8pPr marL="2250201" indent="0">
              <a:buNone/>
              <a:defRPr sz="703"/>
            </a:lvl8pPr>
            <a:lvl9pPr marL="2571659" indent="0">
              <a:buNone/>
              <a:defRPr sz="703"/>
            </a:lvl9pPr>
          </a:lstStyle>
          <a:p>
            <a:pPr lvl="0"/>
            <a:r>
              <a:rPr lang="en-GB"/>
              <a:t>Click to edit Master text styles</a:t>
            </a:r>
          </a:p>
        </p:txBody>
      </p:sp>
      <p:sp>
        <p:nvSpPr>
          <p:cNvPr id="5" name="Round Diagonal Corner Rectangle 14">
            <a:extLst>
              <a:ext uri="{FF2B5EF4-FFF2-40B4-BE49-F238E27FC236}">
                <a16:creationId xmlns:a16="http://schemas.microsoft.com/office/drawing/2014/main" id="{BE6D4F8D-C719-7949-92CF-46499FDAF294}"/>
              </a:ext>
            </a:extLst>
          </p:cNvPr>
          <p:cNvSpPr/>
          <p:nvPr/>
        </p:nvSpPr>
        <p:spPr>
          <a:xfrm flipH="1">
            <a:off x="-5" y="0"/>
            <a:ext cx="10170498" cy="1232297"/>
          </a:xfrm>
          <a:prstGeom prst="round2DiagRect">
            <a:avLst>
              <a:gd name="adj1" fmla="val 42510"/>
              <a:gd name="adj2" fmla="val 0"/>
            </a:avLst>
          </a:prstGeom>
          <a:solidFill>
            <a:srgbClr val="E5DBC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66">
              <a:solidFill>
                <a:srgbClr val="C3DDD7"/>
              </a:solidFill>
            </a:endParaRPr>
          </a:p>
        </p:txBody>
      </p:sp>
      <p:sp>
        <p:nvSpPr>
          <p:cNvPr id="6" name="Title 1">
            <a:extLst>
              <a:ext uri="{FF2B5EF4-FFF2-40B4-BE49-F238E27FC236}">
                <a16:creationId xmlns:a16="http://schemas.microsoft.com/office/drawing/2014/main" id="{BE586DA3-45B5-5E4E-A1D8-F3B11490F32B}"/>
              </a:ext>
            </a:extLst>
          </p:cNvPr>
          <p:cNvSpPr>
            <a:spLocks noGrp="1"/>
          </p:cNvSpPr>
          <p:nvPr>
            <p:ph type="title"/>
          </p:nvPr>
        </p:nvSpPr>
        <p:spPr>
          <a:xfrm>
            <a:off x="567530" y="334863"/>
            <a:ext cx="7385832" cy="562570"/>
          </a:xfrm>
          <a:prstGeom prst="rect">
            <a:avLst/>
          </a:prstGeom>
        </p:spPr>
        <p:txBody>
          <a:bodyPr/>
          <a:lstStyle>
            <a:lvl1pPr>
              <a:defRPr sz="2672" b="1">
                <a:solidFill>
                  <a:srgbClr val="762000"/>
                </a:solidFill>
                <a:latin typeface="Arial" panose="020B0604020202020204" pitchFamily="34" charset="0"/>
                <a:cs typeface="Arial" panose="020B0604020202020204" pitchFamily="34" charset="0"/>
              </a:defRPr>
            </a:lvl1pPr>
          </a:lstStyle>
          <a:p>
            <a:r>
              <a:rPr lang="en-GB"/>
              <a:t>Click to edit Master title style</a:t>
            </a:r>
            <a:endParaRPr lang="en-US"/>
          </a:p>
        </p:txBody>
      </p:sp>
    </p:spTree>
    <p:extLst>
      <p:ext uri="{BB962C8B-B14F-4D97-AF65-F5344CB8AC3E}">
        <p14:creationId xmlns:p14="http://schemas.microsoft.com/office/powerpoint/2010/main" val="3849821263"/>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7_Custom Layout">
    <p:spTree>
      <p:nvGrpSpPr>
        <p:cNvPr id="1" name=""/>
        <p:cNvGrpSpPr/>
        <p:nvPr/>
      </p:nvGrpSpPr>
      <p:grpSpPr>
        <a:xfrm>
          <a:off x="0" y="0"/>
          <a:ext cx="0" cy="0"/>
          <a:chOff x="0" y="0"/>
          <a:chExt cx="0" cy="0"/>
        </a:xfrm>
      </p:grpSpPr>
      <p:sp>
        <p:nvSpPr>
          <p:cNvPr id="3" name="Picture Placeholder 5">
            <a:extLst>
              <a:ext uri="{FF2B5EF4-FFF2-40B4-BE49-F238E27FC236}">
                <a16:creationId xmlns:a16="http://schemas.microsoft.com/office/drawing/2014/main" id="{7A375350-5B64-5441-8015-DECDC39935C7}"/>
              </a:ext>
            </a:extLst>
          </p:cNvPr>
          <p:cNvSpPr>
            <a:spLocks noGrp="1"/>
          </p:cNvSpPr>
          <p:nvPr>
            <p:ph type="pic" sz="quarter" idx="10"/>
          </p:nvPr>
        </p:nvSpPr>
        <p:spPr>
          <a:xfrm>
            <a:off x="1" y="1"/>
            <a:ext cx="12192000" cy="6322219"/>
          </a:xfrm>
          <a:prstGeom prst="rect">
            <a:avLst/>
          </a:prstGeom>
        </p:spPr>
        <p:txBody>
          <a:bodyPr/>
          <a:lstStyle/>
          <a:p>
            <a:r>
              <a:rPr lang="en-GB"/>
              <a:t>Click icon to add picture</a:t>
            </a:r>
            <a:endParaRPr lang="en-US"/>
          </a:p>
        </p:txBody>
      </p:sp>
    </p:spTree>
    <p:extLst>
      <p:ext uri="{BB962C8B-B14F-4D97-AF65-F5344CB8AC3E}">
        <p14:creationId xmlns:p14="http://schemas.microsoft.com/office/powerpoint/2010/main" val="320341645"/>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8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657373735"/>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p:cSld name="Blank">
    <p:bg>
      <p:bgPr>
        <a:solidFill>
          <a:srgbClr val="E5DBCB"/>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67479091"/>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cSld name="3_Title Slide">
    <p:bg>
      <p:bgPr>
        <a:solidFill>
          <a:srgbClr val="C3DDD7"/>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34DE7A9E-388A-B944-885A-B6C14DCFF7DB}"/>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1800">
                <a:solidFill>
                  <a:schemeClr val="accent3"/>
                </a:solidFill>
              </a:defRPr>
            </a:lvl1pPr>
            <a:lvl2pPr marL="278606" indent="0" algn="ctr">
              <a:buNone/>
              <a:defRPr sz="1219"/>
            </a:lvl2pPr>
            <a:lvl3pPr marL="557213" indent="0" algn="ctr">
              <a:buNone/>
              <a:defRPr sz="1097"/>
            </a:lvl3pPr>
            <a:lvl4pPr marL="835819" indent="0" algn="ctr">
              <a:buNone/>
              <a:defRPr sz="975"/>
            </a:lvl4pPr>
            <a:lvl5pPr marL="1114425" indent="0" algn="ctr">
              <a:buNone/>
              <a:defRPr sz="975"/>
            </a:lvl5pPr>
            <a:lvl6pPr marL="1393031" indent="0" algn="ctr">
              <a:buNone/>
              <a:defRPr sz="975"/>
            </a:lvl6pPr>
            <a:lvl7pPr marL="1671638" indent="0" algn="ctr">
              <a:buNone/>
              <a:defRPr sz="975"/>
            </a:lvl7pPr>
            <a:lvl8pPr marL="1950244" indent="0" algn="ctr">
              <a:buNone/>
              <a:defRPr sz="975"/>
            </a:lvl8pPr>
            <a:lvl9pPr marL="2228850" indent="0" algn="ctr">
              <a:buNone/>
              <a:defRPr sz="975"/>
            </a:lvl9pPr>
          </a:lstStyle>
          <a:p>
            <a:r>
              <a:rPr lang="en-GB"/>
              <a:t>Click to edit Master subtitle style</a:t>
            </a:r>
            <a:endParaRPr lang="en-US"/>
          </a:p>
        </p:txBody>
      </p:sp>
      <p:sp>
        <p:nvSpPr>
          <p:cNvPr id="8" name="TextBox 7">
            <a:extLst>
              <a:ext uri="{FF2B5EF4-FFF2-40B4-BE49-F238E27FC236}">
                <a16:creationId xmlns:a16="http://schemas.microsoft.com/office/drawing/2014/main" id="{B94BFC65-2CA9-394C-B825-E3394A34FF09}"/>
              </a:ext>
            </a:extLst>
          </p:cNvPr>
          <p:cNvSpPr txBox="1"/>
          <p:nvPr/>
        </p:nvSpPr>
        <p:spPr>
          <a:xfrm>
            <a:off x="13552371" y="6179421"/>
            <a:ext cx="226344" cy="317459"/>
          </a:xfrm>
          <a:prstGeom prst="rect">
            <a:avLst/>
          </a:prstGeom>
          <a:noFill/>
        </p:spPr>
        <p:txBody>
          <a:bodyPr wrap="none" rtlCol="0">
            <a:spAutoFit/>
          </a:bodyPr>
          <a:lstStyle/>
          <a:p>
            <a:r>
              <a:rPr lang="en-US" sz="1463"/>
              <a:t> </a:t>
            </a:r>
          </a:p>
        </p:txBody>
      </p:sp>
      <p:sp>
        <p:nvSpPr>
          <p:cNvPr id="18" name="Title 1">
            <a:extLst>
              <a:ext uri="{FF2B5EF4-FFF2-40B4-BE49-F238E27FC236}">
                <a16:creationId xmlns:a16="http://schemas.microsoft.com/office/drawing/2014/main" id="{D0455BD9-3DF5-2446-AA58-D59CFA1F5678}"/>
              </a:ext>
            </a:extLst>
          </p:cNvPr>
          <p:cNvSpPr>
            <a:spLocks noGrp="1"/>
          </p:cNvSpPr>
          <p:nvPr>
            <p:ph type="ctrTitle" hasCustomPrompt="1"/>
          </p:nvPr>
        </p:nvSpPr>
        <p:spPr>
          <a:xfrm>
            <a:off x="1524000" y="1122363"/>
            <a:ext cx="9144000" cy="2387600"/>
          </a:xfrm>
          <a:prstGeom prst="rect">
            <a:avLst/>
          </a:prstGeom>
        </p:spPr>
        <p:txBody>
          <a:bodyPr anchor="b"/>
          <a:lstStyle>
            <a:lvl1pPr algn="ctr">
              <a:defRPr sz="3656" b="1" cap="all" baseline="0">
                <a:solidFill>
                  <a:srgbClr val="0C244C"/>
                </a:solidFill>
              </a:defRPr>
            </a:lvl1pPr>
          </a:lstStyle>
          <a:p>
            <a:r>
              <a:rPr lang="en-US"/>
              <a:t>Click to edit </a:t>
            </a:r>
            <a:br>
              <a:rPr lang="en-US"/>
            </a:br>
            <a:r>
              <a:rPr lang="en-US"/>
              <a:t>Master title style</a:t>
            </a:r>
          </a:p>
        </p:txBody>
      </p:sp>
      <p:sp>
        <p:nvSpPr>
          <p:cNvPr id="5" name="TextBox 4">
            <a:extLst>
              <a:ext uri="{FF2B5EF4-FFF2-40B4-BE49-F238E27FC236}">
                <a16:creationId xmlns:a16="http://schemas.microsoft.com/office/drawing/2014/main" id="{FF111EA5-29C5-E949-967E-D5A0CBE152AF}"/>
              </a:ext>
            </a:extLst>
          </p:cNvPr>
          <p:cNvSpPr txBox="1"/>
          <p:nvPr userDrawn="1"/>
        </p:nvSpPr>
        <p:spPr>
          <a:xfrm>
            <a:off x="13552369" y="6179421"/>
            <a:ext cx="226344" cy="317459"/>
          </a:xfrm>
          <a:prstGeom prst="rect">
            <a:avLst/>
          </a:prstGeom>
          <a:noFill/>
        </p:spPr>
        <p:txBody>
          <a:bodyPr wrap="none" rtlCol="0">
            <a:spAutoFit/>
          </a:bodyPr>
          <a:lstStyle/>
          <a:p>
            <a:r>
              <a:rPr lang="en-US" sz="1463"/>
              <a:t> </a:t>
            </a:r>
          </a:p>
        </p:txBody>
      </p:sp>
    </p:spTree>
    <p:extLst>
      <p:ext uri="{BB962C8B-B14F-4D97-AF65-F5344CB8AC3E}">
        <p14:creationId xmlns:p14="http://schemas.microsoft.com/office/powerpoint/2010/main" val="24999924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3_Title Slide">
    <p:bg>
      <p:bgPr>
        <a:solidFill>
          <a:schemeClr val="bg1"/>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15" name="Rectangle 14">
            <a:extLst>
              <a:ext uri="{FF2B5EF4-FFF2-40B4-BE49-F238E27FC236}">
                <a16:creationId xmlns:a16="http://schemas.microsoft.com/office/drawing/2014/main" id="{9A8C6982-F74D-C344-BCD9-9DE59C7B3250}"/>
              </a:ext>
            </a:extLst>
          </p:cNvPr>
          <p:cNvSpPr/>
          <p:nvPr/>
        </p:nvSpPr>
        <p:spPr>
          <a:xfrm>
            <a:off x="0" y="1"/>
            <a:ext cx="12192000" cy="2204863"/>
          </a:xfrm>
          <a:prstGeom prst="rect">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Title 1">
            <a:extLst>
              <a:ext uri="{FF2B5EF4-FFF2-40B4-BE49-F238E27FC236}">
                <a16:creationId xmlns:a16="http://schemas.microsoft.com/office/drawing/2014/main" id="{FD48EE57-0F2D-014C-95FA-6C882CB4F599}"/>
              </a:ext>
            </a:extLst>
          </p:cNvPr>
          <p:cNvSpPr>
            <a:spLocks noGrp="1"/>
          </p:cNvSpPr>
          <p:nvPr>
            <p:ph type="ctrTitle" hasCustomPrompt="1"/>
          </p:nvPr>
        </p:nvSpPr>
        <p:spPr>
          <a:xfrm>
            <a:off x="408871" y="382227"/>
            <a:ext cx="9144000" cy="1440160"/>
          </a:xfrm>
          <a:prstGeom prst="rect">
            <a:avLst/>
          </a:prstGeom>
        </p:spPr>
        <p:txBody>
          <a:bodyPr anchor="b"/>
          <a:lstStyle>
            <a:lvl1pPr algn="l">
              <a:defRPr sz="4000" b="1" cap="all" baseline="0">
                <a:solidFill>
                  <a:schemeClr val="bg1"/>
                </a:solidFill>
              </a:defRPr>
            </a:lvl1pPr>
          </a:lstStyle>
          <a:p>
            <a:r>
              <a:rPr lang="en-US"/>
              <a:t>Click to edit </a:t>
            </a:r>
            <a:br>
              <a:rPr lang="en-US"/>
            </a:br>
            <a:r>
              <a:rPr lang="en-US"/>
              <a:t>Master title style</a:t>
            </a:r>
          </a:p>
        </p:txBody>
      </p:sp>
      <p:grpSp>
        <p:nvGrpSpPr>
          <p:cNvPr id="17" name="Group 16">
            <a:extLst>
              <a:ext uri="{FF2B5EF4-FFF2-40B4-BE49-F238E27FC236}">
                <a16:creationId xmlns:a16="http://schemas.microsoft.com/office/drawing/2014/main" id="{F63040A0-FA60-A04B-A12A-9E6C14420579}"/>
              </a:ext>
            </a:extLst>
          </p:cNvPr>
          <p:cNvGrpSpPr>
            <a:grpSpLocks noChangeAspect="1"/>
          </p:cNvGrpSpPr>
          <p:nvPr/>
        </p:nvGrpSpPr>
        <p:grpSpPr>
          <a:xfrm>
            <a:off x="10403695" y="-337600"/>
            <a:ext cx="2160239" cy="2159987"/>
            <a:chOff x="948154" y="2050047"/>
            <a:chExt cx="216025" cy="216025"/>
          </a:xfrm>
          <a:solidFill>
            <a:schemeClr val="bg1">
              <a:alpha val="40000"/>
            </a:schemeClr>
          </a:solidFill>
        </p:grpSpPr>
        <p:sp>
          <p:nvSpPr>
            <p:cNvPr id="19" name="Freeform: Shape 6">
              <a:extLst>
                <a:ext uri="{FF2B5EF4-FFF2-40B4-BE49-F238E27FC236}">
                  <a16:creationId xmlns:a16="http://schemas.microsoft.com/office/drawing/2014/main" id="{71433D91-2D78-3444-8ECC-365898913EE7}"/>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20" name="Group 19">
              <a:extLst>
                <a:ext uri="{FF2B5EF4-FFF2-40B4-BE49-F238E27FC236}">
                  <a16:creationId xmlns:a16="http://schemas.microsoft.com/office/drawing/2014/main" id="{D5CD7F5F-888F-6246-AF30-33E94A601E9B}"/>
                </a:ext>
              </a:extLst>
            </p:cNvPr>
            <p:cNvGrpSpPr/>
            <p:nvPr/>
          </p:nvGrpSpPr>
          <p:grpSpPr>
            <a:xfrm>
              <a:off x="958955" y="2060848"/>
              <a:ext cx="196444" cy="196444"/>
              <a:chOff x="519961" y="1999640"/>
              <a:chExt cx="196444" cy="196444"/>
            </a:xfrm>
            <a:grpFill/>
          </p:grpSpPr>
          <p:sp>
            <p:nvSpPr>
              <p:cNvPr id="21" name="Freeform: Shape 7">
                <a:extLst>
                  <a:ext uri="{FF2B5EF4-FFF2-40B4-BE49-F238E27FC236}">
                    <a16:creationId xmlns:a16="http://schemas.microsoft.com/office/drawing/2014/main" id="{4F8DD2CD-E407-CE4B-8C5C-8C0E804673A0}"/>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22" name="Freeform: Shape 8">
                <a:extLst>
                  <a:ext uri="{FF2B5EF4-FFF2-40B4-BE49-F238E27FC236}">
                    <a16:creationId xmlns:a16="http://schemas.microsoft.com/office/drawing/2014/main" id="{00DF989F-967B-8E4B-AA6C-6A49DB92B5DD}"/>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23" name="Freeform: Shape 9">
                <a:extLst>
                  <a:ext uri="{FF2B5EF4-FFF2-40B4-BE49-F238E27FC236}">
                    <a16:creationId xmlns:a16="http://schemas.microsoft.com/office/drawing/2014/main" id="{B7FB4A33-B577-4540-98E0-BF6BA3C0CC8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24" name="Freeform: Shape 10">
                <a:extLst>
                  <a:ext uri="{FF2B5EF4-FFF2-40B4-BE49-F238E27FC236}">
                    <a16:creationId xmlns:a16="http://schemas.microsoft.com/office/drawing/2014/main" id="{0B44B365-7204-7249-995C-3697134985A7}"/>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13" name="Picture Placeholder 4">
            <a:extLst>
              <a:ext uri="{FF2B5EF4-FFF2-40B4-BE49-F238E27FC236}">
                <a16:creationId xmlns:a16="http://schemas.microsoft.com/office/drawing/2014/main" id="{42EEBFC7-1BF6-4349-B248-522AAC0AE8C3}"/>
              </a:ext>
            </a:extLst>
          </p:cNvPr>
          <p:cNvSpPr>
            <a:spLocks noGrp="1"/>
          </p:cNvSpPr>
          <p:nvPr>
            <p:ph type="pic" sz="quarter" idx="10"/>
          </p:nvPr>
        </p:nvSpPr>
        <p:spPr>
          <a:xfrm>
            <a:off x="0" y="2204614"/>
            <a:ext cx="12192000" cy="4032698"/>
          </a:xfrm>
          <a:prstGeom prst="rect">
            <a:avLst/>
          </a:prstGeom>
        </p:spPr>
        <p:txBody>
          <a:bodyPr/>
          <a:lstStyle/>
          <a:p>
            <a:r>
              <a:rPr lang="en-GB"/>
              <a:t>Click icon to add picture</a:t>
            </a:r>
            <a:endParaRPr lang="en-US"/>
          </a:p>
        </p:txBody>
      </p:sp>
    </p:spTree>
    <p:extLst>
      <p:ext uri="{BB962C8B-B14F-4D97-AF65-F5344CB8AC3E}">
        <p14:creationId xmlns:p14="http://schemas.microsoft.com/office/powerpoint/2010/main" val="3660347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3_Title Slide">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12070A-43F5-524F-8B4B-F879177CF3FC}"/>
              </a:ext>
            </a:extLst>
          </p:cNvPr>
          <p:cNvSpPr/>
          <p:nvPr/>
        </p:nvSpPr>
        <p:spPr>
          <a:xfrm>
            <a:off x="0" y="2974999"/>
            <a:ext cx="12192000" cy="3262313"/>
          </a:xfrm>
          <a:prstGeom prst="rect">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grpSp>
        <p:nvGrpSpPr>
          <p:cNvPr id="7" name="Group 6">
            <a:extLst>
              <a:ext uri="{FF2B5EF4-FFF2-40B4-BE49-F238E27FC236}">
                <a16:creationId xmlns:a16="http://schemas.microsoft.com/office/drawing/2014/main" id="{9C230445-4E83-DA40-8B38-F9B8B119014C}"/>
              </a:ext>
            </a:extLst>
          </p:cNvPr>
          <p:cNvGrpSpPr>
            <a:grpSpLocks noChangeAspect="1"/>
          </p:cNvGrpSpPr>
          <p:nvPr/>
        </p:nvGrpSpPr>
        <p:grpSpPr>
          <a:xfrm>
            <a:off x="10440632" y="2517318"/>
            <a:ext cx="2160239" cy="2159987"/>
            <a:chOff x="948154" y="2050047"/>
            <a:chExt cx="216025" cy="216025"/>
          </a:xfrm>
          <a:solidFill>
            <a:schemeClr val="bg1">
              <a:alpha val="40000"/>
            </a:schemeClr>
          </a:solidFill>
        </p:grpSpPr>
        <p:sp>
          <p:nvSpPr>
            <p:cNvPr id="9" name="Freeform: Shape 6">
              <a:extLst>
                <a:ext uri="{FF2B5EF4-FFF2-40B4-BE49-F238E27FC236}">
                  <a16:creationId xmlns:a16="http://schemas.microsoft.com/office/drawing/2014/main" id="{AD7F5AD0-263A-F948-94CF-36844078F80A}"/>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10" name="Group 9">
              <a:extLst>
                <a:ext uri="{FF2B5EF4-FFF2-40B4-BE49-F238E27FC236}">
                  <a16:creationId xmlns:a16="http://schemas.microsoft.com/office/drawing/2014/main" id="{A0C96EDF-E8E0-A647-B7B7-BCC69BA24108}"/>
                </a:ext>
              </a:extLst>
            </p:cNvPr>
            <p:cNvGrpSpPr/>
            <p:nvPr/>
          </p:nvGrpSpPr>
          <p:grpSpPr>
            <a:xfrm>
              <a:off x="958955" y="2060848"/>
              <a:ext cx="196444" cy="196444"/>
              <a:chOff x="519961" y="1999640"/>
              <a:chExt cx="196444" cy="196444"/>
            </a:xfrm>
            <a:grpFill/>
          </p:grpSpPr>
          <p:sp>
            <p:nvSpPr>
              <p:cNvPr id="11" name="Freeform: Shape 7">
                <a:extLst>
                  <a:ext uri="{FF2B5EF4-FFF2-40B4-BE49-F238E27FC236}">
                    <a16:creationId xmlns:a16="http://schemas.microsoft.com/office/drawing/2014/main" id="{BF9E1123-EAC0-0E4F-8573-3846DF9DCFC9}"/>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12" name="Freeform: Shape 8">
                <a:extLst>
                  <a:ext uri="{FF2B5EF4-FFF2-40B4-BE49-F238E27FC236}">
                    <a16:creationId xmlns:a16="http://schemas.microsoft.com/office/drawing/2014/main" id="{03565007-B6D2-384B-8497-CC1F8BB98F4B}"/>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13" name="Freeform: Shape 9">
                <a:extLst>
                  <a:ext uri="{FF2B5EF4-FFF2-40B4-BE49-F238E27FC236}">
                    <a16:creationId xmlns:a16="http://schemas.microsoft.com/office/drawing/2014/main" id="{9F0D25B2-F528-AB4B-BDF6-0F581246996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14" name="Freeform: Shape 10">
                <a:extLst>
                  <a:ext uri="{FF2B5EF4-FFF2-40B4-BE49-F238E27FC236}">
                    <a16:creationId xmlns:a16="http://schemas.microsoft.com/office/drawing/2014/main" id="{60CFEEE9-3D0B-C644-94BB-8D812E6B800C}"/>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5" name="Picture Placeholder 4">
            <a:extLst>
              <a:ext uri="{FF2B5EF4-FFF2-40B4-BE49-F238E27FC236}">
                <a16:creationId xmlns:a16="http://schemas.microsoft.com/office/drawing/2014/main" id="{7D191CCF-438D-F24C-A190-38082FD0F0AE}"/>
              </a:ext>
            </a:extLst>
          </p:cNvPr>
          <p:cNvSpPr>
            <a:spLocks noGrp="1"/>
          </p:cNvSpPr>
          <p:nvPr>
            <p:ph type="pic" sz="quarter" idx="10"/>
          </p:nvPr>
        </p:nvSpPr>
        <p:spPr>
          <a:xfrm>
            <a:off x="0" y="10351"/>
            <a:ext cx="12192000" cy="2964648"/>
          </a:xfrm>
          <a:prstGeom prst="rect">
            <a:avLst/>
          </a:prstGeom>
        </p:spPr>
        <p:txBody>
          <a:bodyPr/>
          <a:lstStyle/>
          <a:p>
            <a:r>
              <a:rPr lang="en-GB"/>
              <a:t>Click icon to add picture</a:t>
            </a:r>
            <a:endParaRPr lang="en-US"/>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24" name="Title 1">
            <a:extLst>
              <a:ext uri="{FF2B5EF4-FFF2-40B4-BE49-F238E27FC236}">
                <a16:creationId xmlns:a16="http://schemas.microsoft.com/office/drawing/2014/main" id="{DB7B3968-B42F-264E-9858-F96AD0256636}"/>
              </a:ext>
            </a:extLst>
          </p:cNvPr>
          <p:cNvSpPr>
            <a:spLocks noGrp="1"/>
          </p:cNvSpPr>
          <p:nvPr>
            <p:ph type="ctrTitle" hasCustomPrompt="1"/>
          </p:nvPr>
        </p:nvSpPr>
        <p:spPr>
          <a:xfrm>
            <a:off x="408871" y="3256100"/>
            <a:ext cx="9144000" cy="1440160"/>
          </a:xfrm>
          <a:prstGeom prst="rect">
            <a:avLst/>
          </a:prstGeom>
        </p:spPr>
        <p:txBody>
          <a:bodyPr anchor="b"/>
          <a:lstStyle>
            <a:lvl1pPr algn="l">
              <a:defRPr sz="4000" b="1" cap="all" baseline="0">
                <a:solidFill>
                  <a:schemeClr val="bg1"/>
                </a:solidFill>
              </a:defRPr>
            </a:lvl1pPr>
          </a:lstStyle>
          <a:p>
            <a:r>
              <a:rPr lang="en-US"/>
              <a:t>Click to edit </a:t>
            </a:r>
            <a:br>
              <a:rPr lang="en-US"/>
            </a:br>
            <a:r>
              <a:rPr lang="en-US"/>
              <a:t>Master title style</a:t>
            </a:r>
          </a:p>
        </p:txBody>
      </p:sp>
    </p:spTree>
    <p:extLst>
      <p:ext uri="{BB962C8B-B14F-4D97-AF65-F5344CB8AC3E}">
        <p14:creationId xmlns:p14="http://schemas.microsoft.com/office/powerpoint/2010/main" val="2074231507"/>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5" Type="http://schemas.openxmlformats.org/officeDocument/2006/relationships/slideLayout" Target="../slideLayouts/slideLayout5.xml"/><Relationship Id="rId61" Type="http://schemas.openxmlformats.org/officeDocument/2006/relationships/image" Target="../media/image1.emf"/><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image" Target="../media/image2.emf"/><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67.xml"/><Relationship Id="rId13" Type="http://schemas.openxmlformats.org/officeDocument/2006/relationships/slideLayout" Target="../slideLayouts/slideLayout72.xml"/><Relationship Id="rId18" Type="http://schemas.openxmlformats.org/officeDocument/2006/relationships/theme" Target="../theme/theme2.xml"/><Relationship Id="rId3" Type="http://schemas.openxmlformats.org/officeDocument/2006/relationships/slideLayout" Target="../slideLayouts/slideLayout62.xml"/><Relationship Id="rId7" Type="http://schemas.openxmlformats.org/officeDocument/2006/relationships/slideLayout" Target="../slideLayouts/slideLayout66.xml"/><Relationship Id="rId12" Type="http://schemas.openxmlformats.org/officeDocument/2006/relationships/slideLayout" Target="../slideLayouts/slideLayout71.xml"/><Relationship Id="rId17" Type="http://schemas.openxmlformats.org/officeDocument/2006/relationships/slideLayout" Target="../slideLayouts/slideLayout76.xml"/><Relationship Id="rId2" Type="http://schemas.openxmlformats.org/officeDocument/2006/relationships/slideLayout" Target="../slideLayouts/slideLayout61.xml"/><Relationship Id="rId16" Type="http://schemas.openxmlformats.org/officeDocument/2006/relationships/slideLayout" Target="../slideLayouts/slideLayout75.xml"/><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slideLayout" Target="../slideLayouts/slideLayout70.xml"/><Relationship Id="rId5" Type="http://schemas.openxmlformats.org/officeDocument/2006/relationships/slideLayout" Target="../slideLayouts/slideLayout64.xml"/><Relationship Id="rId15" Type="http://schemas.openxmlformats.org/officeDocument/2006/relationships/slideLayout" Target="../slideLayouts/slideLayout74.xml"/><Relationship Id="rId10" Type="http://schemas.openxmlformats.org/officeDocument/2006/relationships/slideLayout" Target="../slideLayouts/slideLayout69.xml"/><Relationship Id="rId19" Type="http://schemas.openxmlformats.org/officeDocument/2006/relationships/image" Target="../media/image2.emf"/><Relationship Id="rId4" Type="http://schemas.openxmlformats.org/officeDocument/2006/relationships/slideLayout" Target="../slideLayouts/slideLayout63.xml"/><Relationship Id="rId9" Type="http://schemas.openxmlformats.org/officeDocument/2006/relationships/slideLayout" Target="../slideLayouts/slideLayout68.xml"/><Relationship Id="rId14" Type="http://schemas.openxmlformats.org/officeDocument/2006/relationships/slideLayout" Target="../slideLayouts/slideLayout7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9" name="bg object 17">
            <a:extLst>
              <a:ext uri="{FF2B5EF4-FFF2-40B4-BE49-F238E27FC236}">
                <a16:creationId xmlns:a16="http://schemas.microsoft.com/office/drawing/2014/main" id="{6242D198-E2DD-0341-A688-39C5FF3F8A86}"/>
              </a:ext>
            </a:extLst>
          </p:cNvPr>
          <p:cNvSpPr/>
          <p:nvPr/>
        </p:nvSpPr>
        <p:spPr>
          <a:xfrm>
            <a:off x="0" y="6309322"/>
            <a:ext cx="12192000" cy="548679"/>
          </a:xfrm>
          <a:custGeom>
            <a:avLst/>
            <a:gdLst/>
            <a:ahLst/>
            <a:cxnLst/>
            <a:rect l="l" t="t" r="r" b="b"/>
            <a:pathLst>
              <a:path w="13004800" h="762000">
                <a:moveTo>
                  <a:pt x="13004800" y="0"/>
                </a:moveTo>
                <a:lnTo>
                  <a:pt x="0" y="0"/>
                </a:lnTo>
                <a:lnTo>
                  <a:pt x="0" y="762000"/>
                </a:lnTo>
                <a:lnTo>
                  <a:pt x="13004800" y="762000"/>
                </a:lnTo>
                <a:lnTo>
                  <a:pt x="13004800" y="0"/>
                </a:lnTo>
                <a:close/>
              </a:path>
            </a:pathLst>
          </a:custGeom>
          <a:solidFill>
            <a:srgbClr val="762000"/>
          </a:solidFill>
        </p:spPr>
        <p:txBody>
          <a:bodyPr wrap="square" lIns="0" tIns="0" rIns="0" bIns="0" rtlCol="0"/>
          <a:lstStyle/>
          <a:p>
            <a:endParaRPr sz="1800"/>
          </a:p>
        </p:txBody>
      </p:sp>
      <p:pic>
        <p:nvPicPr>
          <p:cNvPr id="3" name="Picture 2">
            <a:extLst>
              <a:ext uri="{FF2B5EF4-FFF2-40B4-BE49-F238E27FC236}">
                <a16:creationId xmlns:a16="http://schemas.microsoft.com/office/drawing/2014/main" id="{883246BC-366E-CA46-8DD2-A93F93232E15}"/>
              </a:ext>
            </a:extLst>
          </p:cNvPr>
          <p:cNvPicPr>
            <a:picLocks noChangeAspect="1"/>
          </p:cNvPicPr>
          <p:nvPr/>
        </p:nvPicPr>
        <p:blipFill>
          <a:blip r:embed="rId61"/>
          <a:stretch>
            <a:fillRect/>
          </a:stretch>
        </p:blipFill>
        <p:spPr>
          <a:xfrm>
            <a:off x="10848528" y="6414549"/>
            <a:ext cx="1138684" cy="338223"/>
          </a:xfrm>
          <a:prstGeom prst="rect">
            <a:avLst/>
          </a:prstGeom>
        </p:spPr>
      </p:pic>
      <p:sp>
        <p:nvSpPr>
          <p:cNvPr id="4" name="bg object 17">
            <a:extLst>
              <a:ext uri="{FF2B5EF4-FFF2-40B4-BE49-F238E27FC236}">
                <a16:creationId xmlns:a16="http://schemas.microsoft.com/office/drawing/2014/main" id="{5CEE8032-5385-D94F-965F-00187829DB18}"/>
              </a:ext>
            </a:extLst>
          </p:cNvPr>
          <p:cNvSpPr/>
          <p:nvPr userDrawn="1"/>
        </p:nvSpPr>
        <p:spPr>
          <a:xfrm>
            <a:off x="0" y="6237312"/>
            <a:ext cx="12192000" cy="620693"/>
          </a:xfrm>
          <a:custGeom>
            <a:avLst/>
            <a:gdLst/>
            <a:ahLst/>
            <a:cxnLst/>
            <a:rect l="l" t="t" r="r" b="b"/>
            <a:pathLst>
              <a:path w="13004800" h="762000">
                <a:moveTo>
                  <a:pt x="13004800" y="0"/>
                </a:moveTo>
                <a:lnTo>
                  <a:pt x="0" y="0"/>
                </a:lnTo>
                <a:lnTo>
                  <a:pt x="0" y="762000"/>
                </a:lnTo>
                <a:lnTo>
                  <a:pt x="13004800" y="762000"/>
                </a:lnTo>
                <a:lnTo>
                  <a:pt x="13004800" y="0"/>
                </a:lnTo>
                <a:close/>
              </a:path>
            </a:pathLst>
          </a:custGeom>
          <a:solidFill>
            <a:srgbClr val="762000"/>
          </a:solidFill>
        </p:spPr>
        <p:txBody>
          <a:bodyPr wrap="square" lIns="0" tIns="0" rIns="0" bIns="0" rtlCol="0"/>
          <a:lstStyle/>
          <a:p>
            <a:endParaRPr sz="1800"/>
          </a:p>
        </p:txBody>
      </p:sp>
      <p:pic>
        <p:nvPicPr>
          <p:cNvPr id="5" name="Picture 4">
            <a:extLst>
              <a:ext uri="{FF2B5EF4-FFF2-40B4-BE49-F238E27FC236}">
                <a16:creationId xmlns:a16="http://schemas.microsoft.com/office/drawing/2014/main" id="{2D4C7B6A-48AC-2145-8341-AE54C36320F8}"/>
              </a:ext>
            </a:extLst>
          </p:cNvPr>
          <p:cNvPicPr>
            <a:picLocks noChangeAspect="1"/>
          </p:cNvPicPr>
          <p:nvPr userDrawn="1"/>
        </p:nvPicPr>
        <p:blipFill>
          <a:blip r:embed="rId62"/>
          <a:stretch>
            <a:fillRect/>
          </a:stretch>
        </p:blipFill>
        <p:spPr>
          <a:xfrm>
            <a:off x="10776520" y="6378546"/>
            <a:ext cx="1210692" cy="359611"/>
          </a:xfrm>
          <a:prstGeom prst="rect">
            <a:avLst/>
          </a:prstGeom>
        </p:spPr>
      </p:pic>
    </p:spTree>
    <p:extLst>
      <p:ext uri="{BB962C8B-B14F-4D97-AF65-F5344CB8AC3E}">
        <p14:creationId xmlns:p14="http://schemas.microsoft.com/office/powerpoint/2010/main" val="746531459"/>
      </p:ext>
    </p:extLst>
  </p:cSld>
  <p:clrMap bg1="lt1" tx1="dk1" bg2="lt2" tx2="dk2" accent1="accent1" accent2="accent2" accent3="accent3" accent4="accent4" accent5="accent5" accent6="accent6" hlink="hlink" folHlink="folHlink"/>
  <p:sldLayoutIdLst>
    <p:sldLayoutId id="2147483758" r:id="rId1"/>
    <p:sldLayoutId id="2147483765" r:id="rId2"/>
    <p:sldLayoutId id="2147483759" r:id="rId3"/>
    <p:sldLayoutId id="2147483766" r:id="rId4"/>
    <p:sldLayoutId id="2147483760" r:id="rId5"/>
    <p:sldLayoutId id="2147483761" r:id="rId6"/>
    <p:sldLayoutId id="2147483762" r:id="rId7"/>
    <p:sldLayoutId id="2147483763" r:id="rId8"/>
    <p:sldLayoutId id="2147483764" r:id="rId9"/>
    <p:sldLayoutId id="2147483767" r:id="rId10"/>
    <p:sldLayoutId id="2147483768" r:id="rId11"/>
    <p:sldLayoutId id="2147483769" r:id="rId12"/>
    <p:sldLayoutId id="2147483770" r:id="rId13"/>
    <p:sldLayoutId id="2147483771" r:id="rId14"/>
    <p:sldLayoutId id="2147483772" r:id="rId15"/>
    <p:sldLayoutId id="2147483773" r:id="rId16"/>
    <p:sldLayoutId id="2147483774" r:id="rId17"/>
    <p:sldLayoutId id="2147483775" r:id="rId18"/>
    <p:sldLayoutId id="2147483776" r:id="rId19"/>
    <p:sldLayoutId id="2147483777" r:id="rId20"/>
    <p:sldLayoutId id="2147483778" r:id="rId21"/>
    <p:sldLayoutId id="2147483779" r:id="rId22"/>
    <p:sldLayoutId id="2147483780" r:id="rId23"/>
    <p:sldLayoutId id="2147483781" r:id="rId24"/>
    <p:sldLayoutId id="2147483782" r:id="rId25"/>
    <p:sldLayoutId id="2147483783" r:id="rId26"/>
    <p:sldLayoutId id="2147483784" r:id="rId27"/>
    <p:sldLayoutId id="2147483785" r:id="rId28"/>
    <p:sldLayoutId id="2147483786" r:id="rId29"/>
    <p:sldLayoutId id="2147483787" r:id="rId30"/>
    <p:sldLayoutId id="2147483788" r:id="rId31"/>
    <p:sldLayoutId id="2147483789" r:id="rId32"/>
    <p:sldLayoutId id="2147483790" r:id="rId33"/>
    <p:sldLayoutId id="2147483791" r:id="rId34"/>
    <p:sldLayoutId id="2147483792" r:id="rId35"/>
    <p:sldLayoutId id="2147483793" r:id="rId36"/>
    <p:sldLayoutId id="2147483794" r:id="rId37"/>
    <p:sldLayoutId id="2147483795" r:id="rId38"/>
    <p:sldLayoutId id="2147483796" r:id="rId39"/>
    <p:sldLayoutId id="2147483797" r:id="rId40"/>
    <p:sldLayoutId id="2147483798" r:id="rId41"/>
    <p:sldLayoutId id="2147483799" r:id="rId42"/>
    <p:sldLayoutId id="2147483800" r:id="rId43"/>
    <p:sldLayoutId id="2147483801" r:id="rId44"/>
    <p:sldLayoutId id="2147483802" r:id="rId45"/>
    <p:sldLayoutId id="2147483803" r:id="rId46"/>
    <p:sldLayoutId id="2147483804" r:id="rId47"/>
    <p:sldLayoutId id="2147483805" r:id="rId48"/>
    <p:sldLayoutId id="2147483806" r:id="rId49"/>
    <p:sldLayoutId id="2147483807" r:id="rId50"/>
    <p:sldLayoutId id="2147483808" r:id="rId51"/>
    <p:sldLayoutId id="2147483809" r:id="rId52"/>
    <p:sldLayoutId id="2147483810" r:id="rId53"/>
    <p:sldLayoutId id="2147483811" r:id="rId54"/>
    <p:sldLayoutId id="2147483812" r:id="rId55"/>
    <p:sldLayoutId id="2147483813" r:id="rId56"/>
    <p:sldLayoutId id="2147483814" r:id="rId57"/>
    <p:sldLayoutId id="2147483815" r:id="rId58"/>
    <p:sldLayoutId id="2147483833" r:id="rId59"/>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 name="bg object 17">
            <a:extLst>
              <a:ext uri="{FF2B5EF4-FFF2-40B4-BE49-F238E27FC236}">
                <a16:creationId xmlns:a16="http://schemas.microsoft.com/office/drawing/2014/main" id="{4E50032B-BF3D-4247-9160-FC50E5CB9239}"/>
              </a:ext>
            </a:extLst>
          </p:cNvPr>
          <p:cNvSpPr/>
          <p:nvPr userDrawn="1"/>
        </p:nvSpPr>
        <p:spPr>
          <a:xfrm>
            <a:off x="0" y="6237312"/>
            <a:ext cx="12192000" cy="620693"/>
          </a:xfrm>
          <a:custGeom>
            <a:avLst/>
            <a:gdLst/>
            <a:ahLst/>
            <a:cxnLst/>
            <a:rect l="l" t="t" r="r" b="b"/>
            <a:pathLst>
              <a:path w="13004800" h="762000">
                <a:moveTo>
                  <a:pt x="13004800" y="0"/>
                </a:moveTo>
                <a:lnTo>
                  <a:pt x="0" y="0"/>
                </a:lnTo>
                <a:lnTo>
                  <a:pt x="0" y="762000"/>
                </a:lnTo>
                <a:lnTo>
                  <a:pt x="13004800" y="762000"/>
                </a:lnTo>
                <a:lnTo>
                  <a:pt x="13004800" y="0"/>
                </a:lnTo>
                <a:close/>
              </a:path>
            </a:pathLst>
          </a:custGeom>
          <a:solidFill>
            <a:srgbClr val="762000"/>
          </a:solidFill>
        </p:spPr>
        <p:txBody>
          <a:bodyPr wrap="square" lIns="0" tIns="0" rIns="0" bIns="0" rtlCol="0"/>
          <a:lstStyle/>
          <a:p>
            <a:endParaRPr sz="1800"/>
          </a:p>
        </p:txBody>
      </p:sp>
      <p:pic>
        <p:nvPicPr>
          <p:cNvPr id="4" name="Picture 3">
            <a:extLst>
              <a:ext uri="{FF2B5EF4-FFF2-40B4-BE49-F238E27FC236}">
                <a16:creationId xmlns:a16="http://schemas.microsoft.com/office/drawing/2014/main" id="{C8F462C3-327C-4A79-B711-BDAC5200FBFB}"/>
              </a:ext>
            </a:extLst>
          </p:cNvPr>
          <p:cNvPicPr>
            <a:picLocks noChangeAspect="1"/>
          </p:cNvPicPr>
          <p:nvPr userDrawn="1"/>
        </p:nvPicPr>
        <p:blipFill>
          <a:blip r:embed="rId19"/>
          <a:stretch>
            <a:fillRect/>
          </a:stretch>
        </p:blipFill>
        <p:spPr>
          <a:xfrm>
            <a:off x="10776520" y="6378546"/>
            <a:ext cx="1210692" cy="359611"/>
          </a:xfrm>
          <a:prstGeom prst="rect">
            <a:avLst/>
          </a:prstGeom>
        </p:spPr>
      </p:pic>
    </p:spTree>
    <p:extLst>
      <p:ext uri="{BB962C8B-B14F-4D97-AF65-F5344CB8AC3E}">
        <p14:creationId xmlns:p14="http://schemas.microsoft.com/office/powerpoint/2010/main" val="317475845"/>
      </p:ext>
    </p:extLst>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 id="2147483828" r:id="rId12"/>
    <p:sldLayoutId id="2147483829" r:id="rId13"/>
    <p:sldLayoutId id="2147483830" r:id="rId14"/>
    <p:sldLayoutId id="2147483831" r:id="rId15"/>
    <p:sldLayoutId id="2147483832" r:id="rId16"/>
    <p:sldLayoutId id="2147483835" r:id="rId17"/>
  </p:sldLayoutIdLst>
  <p:txStyles>
    <p:titleStyle>
      <a:lvl1pPr eaLnBrk="1" hangingPunct="1">
        <a:defRPr baseline="0">
          <a:latin typeface="+mj-lt"/>
          <a:ea typeface="+mj-ea"/>
          <a:cs typeface="+mj-cs"/>
        </a:defRPr>
      </a:lvl1pPr>
    </p:titleStyle>
    <p:bodyStyle>
      <a:lvl1pPr marL="0" eaLnBrk="1" hangingPunct="1">
        <a:defRPr baseline="0">
          <a:solidFill>
            <a:schemeClr val="tx1">
              <a:lumMod val="85000"/>
              <a:lumOff val="15000"/>
            </a:schemeClr>
          </a:solidFill>
          <a:latin typeface="+mn-lt"/>
          <a:ea typeface="+mn-ea"/>
          <a:cs typeface="+mn-cs"/>
        </a:defRPr>
      </a:lvl1pPr>
      <a:lvl2pPr marL="321457" eaLnBrk="1" hangingPunct="1">
        <a:defRPr>
          <a:latin typeface="+mn-lt"/>
          <a:ea typeface="+mn-ea"/>
          <a:cs typeface="+mn-cs"/>
        </a:defRPr>
      </a:lvl2pPr>
      <a:lvl3pPr marL="642915" eaLnBrk="1" hangingPunct="1">
        <a:defRPr>
          <a:latin typeface="+mn-lt"/>
          <a:ea typeface="+mn-ea"/>
          <a:cs typeface="+mn-cs"/>
        </a:defRPr>
      </a:lvl3pPr>
      <a:lvl4pPr marL="964372" eaLnBrk="1" hangingPunct="1">
        <a:defRPr>
          <a:latin typeface="+mn-lt"/>
          <a:ea typeface="+mn-ea"/>
          <a:cs typeface="+mn-cs"/>
        </a:defRPr>
      </a:lvl4pPr>
      <a:lvl5pPr marL="1285829" eaLnBrk="1" hangingPunct="1">
        <a:defRPr>
          <a:latin typeface="+mn-lt"/>
          <a:ea typeface="+mn-ea"/>
          <a:cs typeface="+mn-cs"/>
        </a:defRPr>
      </a:lvl5pPr>
      <a:lvl6pPr marL="1607287" eaLnBrk="1" hangingPunct="1">
        <a:defRPr>
          <a:latin typeface="+mn-lt"/>
          <a:ea typeface="+mn-ea"/>
          <a:cs typeface="+mn-cs"/>
        </a:defRPr>
      </a:lvl6pPr>
      <a:lvl7pPr marL="1928744" eaLnBrk="1" hangingPunct="1">
        <a:defRPr>
          <a:latin typeface="+mn-lt"/>
          <a:ea typeface="+mn-ea"/>
          <a:cs typeface="+mn-cs"/>
        </a:defRPr>
      </a:lvl7pPr>
      <a:lvl8pPr marL="2250201" eaLnBrk="1" hangingPunct="1">
        <a:defRPr>
          <a:latin typeface="+mn-lt"/>
          <a:ea typeface="+mn-ea"/>
          <a:cs typeface="+mn-cs"/>
        </a:defRPr>
      </a:lvl8pPr>
      <a:lvl9pPr marL="2571659" eaLnBrk="1" hangingPunct="1">
        <a:defRPr>
          <a:latin typeface="+mn-lt"/>
          <a:ea typeface="+mn-ea"/>
          <a:cs typeface="+mn-cs"/>
        </a:defRPr>
      </a:lvl9pPr>
    </p:bodyStyle>
    <p:otherStyle>
      <a:lvl1pPr marL="0" eaLnBrk="1" hangingPunct="1">
        <a:defRPr>
          <a:latin typeface="+mn-lt"/>
          <a:ea typeface="+mn-ea"/>
          <a:cs typeface="+mn-cs"/>
        </a:defRPr>
      </a:lvl1pPr>
      <a:lvl2pPr marL="321457" eaLnBrk="1" hangingPunct="1">
        <a:defRPr>
          <a:latin typeface="+mn-lt"/>
          <a:ea typeface="+mn-ea"/>
          <a:cs typeface="+mn-cs"/>
        </a:defRPr>
      </a:lvl2pPr>
      <a:lvl3pPr marL="642915" eaLnBrk="1" hangingPunct="1">
        <a:defRPr>
          <a:latin typeface="+mn-lt"/>
          <a:ea typeface="+mn-ea"/>
          <a:cs typeface="+mn-cs"/>
        </a:defRPr>
      </a:lvl3pPr>
      <a:lvl4pPr marL="964372" eaLnBrk="1" hangingPunct="1">
        <a:defRPr>
          <a:latin typeface="+mn-lt"/>
          <a:ea typeface="+mn-ea"/>
          <a:cs typeface="+mn-cs"/>
        </a:defRPr>
      </a:lvl4pPr>
      <a:lvl5pPr marL="1285829" eaLnBrk="1" hangingPunct="1">
        <a:defRPr>
          <a:latin typeface="+mn-lt"/>
          <a:ea typeface="+mn-ea"/>
          <a:cs typeface="+mn-cs"/>
        </a:defRPr>
      </a:lvl5pPr>
      <a:lvl6pPr marL="1607287" eaLnBrk="1" hangingPunct="1">
        <a:defRPr>
          <a:latin typeface="+mn-lt"/>
          <a:ea typeface="+mn-ea"/>
          <a:cs typeface="+mn-cs"/>
        </a:defRPr>
      </a:lvl6pPr>
      <a:lvl7pPr marL="1928744" eaLnBrk="1" hangingPunct="1">
        <a:defRPr>
          <a:latin typeface="+mn-lt"/>
          <a:ea typeface="+mn-ea"/>
          <a:cs typeface="+mn-cs"/>
        </a:defRPr>
      </a:lvl7pPr>
      <a:lvl8pPr marL="2250201" eaLnBrk="1" hangingPunct="1">
        <a:defRPr>
          <a:latin typeface="+mn-lt"/>
          <a:ea typeface="+mn-ea"/>
          <a:cs typeface="+mn-cs"/>
        </a:defRPr>
      </a:lvl8pPr>
      <a:lvl9pPr marL="2571659" eaLnBrk="1" hangingPunct="1">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caritas.org.au/resources/school-resources/?audience=Secondary+%28Y7-12%29&amp;resourceTopics=First+Nations+Australians&amp;resourceTopics=Indigenous+Peoples" TargetMode="External"/><Relationship Id="rId2" Type="http://schemas.openxmlformats.org/officeDocument/2006/relationships/notesSlide" Target="../notesSlides/notesSlide1.xml"/><Relationship Id="rId1" Type="http://schemas.openxmlformats.org/officeDocument/2006/relationships/slideLayout" Target="../slideLayouts/slideLayout69.xml"/><Relationship Id="rId5" Type="http://schemas.openxmlformats.org/officeDocument/2006/relationships/hyperlink" Target="http://www.caritas.org.au/sign-up/education/" TargetMode="External"/><Relationship Id="rId4" Type="http://schemas.openxmlformats.org/officeDocument/2006/relationships/hyperlink" Target="mailto:education@caritas.org.au" TargetMode="External"/></Relationships>
</file>

<file path=ppt/slides/_rels/slide10.xml.rels><?xml version="1.0" encoding="UTF-8" standalone="yes"?>
<Relationships xmlns="http://schemas.openxmlformats.org/package/2006/relationships"><Relationship Id="rId3" Type="http://schemas.openxmlformats.org/officeDocument/2006/relationships/hyperlink" Target="https://www.youtube.com/watch?v=IL_DBNkkcSE" TargetMode="External"/><Relationship Id="rId2" Type="http://schemas.openxmlformats.org/officeDocument/2006/relationships/notesSlide" Target="../notesSlides/notesSlide10.xml"/><Relationship Id="rId1" Type="http://schemas.openxmlformats.org/officeDocument/2006/relationships/slideLayout" Target="../slideLayouts/slideLayout72.xml"/><Relationship Id="rId4" Type="http://schemas.openxmlformats.org/officeDocument/2006/relationships/image" Target="../media/image8.emf"/></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2.xml"/></Relationships>
</file>

<file path=ppt/slides/_rels/slide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2.xml"/><Relationship Id="rId1" Type="http://schemas.openxmlformats.org/officeDocument/2006/relationships/slideLayout" Target="../slideLayouts/slideLayout53.xml"/></Relationships>
</file>

<file path=ppt/slides/_rels/slide13.xml.rels><?xml version="1.0" encoding="UTF-8" standalone="yes"?>
<Relationships xmlns="http://schemas.openxmlformats.org/package/2006/relationships"><Relationship Id="rId3" Type="http://schemas.openxmlformats.org/officeDocument/2006/relationships/hyperlink" Target="https://www.youtube.com/watch?v=y1-9NO6G_dw&amp;t=1s" TargetMode="External"/><Relationship Id="rId2" Type="http://schemas.openxmlformats.org/officeDocument/2006/relationships/notesSlide" Target="../notesSlides/notesSlide13.xml"/><Relationship Id="rId1" Type="http://schemas.openxmlformats.org/officeDocument/2006/relationships/slideLayout" Target="../slideLayouts/slideLayout72.xml"/><Relationship Id="rId6" Type="http://schemas.openxmlformats.org/officeDocument/2006/relationships/image" Target="../media/image9.jpeg"/><Relationship Id="rId5" Type="http://schemas.openxmlformats.org/officeDocument/2006/relationships/hyperlink" Target="https://kinchelaboyshome.org.au/what-we-do/education-program/" TargetMode="External"/><Relationship Id="rId4" Type="http://schemas.openxmlformats.org/officeDocument/2006/relationships/image" Target="../media/image8.emf"/></Relationships>
</file>

<file path=ppt/slides/_rels/slide14.xml.rels><?xml version="1.0" encoding="UTF-8" standalone="yes"?>
<Relationships xmlns="http://schemas.openxmlformats.org/package/2006/relationships"><Relationship Id="rId3" Type="http://schemas.openxmlformats.org/officeDocument/2006/relationships/hyperlink" Target="https://www.closingthegap.gov.au/national-agreement/targets" TargetMode="External"/><Relationship Id="rId2" Type="http://schemas.openxmlformats.org/officeDocument/2006/relationships/notesSlide" Target="../notesSlides/notesSlide14.xml"/><Relationship Id="rId1" Type="http://schemas.openxmlformats.org/officeDocument/2006/relationships/slideLayout" Target="../slideLayouts/slideLayout72.xml"/><Relationship Id="rId5" Type="http://schemas.openxmlformats.org/officeDocument/2006/relationships/hyperlink" Target="https://www.un.org/en/udhrbook/pdf/udhr_booklet_en_web.pdf" TargetMode="External"/><Relationship Id="rId4" Type="http://schemas.openxmlformats.org/officeDocument/2006/relationships/hyperlink" Target="https://sdgs.un.org/goals"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5.xml"/><Relationship Id="rId1" Type="http://schemas.openxmlformats.org/officeDocument/2006/relationships/slideLayout" Target="../slideLayouts/slideLayout72.xml"/><Relationship Id="rId6" Type="http://schemas.openxmlformats.org/officeDocument/2006/relationships/image" Target="../media/image8.emf"/><Relationship Id="rId5" Type="http://schemas.openxmlformats.org/officeDocument/2006/relationships/hyperlink" Target="https://ulurustatement.org/the-statement/" TargetMode="External"/><Relationship Id="rId4" Type="http://schemas.openxmlformats.org/officeDocument/2006/relationships/hyperlink" Target="https://ulurustatement.org/"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72.xml"/><Relationship Id="rId4" Type="http://schemas.openxmlformats.org/officeDocument/2006/relationships/hyperlink" Target="https://ulurustatement.org/"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7.xml"/><Relationship Id="rId1" Type="http://schemas.openxmlformats.org/officeDocument/2006/relationships/slideLayout" Target="../slideLayouts/slideLayout72.xml"/></Relationships>
</file>

<file path=ppt/slides/_rels/slide18.xml.rels><?xml version="1.0" encoding="UTF-8" standalone="yes"?>
<Relationships xmlns="http://schemas.openxmlformats.org/package/2006/relationships"><Relationship Id="rId3" Type="http://schemas.openxmlformats.org/officeDocument/2006/relationships/hyperlink" Target="https://www.youtube.com/watch?v=A2Uy0k2TYNs&amp;t=1s" TargetMode="External"/><Relationship Id="rId2" Type="http://schemas.openxmlformats.org/officeDocument/2006/relationships/notesSlide" Target="../notesSlides/notesSlide18.xml"/><Relationship Id="rId1" Type="http://schemas.openxmlformats.org/officeDocument/2006/relationships/slideLayout" Target="../slideLayouts/slideLayout72.xml"/><Relationship Id="rId5" Type="http://schemas.openxmlformats.org/officeDocument/2006/relationships/image" Target="../media/image8.emf"/><Relationship Id="rId4" Type="http://schemas.openxmlformats.org/officeDocument/2006/relationships/image" Target="../media/image13.png"/></Relationships>
</file>

<file path=ppt/slides/_rels/slide19.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svg"/><Relationship Id="rId12" Type="http://schemas.openxmlformats.org/officeDocument/2006/relationships/image" Target="../media/image23.png"/><Relationship Id="rId2" Type="http://schemas.openxmlformats.org/officeDocument/2006/relationships/notesSlide" Target="../notesSlides/notesSlide19.xml"/><Relationship Id="rId1" Type="http://schemas.openxmlformats.org/officeDocument/2006/relationships/slideLayout" Target="../slideLayouts/slideLayout76.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svg"/><Relationship Id="rId10" Type="http://schemas.openxmlformats.org/officeDocument/2006/relationships/image" Target="../media/image21.svg"/><Relationship Id="rId4" Type="http://schemas.openxmlformats.org/officeDocument/2006/relationships/image" Target="../media/image15.png"/><Relationship Id="rId9" Type="http://schemas.openxmlformats.org/officeDocument/2006/relationships/image" Target="../media/image20.png"/></Relationships>
</file>

<file path=ppt/slides/_rels/slide2.xml.rels><?xml version="1.0" encoding="UTF-8" standalone="yes"?>
<Relationships xmlns="http://schemas.openxmlformats.org/package/2006/relationships"><Relationship Id="rId8" Type="http://schemas.openxmlformats.org/officeDocument/2006/relationships/hyperlink" Target="https://v9.australiancurriculum.edu.au/teacher-resources/understand-this-learning-area/the-arts" TargetMode="External"/><Relationship Id="rId3" Type="http://schemas.openxmlformats.org/officeDocument/2006/relationships/hyperlink" Target="https://v9.australiancurriculum.edu.au/" TargetMode="External"/><Relationship Id="rId7" Type="http://schemas.openxmlformats.org/officeDocument/2006/relationships/hyperlink" Target="https://v9.australiancurriculum.edu.au/teacher-resources/understand-this-learning-area/english" TargetMode="External"/><Relationship Id="rId2" Type="http://schemas.openxmlformats.org/officeDocument/2006/relationships/notesSlide" Target="../notesSlides/notesSlide2.xml"/><Relationship Id="rId1" Type="http://schemas.openxmlformats.org/officeDocument/2006/relationships/slideLayout" Target="../slideLayouts/slideLayout69.xml"/><Relationship Id="rId6" Type="http://schemas.openxmlformats.org/officeDocument/2006/relationships/hyperlink" Target="https://v9.australiancurriculum.edu.au/teacher-resources/understand-this-general-capability/personal-and-social-capability" TargetMode="External"/><Relationship Id="rId5" Type="http://schemas.openxmlformats.org/officeDocument/2006/relationships/hyperlink" Target="https://v9.australiancurriculum.edu.au/teacher-resources/understand-this-general-capability/intercultural-understanding" TargetMode="External"/><Relationship Id="rId4" Type="http://schemas.openxmlformats.org/officeDocument/2006/relationships/hyperlink" Target="https://v9.australiancurriculum.edu.au/teacher-resources/understand-this-cross-curriculum-priority/aboriginal-and-torres-strait-islander-histories-and-cultures" TargetMode="External"/><Relationship Id="rId9" Type="http://schemas.openxmlformats.org/officeDocument/2006/relationships/hyperlink" Target="https://v9.australiancurriculum.edu.au/teacher-resources/understand-this-learning-area/humanities-and-social-sciences" TargetMode="External"/></Relationships>
</file>

<file path=ppt/slides/_rels/slide20.xml.rels><?xml version="1.0" encoding="UTF-8" standalone="yes"?>
<Relationships xmlns="http://schemas.openxmlformats.org/package/2006/relationships"><Relationship Id="rId3" Type="http://schemas.openxmlformats.org/officeDocument/2006/relationships/hyperlink" Target="https://www.caritas.org.au/media/boklbxxr/joint-statement-on-subsidiarity-booklet.pdf" TargetMode="External"/><Relationship Id="rId2" Type="http://schemas.openxmlformats.org/officeDocument/2006/relationships/notesSlide" Target="../notesSlides/notesSlide20.xml"/><Relationship Id="rId1" Type="http://schemas.openxmlformats.org/officeDocument/2006/relationships/slideLayout" Target="../slideLayouts/slideLayout72.xml"/><Relationship Id="rId4" Type="http://schemas.openxmlformats.org/officeDocument/2006/relationships/image" Target="../media/image24.jpeg"/></Relationships>
</file>

<file path=ppt/slides/_rels/slide21.xml.rels><?xml version="1.0" encoding="UTF-8" standalone="yes"?>
<Relationships xmlns="http://schemas.openxmlformats.org/package/2006/relationships"><Relationship Id="rId3" Type="http://schemas.openxmlformats.org/officeDocument/2006/relationships/hyperlink" Target="https://www.djilpinarts.org.au/" TargetMode="External"/><Relationship Id="rId2" Type="http://schemas.openxmlformats.org/officeDocument/2006/relationships/notesSlide" Target="../notesSlides/notesSlide21.xml"/><Relationship Id="rId1" Type="http://schemas.openxmlformats.org/officeDocument/2006/relationships/slideLayout" Target="../slideLayouts/slideLayout72.xml"/><Relationship Id="rId6" Type="http://schemas.openxmlformats.org/officeDocument/2006/relationships/image" Target="../media/image8.emf"/><Relationship Id="rId5" Type="http://schemas.openxmlformats.org/officeDocument/2006/relationships/image" Target="../media/image25.jpeg"/><Relationship Id="rId4" Type="http://schemas.openxmlformats.org/officeDocument/2006/relationships/hyperlink" Target="https://vimeo.com/659828728" TargetMode="External"/></Relationships>
</file>

<file path=ppt/slides/_rels/slide22.xml.rels><?xml version="1.0" encoding="UTF-8" standalone="yes"?>
<Relationships xmlns="http://schemas.openxmlformats.org/package/2006/relationships"><Relationship Id="rId3" Type="http://schemas.openxmlformats.org/officeDocument/2006/relationships/hyperlink" Target="https://www.thereddust.com/" TargetMode="External"/><Relationship Id="rId2" Type="http://schemas.openxmlformats.org/officeDocument/2006/relationships/notesSlide" Target="../notesSlides/notesSlide22.xml"/><Relationship Id="rId1" Type="http://schemas.openxmlformats.org/officeDocument/2006/relationships/slideLayout" Target="../slideLayouts/slideLayout72.xml"/><Relationship Id="rId6" Type="http://schemas.openxmlformats.org/officeDocument/2006/relationships/image" Target="../media/image8.emf"/><Relationship Id="rId5" Type="http://schemas.openxmlformats.org/officeDocument/2006/relationships/image" Target="../media/image26.jpeg"/><Relationship Id="rId4" Type="http://schemas.openxmlformats.org/officeDocument/2006/relationships/hyperlink" Target="https://vimeo.com/370782964" TargetMode="External"/></Relationships>
</file>

<file path=ppt/slides/_rels/slide23.xml.rels><?xml version="1.0" encoding="UTF-8" standalone="yes"?>
<Relationships xmlns="http://schemas.openxmlformats.org/package/2006/relationships"><Relationship Id="rId3" Type="http://schemas.openxmlformats.org/officeDocument/2006/relationships/hyperlink" Target="https://vimeo.com/769693134" TargetMode="External"/><Relationship Id="rId2" Type="http://schemas.openxmlformats.org/officeDocument/2006/relationships/notesSlide" Target="../notesSlides/notesSlide23.xml"/><Relationship Id="rId1" Type="http://schemas.openxmlformats.org/officeDocument/2006/relationships/slideLayout" Target="../slideLayouts/slideLayout72.xml"/><Relationship Id="rId5" Type="http://schemas.openxmlformats.org/officeDocument/2006/relationships/image" Target="../media/image8.emf"/><Relationship Id="rId4" Type="http://schemas.openxmlformats.org/officeDocument/2006/relationships/image" Target="../media/image27.jpeg"/></Relationships>
</file>

<file path=ppt/slides/_rels/slide24.xml.rels><?xml version="1.0" encoding="UTF-8" standalone="yes"?>
<Relationships xmlns="http://schemas.openxmlformats.org/package/2006/relationships"><Relationship Id="rId3" Type="http://schemas.openxmlformats.org/officeDocument/2006/relationships/hyperlink" Target="https://kinchelaboyshome.org.au/what-we-do/" TargetMode="External"/><Relationship Id="rId2" Type="http://schemas.openxmlformats.org/officeDocument/2006/relationships/notesSlide" Target="../notesSlides/notesSlide24.xml"/><Relationship Id="rId1" Type="http://schemas.openxmlformats.org/officeDocument/2006/relationships/slideLayout" Target="../slideLayouts/slideLayout72.xml"/><Relationship Id="rId4" Type="http://schemas.openxmlformats.org/officeDocument/2006/relationships/image" Target="../media/image28.jpeg"/></Relationships>
</file>

<file path=ppt/slides/_rels/slide25.xml.rels><?xml version="1.0" encoding="UTF-8" standalone="yes"?>
<Relationships xmlns="http://schemas.openxmlformats.org/package/2006/relationships"><Relationship Id="rId3" Type="http://schemas.openxmlformats.org/officeDocument/2006/relationships/hyperlink" Target="https://www.abcfoundation.org.au/" TargetMode="External"/><Relationship Id="rId2" Type="http://schemas.openxmlformats.org/officeDocument/2006/relationships/notesSlide" Target="../notesSlides/notesSlide25.xml"/><Relationship Id="rId1" Type="http://schemas.openxmlformats.org/officeDocument/2006/relationships/slideLayout" Target="../slideLayouts/slideLayout72.xml"/><Relationship Id="rId6" Type="http://schemas.openxmlformats.org/officeDocument/2006/relationships/image" Target="../media/image29.jpeg"/><Relationship Id="rId5" Type="http://schemas.openxmlformats.org/officeDocument/2006/relationships/hyperlink" Target="https://www.youtube.com/watch?v=sJLzEgIgeUo" TargetMode="External"/><Relationship Id="rId4" Type="http://schemas.openxmlformats.org/officeDocument/2006/relationships/image" Target="../media/image8.emf"/></Relationships>
</file>

<file path=ppt/slides/_rels/slide2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6.xml"/><Relationship Id="rId1" Type="http://schemas.openxmlformats.org/officeDocument/2006/relationships/slideLayout" Target="../slideLayouts/slideLayout53.xml"/></Relationships>
</file>

<file path=ppt/slides/_rels/slide2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7.xml"/><Relationship Id="rId1" Type="http://schemas.openxmlformats.org/officeDocument/2006/relationships/slideLayout" Target="../slideLayouts/slideLayout72.xml"/></Relationships>
</file>

<file path=ppt/slides/_rels/slide28.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28.xml"/><Relationship Id="rId1" Type="http://schemas.openxmlformats.org/officeDocument/2006/relationships/slideLayout" Target="../slideLayouts/slideLayout72.xml"/><Relationship Id="rId5" Type="http://schemas.openxmlformats.org/officeDocument/2006/relationships/hyperlink" Target="https://www.youtube.com/watch?v=9QPDAIqYlbM" TargetMode="External"/><Relationship Id="rId4" Type="http://schemas.openxmlformats.org/officeDocument/2006/relationships/image" Target="../media/image31.png"/></Relationships>
</file>

<file path=ppt/slides/_rels/slide2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9.xml"/><Relationship Id="rId1" Type="http://schemas.openxmlformats.org/officeDocument/2006/relationships/slideLayout" Target="../slideLayouts/slideLayout72.xml"/></Relationships>
</file>

<file path=ppt/slides/_rels/slide3.xml.rels><?xml version="1.0" encoding="UTF-8" standalone="yes"?>
<Relationships xmlns="http://schemas.openxmlformats.org/package/2006/relationships"><Relationship Id="rId3" Type="http://schemas.openxmlformats.org/officeDocument/2006/relationships/hyperlink" Target="https://www.caritas.org.au/complaints/" TargetMode="External"/><Relationship Id="rId2" Type="http://schemas.openxmlformats.org/officeDocument/2006/relationships/notesSlide" Target="../notesSlides/notesSlide3.xml"/><Relationship Id="rId1" Type="http://schemas.openxmlformats.org/officeDocument/2006/relationships/slideLayout" Target="../slideLayouts/slideLayout69.xml"/><Relationship Id="rId4" Type="http://schemas.openxmlformats.org/officeDocument/2006/relationships/hyperlink" Target="mailto:education@caritas.org.au" TargetMode="External"/></Relationships>
</file>

<file path=ppt/slides/_rels/slide3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0.xml"/><Relationship Id="rId1" Type="http://schemas.openxmlformats.org/officeDocument/2006/relationships/slideLayout" Target="../slideLayouts/slideLayout53.xml"/></Relationships>
</file>

<file path=ppt/slides/_rels/slide3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1.xml"/><Relationship Id="rId1" Type="http://schemas.openxmlformats.org/officeDocument/2006/relationships/slideLayout" Target="../slideLayouts/slideLayout72.xml"/></Relationships>
</file>

<file path=ppt/slides/_rels/slide3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2.xml"/><Relationship Id="rId1" Type="http://schemas.openxmlformats.org/officeDocument/2006/relationships/slideLayout" Target="../slideLayouts/slideLayout72.xml"/></Relationships>
</file>

<file path=ppt/slides/_rels/slide3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3.xml"/><Relationship Id="rId1" Type="http://schemas.openxmlformats.org/officeDocument/2006/relationships/slideLayout" Target="../slideLayouts/slideLayout72.xml"/></Relationships>
</file>

<file path=ppt/slides/_rels/slide3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4.xml"/><Relationship Id="rId1" Type="http://schemas.openxmlformats.org/officeDocument/2006/relationships/slideLayout" Target="../slideLayouts/slideLayout59.xml"/></Relationships>
</file>

<file path=ppt/slides/_rels/slide3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59.xml"/><Relationship Id="rId5" Type="http://schemas.openxmlformats.org/officeDocument/2006/relationships/image" Target="../media/image37.png"/><Relationship Id="rId4" Type="http://schemas.openxmlformats.org/officeDocument/2006/relationships/image" Target="../media/image36.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9.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61.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53.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72.xml"/><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2.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7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C8C4E50-D9F3-456D-A715-2FF6B11FC952}"/>
              </a:ext>
            </a:extLst>
          </p:cNvPr>
          <p:cNvSpPr>
            <a:spLocks noGrp="1"/>
          </p:cNvSpPr>
          <p:nvPr>
            <p:ph type="body" sz="half" idx="2"/>
          </p:nvPr>
        </p:nvSpPr>
        <p:spPr>
          <a:xfrm>
            <a:off x="523874" y="1578054"/>
            <a:ext cx="11221657" cy="4422696"/>
          </a:xfrm>
        </p:spPr>
        <p:txBody>
          <a:bodyPr lIns="91440" tIns="45720" rIns="91440" bIns="45720" anchor="t"/>
          <a:lstStyle/>
          <a:p>
            <a:pPr algn="l">
              <a:spcAft>
                <a:spcPts val="600"/>
              </a:spcAft>
              <a:tabLst>
                <a:tab pos="3227388" algn="l"/>
              </a:tabLst>
            </a:pPr>
            <a:r>
              <a:rPr lang="en-AU" sz="1200" b="1" dirty="0">
                <a:solidFill>
                  <a:srgbClr val="3B3838"/>
                </a:solidFill>
                <a:latin typeface="Arial"/>
                <a:ea typeface="Roboto Light"/>
                <a:cs typeface="Arial"/>
              </a:rPr>
              <a:t>This resource is about the human rights of Australian First Nations Peoples and the challenges they face today. </a:t>
            </a:r>
            <a:r>
              <a:rPr lang="en-AU" sz="1200" dirty="0">
                <a:solidFill>
                  <a:srgbClr val="3B3838"/>
                </a:solidFill>
                <a:latin typeface="Arial"/>
                <a:ea typeface="Roboto Light"/>
                <a:cs typeface="Arial"/>
              </a:rPr>
              <a:t>Other related resources focused on First Australian stories and issues, can be found </a:t>
            </a:r>
            <a:r>
              <a:rPr lang="en-AU" sz="1200" dirty="0">
                <a:solidFill>
                  <a:srgbClr val="00B0F0"/>
                </a:solidFill>
                <a:latin typeface="Arial"/>
                <a:ea typeface="Roboto Light"/>
                <a:cs typeface="Arial"/>
                <a:hlinkClick r:id="rId3">
                  <a:extLst>
                    <a:ext uri="{A12FA001-AC4F-418D-AE19-62706E023703}">
                      <ahyp:hlinkClr xmlns:ahyp="http://schemas.microsoft.com/office/drawing/2018/hyperlinkcolor" val="tx"/>
                    </a:ext>
                  </a:extLst>
                </a:hlinkClick>
              </a:rPr>
              <a:t>here</a:t>
            </a:r>
            <a:r>
              <a:rPr lang="en-AU" sz="1200" dirty="0">
                <a:solidFill>
                  <a:srgbClr val="63B1A4"/>
                </a:solidFill>
                <a:latin typeface="Arial"/>
                <a:ea typeface="Roboto Light"/>
                <a:cs typeface="Arial"/>
              </a:rPr>
              <a:t>. </a:t>
            </a:r>
            <a:endParaRPr lang="en-US" dirty="0">
              <a:solidFill>
                <a:srgbClr val="63B1A4"/>
              </a:solidFill>
            </a:endParaRPr>
          </a:p>
          <a:p>
            <a:pPr algn="l">
              <a:spcAft>
                <a:spcPts val="600"/>
              </a:spcAft>
              <a:tabLst>
                <a:tab pos="3227388" algn="l"/>
              </a:tabLst>
            </a:pPr>
            <a:r>
              <a:rPr lang="en-AU" sz="1200" dirty="0">
                <a:solidFill>
                  <a:srgbClr val="3B3838"/>
                </a:solidFill>
                <a:latin typeface="Arial"/>
                <a:ea typeface="Roboto Light"/>
                <a:cs typeface="Arial"/>
              </a:rPr>
              <a:t>This </a:t>
            </a:r>
            <a:r>
              <a:rPr lang="en-AU" sz="1200" i="1" dirty="0">
                <a:solidFill>
                  <a:srgbClr val="3B3838"/>
                </a:solidFill>
                <a:latin typeface="Arial"/>
                <a:ea typeface="Roboto Light"/>
                <a:cs typeface="Arial"/>
              </a:rPr>
              <a:t>Australian First Nations Rights </a:t>
            </a:r>
            <a:r>
              <a:rPr lang="en-AU" sz="1200" dirty="0">
                <a:solidFill>
                  <a:srgbClr val="3B3838"/>
                </a:solidFill>
                <a:latin typeface="Arial"/>
                <a:ea typeface="Roboto Light"/>
                <a:cs typeface="Arial"/>
              </a:rPr>
              <a:t>PowerPoint slide deck is intended as a </a:t>
            </a:r>
            <a:r>
              <a:rPr lang="en-AU" sz="1200" b="1" dirty="0">
                <a:solidFill>
                  <a:srgbClr val="3B3838"/>
                </a:solidFill>
                <a:latin typeface="Arial"/>
                <a:ea typeface="Roboto Light"/>
                <a:cs typeface="Arial"/>
              </a:rPr>
              <a:t>classroom presentation </a:t>
            </a:r>
            <a:r>
              <a:rPr lang="en-AU" sz="1200" dirty="0">
                <a:solidFill>
                  <a:srgbClr val="3B3838"/>
                </a:solidFill>
                <a:latin typeface="Arial"/>
                <a:ea typeface="Roboto Light"/>
                <a:cs typeface="Arial"/>
              </a:rPr>
              <a:t>to students. The accompanying </a:t>
            </a:r>
            <a:r>
              <a:rPr lang="en-AU" sz="1200" b="1" dirty="0">
                <a:solidFill>
                  <a:srgbClr val="3B3838"/>
                </a:solidFill>
                <a:latin typeface="Arial"/>
                <a:ea typeface="Roboto Light"/>
                <a:cs typeface="Arial"/>
              </a:rPr>
              <a:t>Teacher's Notes PDF </a:t>
            </a:r>
            <a:r>
              <a:rPr lang="en-AU" sz="1200" dirty="0">
                <a:solidFill>
                  <a:srgbClr val="3B3838"/>
                </a:solidFill>
                <a:latin typeface="Arial"/>
                <a:ea typeface="Roboto Light"/>
                <a:cs typeface="Arial"/>
              </a:rPr>
              <a:t>contains full </a:t>
            </a:r>
            <a:r>
              <a:rPr lang="en-AU" sz="1200" b="1" dirty="0">
                <a:solidFill>
                  <a:srgbClr val="3B3838"/>
                </a:solidFill>
                <a:latin typeface="Arial"/>
                <a:ea typeface="Roboto Light"/>
                <a:cs typeface="Arial"/>
              </a:rPr>
              <a:t>Curriculum Links </a:t>
            </a:r>
            <a:r>
              <a:rPr lang="en-AU" sz="1200" dirty="0">
                <a:solidFill>
                  <a:srgbClr val="3B3838"/>
                </a:solidFill>
                <a:latin typeface="Arial"/>
                <a:ea typeface="Roboto Light"/>
                <a:cs typeface="Arial"/>
              </a:rPr>
              <a:t>for each theme. It also identifies the stage of the </a:t>
            </a:r>
            <a:r>
              <a:rPr lang="en-AU" sz="1200" b="1" dirty="0">
                <a:solidFill>
                  <a:srgbClr val="3B3838"/>
                </a:solidFill>
                <a:latin typeface="Arial"/>
                <a:ea typeface="Roboto Light"/>
                <a:cs typeface="Arial"/>
              </a:rPr>
              <a:t>SEE – JUDGE – ACT – PRAY</a:t>
            </a:r>
            <a:r>
              <a:rPr lang="en-AU" sz="1200" dirty="0">
                <a:solidFill>
                  <a:srgbClr val="3B3838"/>
                </a:solidFill>
                <a:latin typeface="Arial"/>
                <a:ea typeface="Roboto Light"/>
                <a:cs typeface="Arial"/>
              </a:rPr>
              <a:t> learning inquiry cycle used in Caritas Australia’s education resources. This reflection–action process was first used by a Belgian Catholic priest, Joseph </a:t>
            </a:r>
            <a:r>
              <a:rPr lang="en-AU" sz="1200" dirty="0" err="1">
                <a:solidFill>
                  <a:srgbClr val="3B3838"/>
                </a:solidFill>
                <a:latin typeface="Arial"/>
                <a:ea typeface="Roboto Light"/>
                <a:cs typeface="Arial"/>
              </a:rPr>
              <a:t>Cardijn</a:t>
            </a:r>
            <a:r>
              <a:rPr lang="en-AU" sz="1200" dirty="0">
                <a:solidFill>
                  <a:srgbClr val="3B3838"/>
                </a:solidFill>
                <a:latin typeface="Arial"/>
                <a:ea typeface="Roboto Light"/>
                <a:cs typeface="Arial"/>
              </a:rPr>
              <a:t> (who later became a Cardinal) with Young Christian Workers prior to the first World War. This approach was also recommended in the 1961 encyclical letter written by Pope John XXIII called </a:t>
            </a:r>
            <a:r>
              <a:rPr lang="en-AU" sz="1200" i="1" dirty="0">
                <a:solidFill>
                  <a:srgbClr val="3B3838"/>
                </a:solidFill>
                <a:latin typeface="Arial"/>
                <a:ea typeface="Roboto Light"/>
                <a:cs typeface="Arial"/>
              </a:rPr>
              <a:t>Mater et </a:t>
            </a:r>
            <a:r>
              <a:rPr lang="en-AU" sz="1200" i="1" dirty="0" err="1">
                <a:solidFill>
                  <a:srgbClr val="3B3838"/>
                </a:solidFill>
                <a:latin typeface="Arial"/>
                <a:ea typeface="Roboto Light"/>
                <a:cs typeface="Arial"/>
              </a:rPr>
              <a:t>Magistra</a:t>
            </a:r>
            <a:r>
              <a:rPr lang="en-AU" sz="1200" dirty="0">
                <a:solidFill>
                  <a:srgbClr val="3B3838"/>
                </a:solidFill>
                <a:latin typeface="Arial"/>
                <a:ea typeface="Roboto Light"/>
                <a:cs typeface="Arial"/>
              </a:rPr>
              <a:t> (Mother and Teacher). </a:t>
            </a:r>
            <a:endParaRPr lang="en-AU" dirty="0"/>
          </a:p>
          <a:p>
            <a:pPr algn="l">
              <a:spcAft>
                <a:spcPts val="600"/>
              </a:spcAft>
              <a:tabLst>
                <a:tab pos="3227388" algn="l"/>
              </a:tabLst>
            </a:pPr>
            <a:r>
              <a:rPr lang="en-AU" sz="1200" dirty="0">
                <a:solidFill>
                  <a:srgbClr val="3B3838"/>
                </a:solidFill>
                <a:latin typeface="Arial"/>
                <a:ea typeface="Roboto Light"/>
                <a:cs typeface="Arial"/>
              </a:rPr>
              <a:t>We use several terms when referring to Aboriginal and Torres Strait Islander People, including First Nations Peoples and First Australians. This choice is informed by the language of the Australian Curriculum and the preference of Caritas Australia’s First Australian program partners. </a:t>
            </a:r>
            <a:endParaRPr lang="en-AU" dirty="0">
              <a:solidFill>
                <a:srgbClr val="404040"/>
              </a:solidFill>
              <a:ea typeface="Roboto Light"/>
            </a:endParaRPr>
          </a:p>
          <a:p>
            <a:pPr algn="l">
              <a:spcAft>
                <a:spcPts val="600"/>
              </a:spcAft>
              <a:tabLst>
                <a:tab pos="3227388" algn="l"/>
              </a:tabLst>
            </a:pPr>
            <a:r>
              <a:rPr lang="en-AU" sz="1200" dirty="0">
                <a:solidFill>
                  <a:srgbClr val="3B3838"/>
                </a:solidFill>
                <a:latin typeface="Arial"/>
                <a:ea typeface="Roboto Light"/>
                <a:cs typeface="Arial"/>
              </a:rPr>
              <a:t>It is our hope that you will take part or all of the slides and use them in a way that best suits your purposes. As such, the slides are editable so that the content, case studies and tools included in this resource remain flexible for teachers and students to use in classroom instruction, independent student research or presentations. If you do edit this presentation, please ensure content and photos from this resource remain with the appropriate credit to Caritas Australia and the photographers. (See the Copyright Notice in the ‘Notes’ section of this slide.)  </a:t>
            </a:r>
            <a:endParaRPr lang="en-AU" dirty="0"/>
          </a:p>
          <a:p>
            <a:pPr algn="l">
              <a:spcAft>
                <a:spcPts val="600"/>
              </a:spcAft>
              <a:tabLst>
                <a:tab pos="3227388" algn="l"/>
              </a:tabLst>
            </a:pPr>
            <a:r>
              <a:rPr lang="en-AU" sz="1200" dirty="0">
                <a:solidFill>
                  <a:srgbClr val="3B3838"/>
                </a:solidFill>
                <a:latin typeface="Arial"/>
                <a:ea typeface="Roboto Light"/>
                <a:cs typeface="Arial"/>
              </a:rPr>
              <a:t>This presentation is most useful in ‘Presenter Mode’ where slides can be seen alongside the content in the ‘Notes’ section. </a:t>
            </a:r>
            <a:endParaRPr lang="en-AU" dirty="0"/>
          </a:p>
          <a:p>
            <a:pPr algn="l">
              <a:spcAft>
                <a:spcPts val="600"/>
              </a:spcAft>
              <a:tabLst>
                <a:tab pos="3227388" algn="l"/>
              </a:tabLst>
            </a:pPr>
            <a:endParaRPr lang="en-AU" sz="1200" b="1" dirty="0">
              <a:solidFill>
                <a:srgbClr val="3B3838"/>
              </a:solidFill>
              <a:latin typeface="Arial"/>
              <a:ea typeface="Roboto Light"/>
              <a:cs typeface="Arial"/>
            </a:endParaRPr>
          </a:p>
          <a:p>
            <a:pPr algn="l">
              <a:spcAft>
                <a:spcPts val="600"/>
              </a:spcAft>
              <a:tabLst>
                <a:tab pos="3227388" algn="l"/>
              </a:tabLst>
            </a:pPr>
            <a:r>
              <a:rPr lang="en-AU" sz="1200" b="1" dirty="0">
                <a:solidFill>
                  <a:srgbClr val="3B3838"/>
                </a:solidFill>
                <a:latin typeface="Arial"/>
                <a:ea typeface="Roboto Light"/>
                <a:cs typeface="Arial"/>
              </a:rPr>
              <a:t>We would love to hear from you! </a:t>
            </a:r>
            <a:r>
              <a:rPr lang="en-AU" sz="1200" dirty="0">
                <a:solidFill>
                  <a:srgbClr val="3B3838"/>
                </a:solidFill>
                <a:latin typeface="Arial"/>
                <a:ea typeface="Roboto Light"/>
                <a:cs typeface="Arial"/>
              </a:rPr>
              <a:t>To send feedback, enquiries or comments, please email us as </a:t>
            </a:r>
            <a:r>
              <a:rPr lang="en-AU" sz="1200" dirty="0">
                <a:solidFill>
                  <a:srgbClr val="00B0F0"/>
                </a:solidFill>
                <a:latin typeface="Arial"/>
                <a:ea typeface="Roboto Light"/>
                <a:cs typeface="Arial"/>
                <a:hlinkClick r:id="rId4">
                  <a:extLst>
                    <a:ext uri="{A12FA001-AC4F-418D-AE19-62706E023703}">
                      <ahyp:hlinkClr xmlns:ahyp="http://schemas.microsoft.com/office/drawing/2018/hyperlinkcolor" val="tx"/>
                    </a:ext>
                  </a:extLst>
                </a:hlinkClick>
              </a:rPr>
              <a:t>education@caritas.org.au</a:t>
            </a:r>
            <a:r>
              <a:rPr lang="en-AU" sz="1200" dirty="0">
                <a:solidFill>
                  <a:srgbClr val="0070C0"/>
                </a:solidFill>
                <a:latin typeface="Arial"/>
                <a:ea typeface="Roboto Light"/>
                <a:cs typeface="Arial"/>
              </a:rPr>
              <a:t>   </a:t>
            </a:r>
            <a:endParaRPr lang="en-AU" sz="1100" dirty="0"/>
          </a:p>
          <a:p>
            <a:pPr algn="l">
              <a:spcAft>
                <a:spcPts val="600"/>
              </a:spcAft>
              <a:tabLst>
                <a:tab pos="3227388" algn="l"/>
              </a:tabLst>
            </a:pPr>
            <a:r>
              <a:rPr lang="en-AU" sz="1200" b="1" dirty="0">
                <a:solidFill>
                  <a:srgbClr val="3B3838"/>
                </a:solidFill>
                <a:latin typeface="Arial"/>
                <a:ea typeface="Roboto Light"/>
                <a:cs typeface="Arial"/>
              </a:rPr>
              <a:t>Stay up to date with events and resources!</a:t>
            </a:r>
            <a:r>
              <a:rPr lang="en-AU" sz="1200" dirty="0">
                <a:solidFill>
                  <a:srgbClr val="3B3838"/>
                </a:solidFill>
                <a:latin typeface="Arial"/>
                <a:ea typeface="Roboto Light"/>
                <a:cs typeface="Arial"/>
              </a:rPr>
              <a:t> Teachers, subscribe to </a:t>
            </a:r>
            <a:r>
              <a:rPr lang="en-AU" sz="1200" dirty="0">
                <a:solidFill>
                  <a:srgbClr val="00B0F0"/>
                </a:solidFill>
                <a:latin typeface="Arial"/>
                <a:ea typeface="Roboto Light"/>
                <a:cs typeface="Arial"/>
                <a:hlinkClick r:id="rId5">
                  <a:extLst>
                    <a:ext uri="{A12FA001-AC4F-418D-AE19-62706E023703}">
                      <ahyp:hlinkClr xmlns:ahyp="http://schemas.microsoft.com/office/drawing/2018/hyperlinkcolor" val="tx"/>
                    </a:ext>
                  </a:extLst>
                </a:hlinkClick>
              </a:rPr>
              <a:t>Caritas Australia’s Education e-newsletter</a:t>
            </a:r>
            <a:endParaRPr lang="en-AU" dirty="0">
              <a:solidFill>
                <a:srgbClr val="00B0F0"/>
              </a:solidFill>
            </a:endParaRPr>
          </a:p>
          <a:p>
            <a:pPr algn="l">
              <a:spcAft>
                <a:spcPts val="600"/>
              </a:spcAft>
              <a:tabLst>
                <a:tab pos="3227388" algn="l"/>
              </a:tabLst>
            </a:pPr>
            <a:endParaRPr lang="en-AU" sz="1000" dirty="0">
              <a:solidFill>
                <a:srgbClr val="3B3838"/>
              </a:solidFill>
              <a:latin typeface="Arial"/>
              <a:ea typeface="Roboto Light"/>
              <a:cs typeface="Arial"/>
            </a:endParaRPr>
          </a:p>
          <a:p>
            <a:pPr algn="l">
              <a:spcAft>
                <a:spcPts val="600"/>
              </a:spcAft>
              <a:tabLst>
                <a:tab pos="3227388" algn="l"/>
              </a:tabLst>
            </a:pPr>
            <a:endParaRPr lang="en-AU" sz="1000" dirty="0">
              <a:solidFill>
                <a:srgbClr val="3B3838"/>
              </a:solidFill>
              <a:latin typeface="Arial"/>
              <a:ea typeface="Roboto Light"/>
              <a:cs typeface="Arial"/>
            </a:endParaRPr>
          </a:p>
          <a:p>
            <a:pPr algn="l">
              <a:spcAft>
                <a:spcPts val="600"/>
              </a:spcAft>
              <a:tabLst>
                <a:tab pos="3227388" algn="l"/>
              </a:tabLst>
            </a:pPr>
            <a:r>
              <a:rPr lang="en-AU" sz="1000" dirty="0">
                <a:latin typeface="Arial"/>
                <a:ea typeface="Roboto Light"/>
                <a:cs typeface="Arial"/>
              </a:rPr>
              <a:t>This resource was updated in May 2023 by Dr Rebekah Pryor, Nicole Dobrohotoff, Christine Rhazi and Kiri Olsen, Caritas Australia.</a:t>
            </a:r>
            <a:endParaRPr lang="en-AU" sz="1200" b="1" dirty="0">
              <a:latin typeface="Arial"/>
              <a:ea typeface="Roboto Light"/>
              <a:cs typeface="Arial"/>
            </a:endParaRPr>
          </a:p>
          <a:p>
            <a:pPr>
              <a:lnSpc>
                <a:spcPct val="113999"/>
              </a:lnSpc>
              <a:spcAft>
                <a:spcPts val="1200"/>
              </a:spcAft>
              <a:tabLst>
                <a:tab pos="3227388" algn="l"/>
              </a:tabLst>
            </a:pPr>
            <a:endParaRPr lang="en-AU" altLang="en-US" sz="1000" dirty="0">
              <a:highlight>
                <a:srgbClr val="FFFF00"/>
              </a:highlight>
              <a:latin typeface="Arial"/>
              <a:ea typeface="Roboto Light"/>
              <a:cs typeface="Arial"/>
            </a:endParaRPr>
          </a:p>
        </p:txBody>
      </p:sp>
      <p:sp>
        <p:nvSpPr>
          <p:cNvPr id="7" name="Title 4">
            <a:extLst>
              <a:ext uri="{FF2B5EF4-FFF2-40B4-BE49-F238E27FC236}">
                <a16:creationId xmlns:a16="http://schemas.microsoft.com/office/drawing/2014/main" id="{3CA24DDC-555B-4290-AB6C-4845466761EF}"/>
              </a:ext>
            </a:extLst>
          </p:cNvPr>
          <p:cNvSpPr txBox="1">
            <a:spLocks/>
          </p:cNvSpPr>
          <p:nvPr/>
        </p:nvSpPr>
        <p:spPr>
          <a:xfrm>
            <a:off x="567529" y="442187"/>
            <a:ext cx="8861283" cy="562570"/>
          </a:xfrm>
          <a:prstGeom prst="rect">
            <a:avLst/>
          </a:prstGeom>
        </p:spPr>
        <p:txBody>
          <a:bodyPr anchor="ctr"/>
          <a:lstStyle>
            <a:lvl1pPr eaLnBrk="1" hangingPunct="1">
              <a:defRPr sz="2672" b="1" baseline="0">
                <a:solidFill>
                  <a:schemeClr val="tx1">
                    <a:lumMod val="75000"/>
                    <a:lumOff val="25000"/>
                  </a:schemeClr>
                </a:solidFill>
                <a:latin typeface="Arial" panose="020B0604020202020204" pitchFamily="34" charset="0"/>
                <a:ea typeface="+mj-ea"/>
                <a:cs typeface="Arial" panose="020B0604020202020204" pitchFamily="34" charset="0"/>
              </a:defRPr>
            </a:lvl1pPr>
          </a:lstStyle>
          <a:p>
            <a:pPr defTabSz="914400"/>
            <a:r>
              <a:rPr lang="en-US" sz="4000" kern="0"/>
              <a:t>HOW TO USE THIS RESOURCE</a:t>
            </a:r>
            <a:endParaRPr lang="en-AU" sz="4000" kern="0"/>
          </a:p>
        </p:txBody>
      </p:sp>
    </p:spTree>
    <p:extLst>
      <p:ext uri="{BB962C8B-B14F-4D97-AF65-F5344CB8AC3E}">
        <p14:creationId xmlns:p14="http://schemas.microsoft.com/office/powerpoint/2010/main" val="34514000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A2DA02F-1A51-47BB-B8C0-92D2B2F6FB5A}"/>
              </a:ext>
            </a:extLst>
          </p:cNvPr>
          <p:cNvSpPr>
            <a:spLocks noGrp="1"/>
          </p:cNvSpPr>
          <p:nvPr>
            <p:ph type="title"/>
          </p:nvPr>
        </p:nvSpPr>
        <p:spPr>
          <a:xfrm>
            <a:off x="567530" y="334863"/>
            <a:ext cx="10481470" cy="562570"/>
          </a:xfrm>
        </p:spPr>
        <p:txBody>
          <a:bodyPr anchor="ctr"/>
          <a:lstStyle/>
          <a:p>
            <a:r>
              <a:rPr lang="en-US" sz="4000"/>
              <a:t>THE STOLEN GENERATIONS</a:t>
            </a:r>
            <a:endParaRPr lang="en-AU" sz="4000"/>
          </a:p>
        </p:txBody>
      </p:sp>
      <p:sp>
        <p:nvSpPr>
          <p:cNvPr id="10" name="Text Placeholder 5">
            <a:extLst>
              <a:ext uri="{FF2B5EF4-FFF2-40B4-BE49-F238E27FC236}">
                <a16:creationId xmlns:a16="http://schemas.microsoft.com/office/drawing/2014/main" id="{CEFC4DAF-3025-45CE-8408-41E12AD4500D}"/>
              </a:ext>
            </a:extLst>
          </p:cNvPr>
          <p:cNvSpPr txBox="1">
            <a:spLocks/>
          </p:cNvSpPr>
          <p:nvPr/>
        </p:nvSpPr>
        <p:spPr>
          <a:xfrm>
            <a:off x="2004317" y="4302164"/>
            <a:ext cx="9339512" cy="1117770"/>
          </a:xfrm>
          <a:prstGeom prst="rect">
            <a:avLst/>
          </a:prstGeom>
        </p:spPr>
        <p:txBody>
          <a:bodyPr lIns="91440" tIns="45720" rIns="91440" bIns="45720" anchor="ctr"/>
          <a:lstStyle>
            <a:lvl1pPr marL="0" indent="0" eaLnBrk="1" hangingPunct="1">
              <a:buNone/>
              <a:defRPr sz="1125" baseline="0">
                <a:solidFill>
                  <a:schemeClr val="tx1">
                    <a:lumMod val="75000"/>
                    <a:lumOff val="25000"/>
                  </a:schemeClr>
                </a:solidFill>
                <a:latin typeface="Arial" panose="020B0604020202020204" pitchFamily="34" charset="0"/>
                <a:ea typeface="+mn-ea"/>
                <a:cs typeface="Arial" panose="020B0604020202020204" pitchFamily="34" charset="0"/>
              </a:defRPr>
            </a:lvl1pPr>
            <a:lvl2pPr marL="321457" indent="0" eaLnBrk="1" hangingPunct="1">
              <a:buNone/>
              <a:defRPr sz="984">
                <a:latin typeface="+mn-lt"/>
                <a:ea typeface="+mn-ea"/>
                <a:cs typeface="+mn-cs"/>
              </a:defRPr>
            </a:lvl2pPr>
            <a:lvl3pPr marL="642915" indent="0" eaLnBrk="1" hangingPunct="1">
              <a:buNone/>
              <a:defRPr sz="844">
                <a:latin typeface="+mn-lt"/>
                <a:ea typeface="+mn-ea"/>
                <a:cs typeface="+mn-cs"/>
              </a:defRPr>
            </a:lvl3pPr>
            <a:lvl4pPr marL="964372" indent="0" eaLnBrk="1" hangingPunct="1">
              <a:buNone/>
              <a:defRPr sz="703">
                <a:latin typeface="+mn-lt"/>
                <a:ea typeface="+mn-ea"/>
                <a:cs typeface="+mn-cs"/>
              </a:defRPr>
            </a:lvl4pPr>
            <a:lvl5pPr marL="1285829" indent="0" eaLnBrk="1" hangingPunct="1">
              <a:buNone/>
              <a:defRPr sz="703">
                <a:latin typeface="+mn-lt"/>
                <a:ea typeface="+mn-ea"/>
                <a:cs typeface="+mn-cs"/>
              </a:defRPr>
            </a:lvl5pPr>
            <a:lvl6pPr marL="1607287" indent="0" eaLnBrk="1" hangingPunct="1">
              <a:buNone/>
              <a:defRPr sz="703">
                <a:latin typeface="+mn-lt"/>
                <a:ea typeface="+mn-ea"/>
                <a:cs typeface="+mn-cs"/>
              </a:defRPr>
            </a:lvl6pPr>
            <a:lvl7pPr marL="1928744" indent="0" eaLnBrk="1" hangingPunct="1">
              <a:buNone/>
              <a:defRPr sz="703">
                <a:latin typeface="+mn-lt"/>
                <a:ea typeface="+mn-ea"/>
                <a:cs typeface="+mn-cs"/>
              </a:defRPr>
            </a:lvl7pPr>
            <a:lvl8pPr marL="2250201" indent="0" eaLnBrk="1" hangingPunct="1">
              <a:buNone/>
              <a:defRPr sz="703">
                <a:latin typeface="+mn-lt"/>
                <a:ea typeface="+mn-ea"/>
                <a:cs typeface="+mn-cs"/>
              </a:defRPr>
            </a:lvl8pPr>
            <a:lvl9pPr marL="2571659" indent="0" eaLnBrk="1" hangingPunct="1">
              <a:buNone/>
              <a:defRPr sz="703">
                <a:latin typeface="+mn-lt"/>
                <a:ea typeface="+mn-ea"/>
                <a:cs typeface="+mn-cs"/>
              </a:defRPr>
            </a:lvl9pPr>
          </a:lstStyle>
          <a:p>
            <a:pPr algn="ctr" defTabSz="914400">
              <a:spcAft>
                <a:spcPts val="600"/>
              </a:spcAft>
            </a:pPr>
            <a:r>
              <a:rPr lang="en-AU" sz="2000">
                <a:solidFill>
                  <a:srgbClr val="762000"/>
                </a:solidFill>
              </a:rPr>
              <a:t>Watch or listen to Archie Roach’s song </a:t>
            </a:r>
            <a:r>
              <a:rPr lang="en-AU" sz="2000">
                <a:solidFill>
                  <a:srgbClr val="762000"/>
                </a:solidFill>
                <a:hlinkClick r:id="rId3">
                  <a:extLst>
                    <a:ext uri="{A12FA001-AC4F-418D-AE19-62706E023703}">
                      <ahyp:hlinkClr xmlns:ahyp="http://schemas.microsoft.com/office/drawing/2018/hyperlinkcolor" val="tx"/>
                    </a:ext>
                  </a:extLst>
                </a:hlinkClick>
              </a:rPr>
              <a:t>“Took the Children Away”</a:t>
            </a:r>
            <a:r>
              <a:rPr lang="en-AU" sz="2000">
                <a:solidFill>
                  <a:srgbClr val="762000"/>
                </a:solidFill>
              </a:rPr>
              <a:t>. </a:t>
            </a:r>
          </a:p>
          <a:p>
            <a:pPr algn="ctr" defTabSz="914400">
              <a:spcAft>
                <a:spcPts val="600"/>
              </a:spcAft>
            </a:pPr>
            <a:r>
              <a:rPr lang="en-AU" sz="2000">
                <a:solidFill>
                  <a:srgbClr val="762000"/>
                </a:solidFill>
              </a:rPr>
              <a:t>Consider the lyrics, especially the last line of the song: “Yes, I came back.” What do you think the songwriter is suggesting? Why is it powerful?</a:t>
            </a:r>
            <a:endParaRPr lang="en-AU" sz="2000" kern="0">
              <a:solidFill>
                <a:srgbClr val="762000"/>
              </a:solidFill>
            </a:endParaRPr>
          </a:p>
        </p:txBody>
      </p:sp>
      <p:sp>
        <p:nvSpPr>
          <p:cNvPr id="14" name="Round Diagonal Corner Rectangle 1">
            <a:extLst>
              <a:ext uri="{FF2B5EF4-FFF2-40B4-BE49-F238E27FC236}">
                <a16:creationId xmlns:a16="http://schemas.microsoft.com/office/drawing/2014/main" id="{F939636A-B799-42F1-875A-E4FC91CD6196}"/>
              </a:ext>
            </a:extLst>
          </p:cNvPr>
          <p:cNvSpPr>
            <a:spLocks noChangeAspect="1"/>
          </p:cNvSpPr>
          <p:nvPr/>
        </p:nvSpPr>
        <p:spPr>
          <a:xfrm rot="16200000">
            <a:off x="4978719" y="-616428"/>
            <a:ext cx="2234565" cy="11056939"/>
          </a:xfrm>
          <a:prstGeom prst="rect">
            <a:avLst/>
          </a:prstGeom>
          <a:noFill/>
          <a:ln>
            <a:solidFill>
              <a:srgbClr val="762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Text Placeholder 5">
            <a:extLst>
              <a:ext uri="{FF2B5EF4-FFF2-40B4-BE49-F238E27FC236}">
                <a16:creationId xmlns:a16="http://schemas.microsoft.com/office/drawing/2014/main" id="{710AE3F6-802D-405E-B440-F6AEC928DF6E}"/>
              </a:ext>
            </a:extLst>
          </p:cNvPr>
          <p:cNvSpPr txBox="1">
            <a:spLocks/>
          </p:cNvSpPr>
          <p:nvPr/>
        </p:nvSpPr>
        <p:spPr>
          <a:xfrm>
            <a:off x="567532" y="1508252"/>
            <a:ext cx="11056938" cy="3178046"/>
          </a:xfrm>
          <a:prstGeom prst="rect">
            <a:avLst/>
          </a:prstGeom>
        </p:spPr>
        <p:txBody>
          <a:bodyPr lIns="91440" tIns="45720" rIns="91440" bIns="45720" anchor="t"/>
          <a:lstStyle>
            <a:lvl1pPr marL="0" indent="0" eaLnBrk="1" hangingPunct="1">
              <a:buNone/>
              <a:defRPr sz="1125" baseline="0">
                <a:solidFill>
                  <a:schemeClr val="tx1">
                    <a:lumMod val="75000"/>
                    <a:lumOff val="25000"/>
                  </a:schemeClr>
                </a:solidFill>
                <a:latin typeface="Arial" panose="020B0604020202020204" pitchFamily="34" charset="0"/>
                <a:ea typeface="+mn-ea"/>
                <a:cs typeface="Arial" panose="020B0604020202020204" pitchFamily="34" charset="0"/>
              </a:defRPr>
            </a:lvl1pPr>
            <a:lvl2pPr marL="321457" indent="0" eaLnBrk="1" hangingPunct="1">
              <a:buNone/>
              <a:defRPr sz="984">
                <a:latin typeface="+mn-lt"/>
                <a:ea typeface="+mn-ea"/>
                <a:cs typeface="+mn-cs"/>
              </a:defRPr>
            </a:lvl2pPr>
            <a:lvl3pPr marL="642915" indent="0" eaLnBrk="1" hangingPunct="1">
              <a:buNone/>
              <a:defRPr sz="844">
                <a:latin typeface="+mn-lt"/>
                <a:ea typeface="+mn-ea"/>
                <a:cs typeface="+mn-cs"/>
              </a:defRPr>
            </a:lvl3pPr>
            <a:lvl4pPr marL="964372" indent="0" eaLnBrk="1" hangingPunct="1">
              <a:buNone/>
              <a:defRPr sz="703">
                <a:latin typeface="+mn-lt"/>
                <a:ea typeface="+mn-ea"/>
                <a:cs typeface="+mn-cs"/>
              </a:defRPr>
            </a:lvl4pPr>
            <a:lvl5pPr marL="1285829" indent="0" eaLnBrk="1" hangingPunct="1">
              <a:buNone/>
              <a:defRPr sz="703">
                <a:latin typeface="+mn-lt"/>
                <a:ea typeface="+mn-ea"/>
                <a:cs typeface="+mn-cs"/>
              </a:defRPr>
            </a:lvl5pPr>
            <a:lvl6pPr marL="1607287" indent="0" eaLnBrk="1" hangingPunct="1">
              <a:buNone/>
              <a:defRPr sz="703">
                <a:latin typeface="+mn-lt"/>
                <a:ea typeface="+mn-ea"/>
                <a:cs typeface="+mn-cs"/>
              </a:defRPr>
            </a:lvl6pPr>
            <a:lvl7pPr marL="1928744" indent="0" eaLnBrk="1" hangingPunct="1">
              <a:buNone/>
              <a:defRPr sz="703">
                <a:latin typeface="+mn-lt"/>
                <a:ea typeface="+mn-ea"/>
                <a:cs typeface="+mn-cs"/>
              </a:defRPr>
            </a:lvl7pPr>
            <a:lvl8pPr marL="2250201" indent="0" eaLnBrk="1" hangingPunct="1">
              <a:buNone/>
              <a:defRPr sz="703">
                <a:latin typeface="+mn-lt"/>
                <a:ea typeface="+mn-ea"/>
                <a:cs typeface="+mn-cs"/>
              </a:defRPr>
            </a:lvl8pPr>
            <a:lvl9pPr marL="2571659" indent="0" eaLnBrk="1" hangingPunct="1">
              <a:buNone/>
              <a:defRPr sz="703">
                <a:latin typeface="+mn-lt"/>
                <a:ea typeface="+mn-ea"/>
                <a:cs typeface="+mn-cs"/>
              </a:defRPr>
            </a:lvl9pPr>
          </a:lstStyle>
          <a:p>
            <a:pPr defTabSz="914400">
              <a:spcBef>
                <a:spcPts val="1200"/>
              </a:spcBef>
            </a:pPr>
            <a:r>
              <a:rPr lang="en-AU" sz="2800" b="1" kern="0" dirty="0">
                <a:latin typeface="Arial"/>
                <a:cs typeface="Arial"/>
              </a:rPr>
              <a:t>Article 7 </a:t>
            </a:r>
            <a:r>
              <a:rPr lang="en-US" sz="2800" dirty="0">
                <a:latin typeface="Arial"/>
                <a:cs typeface="Arial"/>
              </a:rPr>
              <a:t>states, "Indigenous peoples have the collective right to live in freedom, peace and security as distinct peoples and shall not be subjected to any act of genocide or any other act of violence, including forcibly removing children of the group to another group.”</a:t>
            </a:r>
            <a:endParaRPr lang="en-US" sz="2800" dirty="0">
              <a:solidFill>
                <a:srgbClr val="762000"/>
              </a:solidFill>
              <a:latin typeface="Arial"/>
              <a:cs typeface="Arial"/>
            </a:endParaRPr>
          </a:p>
        </p:txBody>
      </p:sp>
      <p:pic>
        <p:nvPicPr>
          <p:cNvPr id="16" name="Picture 15">
            <a:extLst>
              <a:ext uri="{FF2B5EF4-FFF2-40B4-BE49-F238E27FC236}">
                <a16:creationId xmlns:a16="http://schemas.microsoft.com/office/drawing/2014/main" id="{DF9747C2-0906-4964-8931-B00DB5A55149}"/>
              </a:ext>
            </a:extLst>
          </p:cNvPr>
          <p:cNvPicPr/>
          <p:nvPr/>
        </p:nvPicPr>
        <p:blipFill>
          <a:blip r:embed="rId4">
            <a:extLst>
              <a:ext uri="{28A0092B-C50C-407E-A947-70E740481C1C}">
                <a14:useLocalDpi xmlns:a14="http://schemas.microsoft.com/office/drawing/2010/main"/>
              </a:ext>
            </a:extLst>
          </a:blip>
          <a:srcRect/>
          <a:stretch>
            <a:fillRect/>
          </a:stretch>
        </p:blipFill>
        <p:spPr bwMode="auto">
          <a:xfrm>
            <a:off x="988491" y="4533898"/>
            <a:ext cx="594866" cy="594866"/>
          </a:xfrm>
          <a:prstGeom prst="rect">
            <a:avLst/>
          </a:prstGeom>
          <a:noFill/>
          <a:ln>
            <a:noFill/>
          </a:ln>
        </p:spPr>
      </p:pic>
    </p:spTree>
    <p:extLst>
      <p:ext uri="{BB962C8B-B14F-4D97-AF65-F5344CB8AC3E}">
        <p14:creationId xmlns:p14="http://schemas.microsoft.com/office/powerpoint/2010/main" val="38945920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C8C4E50-D9F3-456D-A715-2FF6B11FC952}"/>
              </a:ext>
            </a:extLst>
          </p:cNvPr>
          <p:cNvSpPr>
            <a:spLocks noGrp="1"/>
          </p:cNvSpPr>
          <p:nvPr>
            <p:ph type="body" sz="half" idx="2"/>
          </p:nvPr>
        </p:nvSpPr>
        <p:spPr>
          <a:xfrm>
            <a:off x="584848" y="1552548"/>
            <a:ext cx="11196844" cy="2721740"/>
          </a:xfrm>
        </p:spPr>
        <p:txBody>
          <a:bodyPr lIns="91440" tIns="45720" rIns="91440" bIns="45720" anchor="t"/>
          <a:lstStyle/>
          <a:p>
            <a:pPr algn="l">
              <a:spcBef>
                <a:spcPts val="1200"/>
              </a:spcBef>
            </a:pPr>
            <a:r>
              <a:rPr lang="en-AU" sz="2800"/>
              <a:t>Australia’s First Nations Peoples have lived on and cared for this continent for more than 60,000 years. </a:t>
            </a:r>
          </a:p>
          <a:p>
            <a:pPr algn="l">
              <a:spcBef>
                <a:spcPts val="1200"/>
              </a:spcBef>
            </a:pPr>
            <a:r>
              <a:rPr lang="en-AU" sz="2800"/>
              <a:t>Despite the strength, wisdom, innovation and resilience that has enabled this, First Nations Australians experience challenges at proportionately higher rates than their fellow Australians.</a:t>
            </a:r>
            <a:endParaRPr lang="en-AU" sz="2800">
              <a:solidFill>
                <a:srgbClr val="0070C0"/>
              </a:solidFill>
            </a:endParaRPr>
          </a:p>
          <a:p>
            <a:pPr algn="l">
              <a:spcBef>
                <a:spcPts val="1200"/>
              </a:spcBef>
            </a:pPr>
            <a:endParaRPr lang="en-AU" sz="2800" i="1">
              <a:solidFill>
                <a:srgbClr val="C00000"/>
              </a:solidFill>
            </a:endParaRPr>
          </a:p>
          <a:p>
            <a:pPr algn="l"/>
            <a:endParaRPr lang="en-AU" sz="2800"/>
          </a:p>
          <a:p>
            <a:pPr algn="l" defTabSz="914400">
              <a:spcBef>
                <a:spcPct val="30000"/>
              </a:spcBef>
              <a:defRPr/>
            </a:pPr>
            <a:endParaRPr lang="en-AU" sz="2800"/>
          </a:p>
        </p:txBody>
      </p:sp>
      <p:sp>
        <p:nvSpPr>
          <p:cNvPr id="5" name="Title 4">
            <a:extLst>
              <a:ext uri="{FF2B5EF4-FFF2-40B4-BE49-F238E27FC236}">
                <a16:creationId xmlns:a16="http://schemas.microsoft.com/office/drawing/2014/main" id="{AA2DA02F-1A51-47BB-B8C0-92D2B2F6FB5A}"/>
              </a:ext>
            </a:extLst>
          </p:cNvPr>
          <p:cNvSpPr>
            <a:spLocks noGrp="1"/>
          </p:cNvSpPr>
          <p:nvPr>
            <p:ph type="title"/>
          </p:nvPr>
        </p:nvSpPr>
        <p:spPr/>
        <p:txBody>
          <a:bodyPr anchor="ctr"/>
          <a:lstStyle/>
          <a:p>
            <a:r>
              <a:rPr lang="en-US" sz="4000"/>
              <a:t>THE GAP </a:t>
            </a:r>
            <a:endParaRPr lang="en-AU" sz="4000"/>
          </a:p>
        </p:txBody>
      </p:sp>
      <p:sp>
        <p:nvSpPr>
          <p:cNvPr id="12" name="Rectangle 11">
            <a:extLst>
              <a:ext uri="{FF2B5EF4-FFF2-40B4-BE49-F238E27FC236}">
                <a16:creationId xmlns:a16="http://schemas.microsoft.com/office/drawing/2014/main" id="{5E4CB72F-7987-4328-8710-CDA516BEB263}"/>
              </a:ext>
            </a:extLst>
          </p:cNvPr>
          <p:cNvSpPr/>
          <p:nvPr/>
        </p:nvSpPr>
        <p:spPr>
          <a:xfrm>
            <a:off x="708059" y="4822433"/>
            <a:ext cx="10775882" cy="861774"/>
          </a:xfrm>
          <a:prstGeom prst="rect">
            <a:avLst/>
          </a:prstGeom>
        </p:spPr>
        <p:txBody>
          <a:bodyPr wrap="square" anchor="ctr">
            <a:spAutoFit/>
          </a:bodyPr>
          <a:lstStyle/>
          <a:p>
            <a:pPr algn="ctr">
              <a:spcBef>
                <a:spcPts val="1200"/>
              </a:spcBef>
            </a:pPr>
            <a:r>
              <a:rPr lang="en-AU" sz="2000">
                <a:solidFill>
                  <a:srgbClr val="762000"/>
                </a:solidFill>
                <a:latin typeface="Arial" panose="020B0604020202020204" pitchFamily="34" charset="0"/>
                <a:cs typeface="Arial" panose="020B0604020202020204" pitchFamily="34" charset="0"/>
              </a:rPr>
              <a:t>Investigate some key statistics, such as life expectancy and incarceration rates. </a:t>
            </a:r>
          </a:p>
          <a:p>
            <a:pPr algn="ctr">
              <a:spcBef>
                <a:spcPts val="1200"/>
              </a:spcBef>
            </a:pPr>
            <a:r>
              <a:rPr lang="en-AU" sz="2000">
                <a:solidFill>
                  <a:srgbClr val="762000"/>
                </a:solidFill>
                <a:latin typeface="Arial" panose="020B0604020202020204" pitchFamily="34" charset="0"/>
                <a:cs typeface="Arial" panose="020B0604020202020204" pitchFamily="34" charset="0"/>
              </a:rPr>
              <a:t>Why is there a gap? </a:t>
            </a:r>
            <a:endParaRPr lang="en-US" sz="2400">
              <a:solidFill>
                <a:srgbClr val="762000"/>
              </a:solidFill>
              <a:latin typeface="Arial" panose="020B0604020202020204" pitchFamily="34" charset="0"/>
              <a:cs typeface="Arial" panose="020B0604020202020204" pitchFamily="34" charset="0"/>
            </a:endParaRPr>
          </a:p>
        </p:txBody>
      </p:sp>
      <p:sp>
        <p:nvSpPr>
          <p:cNvPr id="7" name="Round Diagonal Corner Rectangle 1">
            <a:extLst>
              <a:ext uri="{FF2B5EF4-FFF2-40B4-BE49-F238E27FC236}">
                <a16:creationId xmlns:a16="http://schemas.microsoft.com/office/drawing/2014/main" id="{26DD9F1D-0588-404D-AFCE-B22F6F1ADF6C}"/>
              </a:ext>
            </a:extLst>
          </p:cNvPr>
          <p:cNvSpPr>
            <a:spLocks noChangeAspect="1"/>
          </p:cNvSpPr>
          <p:nvPr/>
        </p:nvSpPr>
        <p:spPr>
          <a:xfrm rot="16200000">
            <a:off x="5323795" y="-271351"/>
            <a:ext cx="1544411" cy="11056939"/>
          </a:xfrm>
          <a:prstGeom prst="rect">
            <a:avLst/>
          </a:prstGeom>
          <a:noFill/>
          <a:ln>
            <a:solidFill>
              <a:srgbClr val="762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18284898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Placeholder 14" descr="A close-up of colourful, round-woven pandanus mats.">
            <a:extLst>
              <a:ext uri="{FF2B5EF4-FFF2-40B4-BE49-F238E27FC236}">
                <a16:creationId xmlns:a16="http://schemas.microsoft.com/office/drawing/2014/main" id="{ADFDAB2D-209C-4A6E-9E01-001C76CE80CE}"/>
              </a:ext>
            </a:extLst>
          </p:cNvPr>
          <p:cNvPicPr>
            <a:picLocks noGrp="1" noChangeAspect="1"/>
          </p:cNvPicPr>
          <p:nvPr>
            <p:ph type="pic" sz="quarter" idx="10"/>
          </p:nvPr>
        </p:nvPicPr>
        <p:blipFill>
          <a:blip r:embed="rId3" cstate="hqprint">
            <a:extLst>
              <a:ext uri="{28A0092B-C50C-407E-A947-70E740481C1C}">
                <a14:useLocalDpi xmlns:a14="http://schemas.microsoft.com/office/drawing/2010/main"/>
              </a:ext>
            </a:extLst>
          </a:blip>
          <a:srcRect/>
          <a:stretch>
            <a:fillRect/>
          </a:stretch>
        </p:blipFill>
        <p:spPr/>
      </p:pic>
      <p:sp>
        <p:nvSpPr>
          <p:cNvPr id="3" name="Title 2">
            <a:extLst>
              <a:ext uri="{FF2B5EF4-FFF2-40B4-BE49-F238E27FC236}">
                <a16:creationId xmlns:a16="http://schemas.microsoft.com/office/drawing/2014/main" id="{7E7875A6-D030-4356-8215-FE23A92BAA7D}"/>
              </a:ext>
            </a:extLst>
          </p:cNvPr>
          <p:cNvSpPr>
            <a:spLocks noGrp="1"/>
          </p:cNvSpPr>
          <p:nvPr>
            <p:ph type="title"/>
          </p:nvPr>
        </p:nvSpPr>
        <p:spPr>
          <a:xfrm>
            <a:off x="7796177" y="1524670"/>
            <a:ext cx="3687445" cy="868932"/>
          </a:xfrm>
        </p:spPr>
        <p:txBody>
          <a:bodyPr/>
          <a:lstStyle/>
          <a:p>
            <a:pPr algn="r"/>
            <a:r>
              <a:rPr lang="en-US" dirty="0"/>
              <a:t>SEE</a:t>
            </a:r>
            <a:br>
              <a:rPr lang="en-US" sz="6600" dirty="0"/>
            </a:br>
            <a:r>
              <a:rPr lang="en-US" sz="6600" dirty="0"/>
              <a:t>judge</a:t>
            </a:r>
            <a:br>
              <a:rPr lang="en-US" dirty="0"/>
            </a:br>
            <a:r>
              <a:rPr lang="en-US" dirty="0"/>
              <a:t>act</a:t>
            </a:r>
            <a:br>
              <a:rPr lang="en-US" dirty="0"/>
            </a:br>
            <a:r>
              <a:rPr lang="en-US" dirty="0"/>
              <a:t>pray</a:t>
            </a:r>
          </a:p>
        </p:txBody>
      </p:sp>
      <p:sp>
        <p:nvSpPr>
          <p:cNvPr id="6" name="Text Placeholder 5">
            <a:extLst>
              <a:ext uri="{FF2B5EF4-FFF2-40B4-BE49-F238E27FC236}">
                <a16:creationId xmlns:a16="http://schemas.microsoft.com/office/drawing/2014/main" id="{5FB00FDE-6234-4789-A81B-688242FB344A}"/>
              </a:ext>
            </a:extLst>
          </p:cNvPr>
          <p:cNvSpPr>
            <a:spLocks noGrp="1"/>
          </p:cNvSpPr>
          <p:nvPr>
            <p:ph type="body" sz="quarter" idx="11"/>
          </p:nvPr>
        </p:nvSpPr>
        <p:spPr>
          <a:xfrm>
            <a:off x="183492" y="5939330"/>
            <a:ext cx="4847861" cy="247722"/>
          </a:xfrm>
        </p:spPr>
        <p:txBody>
          <a:bodyPr/>
          <a:lstStyle/>
          <a:p>
            <a:pPr algn="l"/>
            <a:r>
              <a:rPr lang="en-US" sz="900"/>
              <a:t>Photo: Richard Wainwright/Caritas Australia</a:t>
            </a:r>
            <a:endParaRPr lang="en-AU" sz="900"/>
          </a:p>
        </p:txBody>
      </p:sp>
    </p:spTree>
    <p:extLst>
      <p:ext uri="{BB962C8B-B14F-4D97-AF65-F5344CB8AC3E}">
        <p14:creationId xmlns:p14="http://schemas.microsoft.com/office/powerpoint/2010/main" val="29109194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C8C4E50-D9F3-456D-A715-2FF6B11FC952}"/>
              </a:ext>
            </a:extLst>
          </p:cNvPr>
          <p:cNvSpPr>
            <a:spLocks noGrp="1"/>
          </p:cNvSpPr>
          <p:nvPr>
            <p:ph type="body" sz="half" idx="2"/>
          </p:nvPr>
        </p:nvSpPr>
        <p:spPr>
          <a:xfrm>
            <a:off x="584848" y="1552548"/>
            <a:ext cx="7208024" cy="2721740"/>
          </a:xfrm>
        </p:spPr>
        <p:txBody>
          <a:bodyPr lIns="91440" tIns="45720" rIns="91440" bIns="45720" anchor="t"/>
          <a:lstStyle/>
          <a:p>
            <a:pPr>
              <a:spcBef>
                <a:spcPts val="1200"/>
              </a:spcBef>
            </a:pPr>
            <a:r>
              <a:rPr lang="en-AU" sz="2800"/>
              <a:t>On 13 February 2008, Prime Minister Kevin Rudd made a </a:t>
            </a:r>
            <a:r>
              <a:rPr lang="en-AU" sz="2800" b="1"/>
              <a:t>National Apology </a:t>
            </a:r>
            <a:r>
              <a:rPr lang="en-AU" sz="2800"/>
              <a:t>to Australia’s First Nations Peoples, especially the Stolen Generations.</a:t>
            </a:r>
          </a:p>
          <a:p>
            <a:pPr>
              <a:spcBef>
                <a:spcPts val="1200"/>
              </a:spcBef>
            </a:pPr>
            <a:endParaRPr lang="en-AU" sz="2800" i="1">
              <a:solidFill>
                <a:srgbClr val="C00000"/>
              </a:solidFill>
            </a:endParaRPr>
          </a:p>
          <a:p>
            <a:endParaRPr lang="en-AU" sz="2800"/>
          </a:p>
          <a:p>
            <a:pPr defTabSz="914400">
              <a:spcBef>
                <a:spcPct val="30000"/>
              </a:spcBef>
              <a:defRPr/>
            </a:pPr>
            <a:endParaRPr lang="en-AU" sz="2800"/>
          </a:p>
        </p:txBody>
      </p:sp>
      <p:sp>
        <p:nvSpPr>
          <p:cNvPr id="5" name="Title 4">
            <a:extLst>
              <a:ext uri="{FF2B5EF4-FFF2-40B4-BE49-F238E27FC236}">
                <a16:creationId xmlns:a16="http://schemas.microsoft.com/office/drawing/2014/main" id="{AA2DA02F-1A51-47BB-B8C0-92D2B2F6FB5A}"/>
              </a:ext>
            </a:extLst>
          </p:cNvPr>
          <p:cNvSpPr>
            <a:spLocks noGrp="1"/>
          </p:cNvSpPr>
          <p:nvPr>
            <p:ph type="title"/>
          </p:nvPr>
        </p:nvSpPr>
        <p:spPr/>
        <p:txBody>
          <a:bodyPr anchor="ctr"/>
          <a:lstStyle/>
          <a:p>
            <a:r>
              <a:rPr lang="en-US" sz="4000"/>
              <a:t>THE APOLOGY</a:t>
            </a:r>
            <a:endParaRPr lang="en-AU" sz="4000"/>
          </a:p>
        </p:txBody>
      </p:sp>
      <p:sp>
        <p:nvSpPr>
          <p:cNvPr id="10" name="Round Diagonal Corner Rectangle 1">
            <a:extLst>
              <a:ext uri="{FF2B5EF4-FFF2-40B4-BE49-F238E27FC236}">
                <a16:creationId xmlns:a16="http://schemas.microsoft.com/office/drawing/2014/main" id="{6434F116-DCA9-4637-9B41-22F15903F788}"/>
              </a:ext>
            </a:extLst>
          </p:cNvPr>
          <p:cNvSpPr>
            <a:spLocks noChangeAspect="1"/>
          </p:cNvSpPr>
          <p:nvPr/>
        </p:nvSpPr>
        <p:spPr>
          <a:xfrm rot="16200000">
            <a:off x="3302009" y="1484307"/>
            <a:ext cx="1860372" cy="7121358"/>
          </a:xfrm>
          <a:prstGeom prst="rect">
            <a:avLst/>
          </a:prstGeom>
          <a:noFill/>
          <a:ln>
            <a:solidFill>
              <a:srgbClr val="762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Rectangle 11">
            <a:extLst>
              <a:ext uri="{FF2B5EF4-FFF2-40B4-BE49-F238E27FC236}">
                <a16:creationId xmlns:a16="http://schemas.microsoft.com/office/drawing/2014/main" id="{5E4CB72F-7987-4328-8710-CDA516BEB263}"/>
              </a:ext>
            </a:extLst>
          </p:cNvPr>
          <p:cNvSpPr/>
          <p:nvPr/>
        </p:nvSpPr>
        <p:spPr>
          <a:xfrm>
            <a:off x="2008871" y="4471040"/>
            <a:ext cx="5424485" cy="1169551"/>
          </a:xfrm>
          <a:prstGeom prst="rect">
            <a:avLst/>
          </a:prstGeom>
        </p:spPr>
        <p:txBody>
          <a:bodyPr wrap="square" anchor="ctr">
            <a:spAutoFit/>
          </a:bodyPr>
          <a:lstStyle/>
          <a:p>
            <a:pPr algn="ctr">
              <a:spcBef>
                <a:spcPts val="1200"/>
              </a:spcBef>
            </a:pPr>
            <a:r>
              <a:rPr lang="en-AU" sz="2000">
                <a:solidFill>
                  <a:srgbClr val="762000"/>
                </a:solidFill>
                <a:latin typeface="Arial" panose="020B0604020202020204" pitchFamily="34" charset="0"/>
                <a:cs typeface="Arial" panose="020B0604020202020204" pitchFamily="34" charset="0"/>
              </a:rPr>
              <a:t>Watch </a:t>
            </a:r>
            <a:r>
              <a:rPr lang="en-US" sz="2000">
                <a:solidFill>
                  <a:srgbClr val="762000"/>
                </a:solidFill>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Kevin Rudd making the Apology</a:t>
            </a:r>
            <a:r>
              <a:rPr lang="en-AU" sz="2000">
                <a:solidFill>
                  <a:srgbClr val="762000"/>
                </a:solidFill>
                <a:latin typeface="Arial" panose="020B0604020202020204" pitchFamily="34" charset="0"/>
                <a:cs typeface="Arial" panose="020B0604020202020204" pitchFamily="34" charset="0"/>
              </a:rPr>
              <a:t>. </a:t>
            </a:r>
          </a:p>
          <a:p>
            <a:pPr algn="ctr">
              <a:spcBef>
                <a:spcPts val="1200"/>
              </a:spcBef>
            </a:pPr>
            <a:r>
              <a:rPr lang="en-AU" sz="2000">
                <a:solidFill>
                  <a:srgbClr val="762000"/>
                </a:solidFill>
                <a:latin typeface="Arial" panose="020B0604020202020204" pitchFamily="34" charset="0"/>
                <a:cs typeface="Arial" panose="020B0604020202020204" pitchFamily="34" charset="0"/>
              </a:rPr>
              <a:t>Why do you think the National Apology was so important?</a:t>
            </a:r>
          </a:p>
        </p:txBody>
      </p:sp>
      <p:pic>
        <p:nvPicPr>
          <p:cNvPr id="7" name="Picture 6">
            <a:extLst>
              <a:ext uri="{FF2B5EF4-FFF2-40B4-BE49-F238E27FC236}">
                <a16:creationId xmlns:a16="http://schemas.microsoft.com/office/drawing/2014/main" id="{C27BFE43-5866-463F-957F-BCDC38D5F1FB}"/>
              </a:ext>
            </a:extLst>
          </p:cNvPr>
          <p:cNvPicPr/>
          <p:nvPr/>
        </p:nvPicPr>
        <p:blipFill>
          <a:blip r:embed="rId4">
            <a:extLst>
              <a:ext uri="{28A0092B-C50C-407E-A947-70E740481C1C}">
                <a14:useLocalDpi xmlns:a14="http://schemas.microsoft.com/office/drawing/2010/main"/>
              </a:ext>
            </a:extLst>
          </a:blip>
          <a:srcRect/>
          <a:stretch>
            <a:fillRect/>
          </a:stretch>
        </p:blipFill>
        <p:spPr bwMode="auto">
          <a:xfrm>
            <a:off x="1073239" y="4401272"/>
            <a:ext cx="594866" cy="594866"/>
          </a:xfrm>
          <a:prstGeom prst="rect">
            <a:avLst/>
          </a:prstGeom>
          <a:noFill/>
          <a:ln>
            <a:noFill/>
          </a:ln>
        </p:spPr>
      </p:pic>
      <p:sp>
        <p:nvSpPr>
          <p:cNvPr id="13" name="Text Placeholder 6">
            <a:extLst>
              <a:ext uri="{FF2B5EF4-FFF2-40B4-BE49-F238E27FC236}">
                <a16:creationId xmlns:a16="http://schemas.microsoft.com/office/drawing/2014/main" id="{4A0EE959-8C55-412D-B0B7-82000CD90DF2}"/>
              </a:ext>
            </a:extLst>
          </p:cNvPr>
          <p:cNvSpPr txBox="1">
            <a:spLocks/>
          </p:cNvSpPr>
          <p:nvPr/>
        </p:nvSpPr>
        <p:spPr>
          <a:xfrm>
            <a:off x="8192559" y="4401272"/>
            <a:ext cx="3992980" cy="1628054"/>
          </a:xfrm>
          <a:prstGeom prst="rect">
            <a:avLst/>
          </a:prstGeom>
        </p:spPr>
        <p:txBody>
          <a:bodyPr lIns="91440" tIns="45720" rIns="91440" bIns="45720" anchor="ctr">
            <a:noAutofit/>
          </a:bodyPr>
          <a:lstStyle>
            <a:lvl1pPr marL="0" indent="0" algn="r" defTabSz="685800" rtl="0" eaLnBrk="1" latinLnBrk="0" hangingPunct="1">
              <a:lnSpc>
                <a:spcPct val="90000"/>
              </a:lnSpc>
              <a:spcBef>
                <a:spcPts val="750"/>
              </a:spcBef>
              <a:buFontTx/>
              <a:buNone/>
              <a:defRPr sz="950" kern="1200">
                <a:solidFill>
                  <a:schemeClr val="bg1"/>
                </a:solidFill>
                <a:latin typeface="Arial"/>
                <a:ea typeface="+mn-ea"/>
                <a:cs typeface="+mn-cs"/>
              </a:defRPr>
            </a:lvl1pPr>
            <a:lvl2pPr marL="342900" indent="0" algn="l" defTabSz="685800" rtl="0" eaLnBrk="1" latinLnBrk="0" hangingPunct="1">
              <a:lnSpc>
                <a:spcPct val="90000"/>
              </a:lnSpc>
              <a:spcBef>
                <a:spcPts val="375"/>
              </a:spcBef>
              <a:buFontTx/>
              <a:buNone/>
              <a:defRPr sz="1050" kern="1200">
                <a:solidFill>
                  <a:schemeClr val="tx1"/>
                </a:solidFill>
                <a:latin typeface=""/>
                <a:ea typeface="+mn-ea"/>
                <a:cs typeface="+mn-cs"/>
              </a:defRPr>
            </a:lvl2pPr>
            <a:lvl3pPr marL="685800" indent="0" algn="l" defTabSz="685800" rtl="0" eaLnBrk="1" latinLnBrk="0" hangingPunct="1">
              <a:lnSpc>
                <a:spcPct val="90000"/>
              </a:lnSpc>
              <a:spcBef>
                <a:spcPts val="375"/>
              </a:spcBef>
              <a:buFontTx/>
              <a:buNone/>
              <a:defRPr sz="1050" kern="1200">
                <a:solidFill>
                  <a:schemeClr val="tx1"/>
                </a:solidFill>
                <a:latin typeface=""/>
                <a:ea typeface="+mn-ea"/>
                <a:cs typeface="+mn-cs"/>
              </a:defRPr>
            </a:lvl3pPr>
            <a:lvl4pPr marL="1028700" indent="0" algn="l" defTabSz="685800" rtl="0" eaLnBrk="1" latinLnBrk="0" hangingPunct="1">
              <a:lnSpc>
                <a:spcPct val="90000"/>
              </a:lnSpc>
              <a:spcBef>
                <a:spcPts val="375"/>
              </a:spcBef>
              <a:buFontTx/>
              <a:buNone/>
              <a:defRPr sz="1050" kern="1200">
                <a:solidFill>
                  <a:schemeClr val="tx1"/>
                </a:solidFill>
                <a:latin typeface=""/>
                <a:ea typeface="+mn-ea"/>
                <a:cs typeface="+mn-cs"/>
              </a:defRPr>
            </a:lvl4pPr>
            <a:lvl5pPr marL="1371600" indent="0" algn="l" defTabSz="685800" rtl="0" eaLnBrk="1" latinLnBrk="0" hangingPunct="1">
              <a:lnSpc>
                <a:spcPct val="90000"/>
              </a:lnSpc>
              <a:spcBef>
                <a:spcPts val="375"/>
              </a:spcBef>
              <a:buFontTx/>
              <a:buNone/>
              <a:defRPr sz="1050" kern="1200">
                <a:solidFill>
                  <a:schemeClr val="tx1"/>
                </a:solidFill>
                <a:latin typeface=""/>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l"/>
            <a:r>
              <a:rPr lang="en-US" sz="1200" dirty="0">
                <a:solidFill>
                  <a:schemeClr val="tx1">
                    <a:lumMod val="75000"/>
                    <a:lumOff val="25000"/>
                  </a:schemeClr>
                </a:solidFill>
              </a:rPr>
              <a:t>Caritas Australia CEO Kirsty Robertson with </a:t>
            </a:r>
            <a:r>
              <a:rPr lang="en-US" sz="1200" dirty="0" err="1">
                <a:solidFill>
                  <a:schemeClr val="tx1">
                    <a:lumMod val="75000"/>
                    <a:lumOff val="25000"/>
                  </a:schemeClr>
                </a:solidFill>
              </a:rPr>
              <a:t>Kinchela</a:t>
            </a:r>
            <a:r>
              <a:rPr lang="en-US" sz="1200" dirty="0">
                <a:solidFill>
                  <a:schemeClr val="tx1">
                    <a:lumMod val="75000"/>
                    <a:lumOff val="25000"/>
                  </a:schemeClr>
                </a:solidFill>
              </a:rPr>
              <a:t> Boys Home Aboriginal Corporation (KBHAC) board members, Uncle Carey Jarrett, #16 (left) and Uncle Richard Campbell, #28 (right), in 2022, outside KBHAC’s Mobile Education Centre. Supported by Caritas Australia, KBHAC helps survivors of the Stolen Generations. It also hosts </a:t>
            </a:r>
            <a:r>
              <a:rPr lang="en-US" sz="1200" dirty="0">
                <a:solidFill>
                  <a:schemeClr val="tx1">
                    <a:lumMod val="75000"/>
                    <a:lumOff val="25000"/>
                  </a:schemeClr>
                </a:solidFill>
                <a:hlinkClick r:id="rId5">
                  <a:extLst>
                    <a:ext uri="{A12FA001-AC4F-418D-AE19-62706E023703}">
                      <ahyp:hlinkClr xmlns:ahyp="http://schemas.microsoft.com/office/drawing/2018/hyperlinkcolor" val="tx"/>
                    </a:ext>
                  </a:extLst>
                </a:hlinkClick>
              </a:rPr>
              <a:t>Stolen Generation Truth Telling Sessions</a:t>
            </a:r>
            <a:r>
              <a:rPr lang="en-US" sz="1200" dirty="0">
                <a:solidFill>
                  <a:schemeClr val="tx1">
                    <a:lumMod val="75000"/>
                    <a:lumOff val="25000"/>
                  </a:schemeClr>
                </a:solidFill>
              </a:rPr>
              <a:t> for schools and other </a:t>
            </a:r>
            <a:r>
              <a:rPr lang="en-US" sz="1200" dirty="0" err="1">
                <a:solidFill>
                  <a:schemeClr val="tx1">
                    <a:lumMod val="75000"/>
                    <a:lumOff val="25000"/>
                  </a:schemeClr>
                </a:solidFill>
              </a:rPr>
              <a:t>organisations</a:t>
            </a:r>
            <a:r>
              <a:rPr lang="en-US" sz="1200" dirty="0">
                <a:solidFill>
                  <a:schemeClr val="tx1">
                    <a:lumMod val="75000"/>
                    <a:lumOff val="25000"/>
                  </a:schemeClr>
                </a:solidFill>
              </a:rPr>
              <a:t>, to help deepen understanding in the wider community. Photo: Caritas Australia​</a:t>
            </a:r>
            <a:endParaRPr lang="en-US" sz="1600" dirty="0">
              <a:solidFill>
                <a:schemeClr val="tx1">
                  <a:lumMod val="75000"/>
                  <a:lumOff val="25000"/>
                </a:schemeClr>
              </a:solidFill>
            </a:endParaRPr>
          </a:p>
        </p:txBody>
      </p:sp>
      <p:pic>
        <p:nvPicPr>
          <p:cNvPr id="3" name="Picture 2" descr="Three people smile as they stand, side-by-side, next to a large bus whose exterior features a traditional First Nations Australian dot painting.">
            <a:extLst>
              <a:ext uri="{FF2B5EF4-FFF2-40B4-BE49-F238E27FC236}">
                <a16:creationId xmlns:a16="http://schemas.microsoft.com/office/drawing/2014/main" id="{F7D5731A-F641-479D-9BA2-820CCDDC9D9B}"/>
              </a:ext>
            </a:extLst>
          </p:cNvPr>
          <p:cNvPicPr>
            <a:picLocks noChangeAspect="1"/>
          </p:cNvPicPr>
          <p:nvPr/>
        </p:nvPicPr>
        <p:blipFill rotWithShape="1">
          <a:blip r:embed="rId6" cstate="hqprint">
            <a:extLst>
              <a:ext uri="{28A0092B-C50C-407E-A947-70E740481C1C}">
                <a14:useLocalDpi xmlns:a14="http://schemas.microsoft.com/office/drawing/2010/main"/>
              </a:ext>
            </a:extLst>
          </a:blip>
          <a:srcRect/>
          <a:stretch/>
        </p:blipFill>
        <p:spPr>
          <a:xfrm>
            <a:off x="8226533" y="1552549"/>
            <a:ext cx="3960000" cy="2702441"/>
          </a:xfrm>
          <a:prstGeom prst="rect">
            <a:avLst/>
          </a:prstGeom>
        </p:spPr>
      </p:pic>
    </p:spTree>
    <p:extLst>
      <p:ext uri="{BB962C8B-B14F-4D97-AF65-F5344CB8AC3E}">
        <p14:creationId xmlns:p14="http://schemas.microsoft.com/office/powerpoint/2010/main" val="25517586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C8C4E50-D9F3-456D-A715-2FF6B11FC952}"/>
              </a:ext>
            </a:extLst>
          </p:cNvPr>
          <p:cNvSpPr>
            <a:spLocks noGrp="1"/>
          </p:cNvSpPr>
          <p:nvPr>
            <p:ph type="body" sz="half" idx="2"/>
          </p:nvPr>
        </p:nvSpPr>
        <p:spPr>
          <a:xfrm>
            <a:off x="584847" y="1552548"/>
            <a:ext cx="11159477" cy="2721740"/>
          </a:xfrm>
        </p:spPr>
        <p:txBody>
          <a:bodyPr lIns="91440" tIns="45720" rIns="91440" bIns="45720" anchor="t"/>
          <a:lstStyle/>
          <a:p>
            <a:pPr>
              <a:spcBef>
                <a:spcPts val="1200"/>
              </a:spcBef>
            </a:pPr>
            <a:r>
              <a:rPr lang="en-AU" sz="2800" kern="1200"/>
              <a:t>In 2008, Australians and the Australian Government made a commitment to ‘close the gap’ between First Nations Australians and non-First Nations Australians. Introducing ‘Close the Gap’, Prime Minister Kevin Rudd said, “This new partnership on closing the gap will set concrete targets for the future…”</a:t>
            </a:r>
            <a:endParaRPr lang="en-AU" sz="2800"/>
          </a:p>
          <a:p>
            <a:pPr>
              <a:spcBef>
                <a:spcPts val="1200"/>
              </a:spcBef>
            </a:pPr>
            <a:endParaRPr lang="en-AU" sz="2800" i="1">
              <a:solidFill>
                <a:srgbClr val="C00000"/>
              </a:solidFill>
            </a:endParaRPr>
          </a:p>
          <a:p>
            <a:endParaRPr lang="en-AU" sz="2800"/>
          </a:p>
          <a:p>
            <a:pPr defTabSz="914400">
              <a:spcBef>
                <a:spcPct val="30000"/>
              </a:spcBef>
              <a:defRPr/>
            </a:pPr>
            <a:endParaRPr lang="en-AU" sz="2800"/>
          </a:p>
        </p:txBody>
      </p:sp>
      <p:sp>
        <p:nvSpPr>
          <p:cNvPr id="5" name="Title 4">
            <a:extLst>
              <a:ext uri="{FF2B5EF4-FFF2-40B4-BE49-F238E27FC236}">
                <a16:creationId xmlns:a16="http://schemas.microsoft.com/office/drawing/2014/main" id="{AA2DA02F-1A51-47BB-B8C0-92D2B2F6FB5A}"/>
              </a:ext>
            </a:extLst>
          </p:cNvPr>
          <p:cNvSpPr>
            <a:spLocks noGrp="1"/>
          </p:cNvSpPr>
          <p:nvPr>
            <p:ph type="title"/>
          </p:nvPr>
        </p:nvSpPr>
        <p:spPr/>
        <p:txBody>
          <a:bodyPr anchor="ctr"/>
          <a:lstStyle/>
          <a:p>
            <a:r>
              <a:rPr lang="en-US" sz="4000"/>
              <a:t>CLOSING THE GAP</a:t>
            </a:r>
            <a:endParaRPr lang="en-AU" sz="4000"/>
          </a:p>
        </p:txBody>
      </p:sp>
      <p:sp>
        <p:nvSpPr>
          <p:cNvPr id="10" name="Round Diagonal Corner Rectangle 1">
            <a:extLst>
              <a:ext uri="{FF2B5EF4-FFF2-40B4-BE49-F238E27FC236}">
                <a16:creationId xmlns:a16="http://schemas.microsoft.com/office/drawing/2014/main" id="{6434F116-DCA9-4637-9B41-22F15903F788}"/>
              </a:ext>
            </a:extLst>
          </p:cNvPr>
          <p:cNvSpPr>
            <a:spLocks noChangeAspect="1"/>
          </p:cNvSpPr>
          <p:nvPr/>
        </p:nvSpPr>
        <p:spPr>
          <a:xfrm rot="16200000">
            <a:off x="5250902" y="-409084"/>
            <a:ext cx="1672881" cy="11039624"/>
          </a:xfrm>
          <a:prstGeom prst="rect">
            <a:avLst/>
          </a:prstGeom>
          <a:noFill/>
          <a:ln>
            <a:solidFill>
              <a:srgbClr val="762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Rectangle 11">
            <a:extLst>
              <a:ext uri="{FF2B5EF4-FFF2-40B4-BE49-F238E27FC236}">
                <a16:creationId xmlns:a16="http://schemas.microsoft.com/office/drawing/2014/main" id="{5E4CB72F-7987-4328-8710-CDA516BEB263}"/>
              </a:ext>
            </a:extLst>
          </p:cNvPr>
          <p:cNvSpPr/>
          <p:nvPr/>
        </p:nvSpPr>
        <p:spPr>
          <a:xfrm>
            <a:off x="1608211" y="4449009"/>
            <a:ext cx="8958262" cy="1323439"/>
          </a:xfrm>
          <a:prstGeom prst="rect">
            <a:avLst/>
          </a:prstGeom>
        </p:spPr>
        <p:txBody>
          <a:bodyPr wrap="square" anchor="ctr">
            <a:spAutoFit/>
          </a:bodyPr>
          <a:lstStyle/>
          <a:p>
            <a:pPr algn="ctr">
              <a:spcBef>
                <a:spcPts val="1200"/>
              </a:spcBef>
            </a:pPr>
            <a:r>
              <a:rPr lang="en-AU" sz="2000">
                <a:solidFill>
                  <a:srgbClr val="762000"/>
                </a:solidFill>
                <a:latin typeface="Arial" panose="020B0604020202020204" pitchFamily="34" charset="0"/>
                <a:cs typeface="Arial" panose="020B0604020202020204" pitchFamily="34" charset="0"/>
              </a:rPr>
              <a:t>Explore the </a:t>
            </a:r>
            <a:r>
              <a:rPr lang="en-AU" sz="2000" i="1">
                <a:solidFill>
                  <a:srgbClr val="762000"/>
                </a:solidFill>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Closing the Gap</a:t>
            </a:r>
            <a:r>
              <a:rPr lang="en-AU" sz="2000" i="1">
                <a:solidFill>
                  <a:srgbClr val="762000"/>
                </a:solidFill>
                <a:latin typeface="Arial" panose="020B0604020202020204" pitchFamily="34" charset="0"/>
                <a:cs typeface="Arial" panose="020B0604020202020204" pitchFamily="34" charset="0"/>
              </a:rPr>
              <a:t> </a:t>
            </a:r>
            <a:r>
              <a:rPr lang="en-AU" sz="2000">
                <a:solidFill>
                  <a:srgbClr val="762000"/>
                </a:solidFill>
                <a:latin typeface="Arial" panose="020B0604020202020204" pitchFamily="34" charset="0"/>
                <a:cs typeface="Arial" panose="020B0604020202020204" pitchFamily="34" charset="0"/>
              </a:rPr>
              <a:t>targets. </a:t>
            </a:r>
          </a:p>
          <a:p>
            <a:pPr algn="ctr">
              <a:spcBef>
                <a:spcPts val="1200"/>
              </a:spcBef>
            </a:pPr>
            <a:r>
              <a:rPr lang="en-US" sz="2000">
                <a:solidFill>
                  <a:srgbClr val="762000"/>
                </a:solidFill>
                <a:latin typeface="Arial" panose="020B0604020202020204" pitchFamily="34" charset="0"/>
                <a:cs typeface="Arial" panose="020B0604020202020204" pitchFamily="34" charset="0"/>
              </a:rPr>
              <a:t>Match the targets with one or more </a:t>
            </a:r>
            <a:r>
              <a:rPr lang="en-US" sz="2000">
                <a:solidFill>
                  <a:srgbClr val="762000"/>
                </a:solidFill>
                <a:latin typeface="Arial" panose="020B060402020202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Sustainable Development Goals</a:t>
            </a:r>
            <a:r>
              <a:rPr lang="en-US" sz="2000">
                <a:solidFill>
                  <a:srgbClr val="762000"/>
                </a:solidFill>
                <a:latin typeface="Arial" panose="020B0604020202020204" pitchFamily="34" charset="0"/>
                <a:cs typeface="Arial" panose="020B0604020202020204" pitchFamily="34" charset="0"/>
              </a:rPr>
              <a:t>.</a:t>
            </a:r>
          </a:p>
          <a:p>
            <a:pPr algn="ctr">
              <a:spcBef>
                <a:spcPts val="1200"/>
              </a:spcBef>
            </a:pPr>
            <a:r>
              <a:rPr lang="en-US" sz="2000">
                <a:solidFill>
                  <a:srgbClr val="762000"/>
                </a:solidFill>
                <a:latin typeface="Arial" panose="020B0604020202020204" pitchFamily="34" charset="0"/>
                <a:cs typeface="Arial" panose="020B0604020202020204" pitchFamily="34" charset="0"/>
              </a:rPr>
              <a:t>Which </a:t>
            </a:r>
            <a:r>
              <a:rPr lang="en-US" sz="2000">
                <a:solidFill>
                  <a:srgbClr val="762000"/>
                </a:solidFill>
                <a:latin typeface="Arial" panose="020B0604020202020204" pitchFamily="34" charset="0"/>
                <a:cs typeface="Arial" panose="020B0604020202020204" pitchFamily="34" charset="0"/>
                <a:hlinkClick r:id="rId5">
                  <a:extLst>
                    <a:ext uri="{A12FA001-AC4F-418D-AE19-62706E023703}">
                      <ahyp:hlinkClr xmlns:ahyp="http://schemas.microsoft.com/office/drawing/2018/hyperlinkcolor" val="tx"/>
                    </a:ext>
                  </a:extLst>
                </a:hlinkClick>
              </a:rPr>
              <a:t>human rights</a:t>
            </a:r>
            <a:r>
              <a:rPr lang="en-US" sz="2000">
                <a:solidFill>
                  <a:srgbClr val="762000"/>
                </a:solidFill>
                <a:latin typeface="Arial" panose="020B0604020202020204" pitchFamily="34" charset="0"/>
                <a:cs typeface="Arial" panose="020B0604020202020204" pitchFamily="34" charset="0"/>
              </a:rPr>
              <a:t> will ‘Closing the Gap’ address?</a:t>
            </a:r>
          </a:p>
        </p:txBody>
      </p:sp>
    </p:spTree>
    <p:extLst>
      <p:ext uri="{BB962C8B-B14F-4D97-AF65-F5344CB8AC3E}">
        <p14:creationId xmlns:p14="http://schemas.microsoft.com/office/powerpoint/2010/main" val="24690983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C8C4E50-D9F3-456D-A715-2FF6B11FC952}"/>
              </a:ext>
            </a:extLst>
          </p:cNvPr>
          <p:cNvSpPr>
            <a:spLocks noGrp="1"/>
          </p:cNvSpPr>
          <p:nvPr>
            <p:ph type="body" sz="half" idx="2"/>
          </p:nvPr>
        </p:nvSpPr>
        <p:spPr>
          <a:xfrm>
            <a:off x="584849" y="1552548"/>
            <a:ext cx="4772964" cy="4394624"/>
          </a:xfrm>
        </p:spPr>
        <p:txBody>
          <a:bodyPr lIns="91440" tIns="45720" rIns="91440" bIns="45720" anchor="t"/>
          <a:lstStyle/>
          <a:p>
            <a:pPr>
              <a:spcAft>
                <a:spcPts val="1200"/>
              </a:spcAft>
            </a:pPr>
            <a:r>
              <a:rPr lang="en-AU" sz="2800" b="1">
                <a:latin typeface="Arial"/>
                <a:cs typeface="Arial"/>
              </a:rPr>
              <a:t>The Statement From the Heart </a:t>
            </a:r>
            <a:r>
              <a:rPr lang="en-AU" sz="2800">
                <a:latin typeface="Arial"/>
                <a:cs typeface="Arial"/>
              </a:rPr>
              <a:t>is an invitation from First Nations Peoples issued to all Australians on 26 May 2017.</a:t>
            </a:r>
          </a:p>
        </p:txBody>
      </p:sp>
      <p:sp>
        <p:nvSpPr>
          <p:cNvPr id="5" name="Title 4">
            <a:extLst>
              <a:ext uri="{FF2B5EF4-FFF2-40B4-BE49-F238E27FC236}">
                <a16:creationId xmlns:a16="http://schemas.microsoft.com/office/drawing/2014/main" id="{AA2DA02F-1A51-47BB-B8C0-92D2B2F6FB5A}"/>
              </a:ext>
            </a:extLst>
          </p:cNvPr>
          <p:cNvSpPr>
            <a:spLocks noGrp="1"/>
          </p:cNvSpPr>
          <p:nvPr>
            <p:ph type="title"/>
          </p:nvPr>
        </p:nvSpPr>
        <p:spPr>
          <a:xfrm>
            <a:off x="567529" y="334863"/>
            <a:ext cx="10721793" cy="562570"/>
          </a:xfrm>
        </p:spPr>
        <p:txBody>
          <a:bodyPr lIns="91440" tIns="45720" rIns="91440" bIns="45720" anchor="ctr"/>
          <a:lstStyle/>
          <a:p>
            <a:r>
              <a:rPr lang="en-US" sz="4000">
                <a:latin typeface="Arial"/>
                <a:cs typeface="Arial"/>
              </a:rPr>
              <a:t>THE STATEMENT FROM THE HEART</a:t>
            </a:r>
            <a:endParaRPr lang="en-AU" sz="4000">
              <a:latin typeface="Arial"/>
              <a:cs typeface="Arial"/>
            </a:endParaRPr>
          </a:p>
        </p:txBody>
      </p:sp>
      <p:pic>
        <p:nvPicPr>
          <p:cNvPr id="8" name="Picture 7" descr="A photo of the Uluru Statement From the Heart, including the text and signatures bordered by a traditional First Nations Australian dot painting.">
            <a:extLst>
              <a:ext uri="{FF2B5EF4-FFF2-40B4-BE49-F238E27FC236}">
                <a16:creationId xmlns:a16="http://schemas.microsoft.com/office/drawing/2014/main" id="{4C1110FD-FE68-4315-8073-94518ACF8A4A}"/>
              </a:ext>
            </a:extLst>
          </p:cNvPr>
          <p:cNvPicPr>
            <a:picLocks noChangeAspect="1"/>
          </p:cNvPicPr>
          <p:nvPr/>
        </p:nvPicPr>
        <p:blipFill>
          <a:blip r:embed="rId3"/>
          <a:stretch>
            <a:fillRect/>
          </a:stretch>
        </p:blipFill>
        <p:spPr>
          <a:xfrm>
            <a:off x="5586413" y="1545401"/>
            <a:ext cx="6605587" cy="4408917"/>
          </a:xfrm>
          <a:prstGeom prst="rect">
            <a:avLst/>
          </a:prstGeom>
        </p:spPr>
      </p:pic>
      <p:sp>
        <p:nvSpPr>
          <p:cNvPr id="9" name="Text Placeholder 6">
            <a:extLst>
              <a:ext uri="{FF2B5EF4-FFF2-40B4-BE49-F238E27FC236}">
                <a16:creationId xmlns:a16="http://schemas.microsoft.com/office/drawing/2014/main" id="{6B3888BB-8661-4FB0-A673-F1C824267061}"/>
              </a:ext>
            </a:extLst>
          </p:cNvPr>
          <p:cNvSpPr txBox="1">
            <a:spLocks/>
          </p:cNvSpPr>
          <p:nvPr/>
        </p:nvSpPr>
        <p:spPr>
          <a:xfrm>
            <a:off x="584848" y="5719000"/>
            <a:ext cx="4772964" cy="328188"/>
          </a:xfrm>
          <a:prstGeom prst="rect">
            <a:avLst/>
          </a:prstGeom>
        </p:spPr>
        <p:txBody>
          <a:bodyPr lIns="91440" tIns="45720" rIns="91440" bIns="45720" anchor="ctr">
            <a:noAutofit/>
          </a:bodyPr>
          <a:lstStyle>
            <a:lvl1pPr marL="0" indent="0" algn="r" defTabSz="685800" rtl="0" eaLnBrk="1" latinLnBrk="0" hangingPunct="1">
              <a:lnSpc>
                <a:spcPct val="90000"/>
              </a:lnSpc>
              <a:spcBef>
                <a:spcPts val="750"/>
              </a:spcBef>
              <a:buFontTx/>
              <a:buNone/>
              <a:defRPr sz="950" kern="1200">
                <a:solidFill>
                  <a:schemeClr val="bg1"/>
                </a:solidFill>
                <a:latin typeface="Arial"/>
                <a:ea typeface="+mn-ea"/>
                <a:cs typeface="+mn-cs"/>
              </a:defRPr>
            </a:lvl1pPr>
            <a:lvl2pPr marL="342900" indent="0" algn="l" defTabSz="685800" rtl="0" eaLnBrk="1" latinLnBrk="0" hangingPunct="1">
              <a:lnSpc>
                <a:spcPct val="90000"/>
              </a:lnSpc>
              <a:spcBef>
                <a:spcPts val="375"/>
              </a:spcBef>
              <a:buFontTx/>
              <a:buNone/>
              <a:defRPr sz="1050" kern="1200">
                <a:solidFill>
                  <a:schemeClr val="tx1"/>
                </a:solidFill>
                <a:latin typeface=""/>
                <a:ea typeface="+mn-ea"/>
                <a:cs typeface="+mn-cs"/>
              </a:defRPr>
            </a:lvl2pPr>
            <a:lvl3pPr marL="685800" indent="0" algn="l" defTabSz="685800" rtl="0" eaLnBrk="1" latinLnBrk="0" hangingPunct="1">
              <a:lnSpc>
                <a:spcPct val="90000"/>
              </a:lnSpc>
              <a:spcBef>
                <a:spcPts val="375"/>
              </a:spcBef>
              <a:buFontTx/>
              <a:buNone/>
              <a:defRPr sz="1050" kern="1200">
                <a:solidFill>
                  <a:schemeClr val="tx1"/>
                </a:solidFill>
                <a:latin typeface=""/>
                <a:ea typeface="+mn-ea"/>
                <a:cs typeface="+mn-cs"/>
              </a:defRPr>
            </a:lvl3pPr>
            <a:lvl4pPr marL="1028700" indent="0" algn="l" defTabSz="685800" rtl="0" eaLnBrk="1" latinLnBrk="0" hangingPunct="1">
              <a:lnSpc>
                <a:spcPct val="90000"/>
              </a:lnSpc>
              <a:spcBef>
                <a:spcPts val="375"/>
              </a:spcBef>
              <a:buFontTx/>
              <a:buNone/>
              <a:defRPr sz="1050" kern="1200">
                <a:solidFill>
                  <a:schemeClr val="tx1"/>
                </a:solidFill>
                <a:latin typeface=""/>
                <a:ea typeface="+mn-ea"/>
                <a:cs typeface="+mn-cs"/>
              </a:defRPr>
            </a:lvl4pPr>
            <a:lvl5pPr marL="1371600" indent="0" algn="l" defTabSz="685800" rtl="0" eaLnBrk="1" latinLnBrk="0" hangingPunct="1">
              <a:lnSpc>
                <a:spcPct val="90000"/>
              </a:lnSpc>
              <a:spcBef>
                <a:spcPts val="375"/>
              </a:spcBef>
              <a:buFontTx/>
              <a:buNone/>
              <a:defRPr sz="1050" kern="1200">
                <a:solidFill>
                  <a:schemeClr val="tx1"/>
                </a:solidFill>
                <a:latin typeface=""/>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l"/>
            <a:r>
              <a:rPr lang="en-US" sz="1200">
                <a:solidFill>
                  <a:schemeClr val="tx1">
                    <a:lumMod val="75000"/>
                    <a:lumOff val="25000"/>
                  </a:schemeClr>
                </a:solidFill>
                <a:cs typeface="Arial"/>
              </a:rPr>
              <a:t>The Uluru Statement From the Heart. Photo: </a:t>
            </a:r>
            <a:r>
              <a:rPr lang="en-US" sz="1200">
                <a:solidFill>
                  <a:srgbClr val="0070C0"/>
                </a:solidFill>
                <a:cs typeface="Arial"/>
                <a:hlinkClick r:id="rId4">
                  <a:extLst>
                    <a:ext uri="{A12FA001-AC4F-418D-AE19-62706E023703}">
                      <ahyp:hlinkClr xmlns:ahyp="http://schemas.microsoft.com/office/drawing/2018/hyperlinkcolor" val="tx"/>
                    </a:ext>
                  </a:extLst>
                </a:hlinkClick>
              </a:rPr>
              <a:t>ulurustatement.org</a:t>
            </a:r>
            <a:endParaRPr lang="en-US" sz="1200">
              <a:solidFill>
                <a:srgbClr val="0070C0"/>
              </a:solidFill>
            </a:endParaRPr>
          </a:p>
        </p:txBody>
      </p:sp>
      <p:sp>
        <p:nvSpPr>
          <p:cNvPr id="7" name="Rectangle 6">
            <a:extLst>
              <a:ext uri="{FF2B5EF4-FFF2-40B4-BE49-F238E27FC236}">
                <a16:creationId xmlns:a16="http://schemas.microsoft.com/office/drawing/2014/main" id="{81C22498-4F61-468B-913D-BDF75B8CC5C6}"/>
              </a:ext>
            </a:extLst>
          </p:cNvPr>
          <p:cNvSpPr/>
          <p:nvPr/>
        </p:nvSpPr>
        <p:spPr>
          <a:xfrm>
            <a:off x="1471582" y="4278137"/>
            <a:ext cx="3818815" cy="707886"/>
          </a:xfrm>
          <a:prstGeom prst="rect">
            <a:avLst/>
          </a:prstGeom>
        </p:spPr>
        <p:txBody>
          <a:bodyPr wrap="square" lIns="91440" tIns="45720" rIns="91440" bIns="45720" anchor="t">
            <a:spAutoFit/>
          </a:bodyPr>
          <a:lstStyle/>
          <a:p>
            <a:r>
              <a:rPr lang="en-AU" sz="2000">
                <a:solidFill>
                  <a:srgbClr val="762000"/>
                </a:solidFill>
                <a:latin typeface="Arial"/>
                <a:cs typeface="Arial"/>
                <a:hlinkClick r:id="rId5">
                  <a:extLst>
                    <a:ext uri="{A12FA001-AC4F-418D-AE19-62706E023703}">
                      <ahyp:hlinkClr xmlns:ahyp="http://schemas.microsoft.com/office/drawing/2018/hyperlinkcolor" val="tx"/>
                    </a:ext>
                  </a:extLst>
                </a:hlinkClick>
              </a:rPr>
              <a:t>Listen to the Statement being read aloud.</a:t>
            </a:r>
            <a:r>
              <a:rPr lang="en-AU" sz="2000">
                <a:solidFill>
                  <a:srgbClr val="762000"/>
                </a:solidFill>
                <a:latin typeface="Arial"/>
                <a:cs typeface="Arial"/>
              </a:rPr>
              <a:t> </a:t>
            </a:r>
            <a:endParaRPr lang="en-AU" sz="2000">
              <a:solidFill>
                <a:srgbClr val="762000"/>
              </a:solidFill>
              <a:latin typeface="Arial" panose="020B0604020202020204" pitchFamily="34" charset="0"/>
              <a:cs typeface="Arial" panose="020B0604020202020204" pitchFamily="34" charset="0"/>
            </a:endParaRPr>
          </a:p>
        </p:txBody>
      </p:sp>
      <p:pic>
        <p:nvPicPr>
          <p:cNvPr id="10" name="Picture 9">
            <a:extLst>
              <a:ext uri="{FF2B5EF4-FFF2-40B4-BE49-F238E27FC236}">
                <a16:creationId xmlns:a16="http://schemas.microsoft.com/office/drawing/2014/main" id="{F4054056-8630-4A01-AD00-09336835D353}"/>
              </a:ext>
            </a:extLst>
          </p:cNvPr>
          <p:cNvPicPr/>
          <p:nvPr/>
        </p:nvPicPr>
        <p:blipFill>
          <a:blip r:embed="rId6">
            <a:extLst>
              <a:ext uri="{28A0092B-C50C-407E-A947-70E740481C1C}">
                <a14:useLocalDpi xmlns:a14="http://schemas.microsoft.com/office/drawing/2010/main"/>
              </a:ext>
            </a:extLst>
          </a:blip>
          <a:srcRect/>
          <a:stretch>
            <a:fillRect/>
          </a:stretch>
        </p:blipFill>
        <p:spPr bwMode="auto">
          <a:xfrm>
            <a:off x="762416" y="4334647"/>
            <a:ext cx="594866" cy="594866"/>
          </a:xfrm>
          <a:prstGeom prst="rect">
            <a:avLst/>
          </a:prstGeom>
          <a:noFill/>
          <a:ln>
            <a:noFill/>
          </a:ln>
        </p:spPr>
      </p:pic>
      <p:sp>
        <p:nvSpPr>
          <p:cNvPr id="11" name="Round Diagonal Corner Rectangle 1">
            <a:extLst>
              <a:ext uri="{FF2B5EF4-FFF2-40B4-BE49-F238E27FC236}">
                <a16:creationId xmlns:a16="http://schemas.microsoft.com/office/drawing/2014/main" id="{1374B927-31AD-4A08-A7D6-34FC9758240D}"/>
              </a:ext>
            </a:extLst>
          </p:cNvPr>
          <p:cNvSpPr>
            <a:spLocks noChangeAspect="1"/>
          </p:cNvSpPr>
          <p:nvPr/>
        </p:nvSpPr>
        <p:spPr>
          <a:xfrm rot="16200000">
            <a:off x="2270511" y="2285568"/>
            <a:ext cx="1266803" cy="4772966"/>
          </a:xfrm>
          <a:prstGeom prst="rect">
            <a:avLst/>
          </a:prstGeom>
          <a:noFill/>
          <a:ln>
            <a:solidFill>
              <a:srgbClr val="762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36344793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C8C4E50-D9F3-456D-A715-2FF6B11FC952}"/>
              </a:ext>
            </a:extLst>
          </p:cNvPr>
          <p:cNvSpPr>
            <a:spLocks noGrp="1"/>
          </p:cNvSpPr>
          <p:nvPr>
            <p:ph type="body" sz="half" idx="2"/>
          </p:nvPr>
        </p:nvSpPr>
        <p:spPr>
          <a:xfrm>
            <a:off x="584850" y="1552548"/>
            <a:ext cx="7516413" cy="4394624"/>
          </a:xfrm>
        </p:spPr>
        <p:txBody>
          <a:bodyPr lIns="91440" tIns="45720" rIns="91440" bIns="45720" anchor="t"/>
          <a:lstStyle/>
          <a:p>
            <a:pPr>
              <a:spcAft>
                <a:spcPts val="1200"/>
              </a:spcAft>
            </a:pPr>
            <a:r>
              <a:rPr lang="en-AU" sz="2800" b="1">
                <a:latin typeface="Arial"/>
                <a:cs typeface="Arial"/>
              </a:rPr>
              <a:t>The Statement </a:t>
            </a:r>
            <a:r>
              <a:rPr lang="en-AU" sz="2800">
                <a:latin typeface="Arial"/>
                <a:cs typeface="Arial"/>
              </a:rPr>
              <a:t>calls for two things:</a:t>
            </a:r>
          </a:p>
          <a:p>
            <a:pPr marL="514350" indent="-514350" defTabSz="914400">
              <a:spcAft>
                <a:spcPts val="1200"/>
              </a:spcAft>
              <a:buFont typeface="+mj-lt"/>
              <a:buAutoNum type="arabicPeriod"/>
            </a:pPr>
            <a:r>
              <a:rPr lang="en-AU" sz="2800" b="1">
                <a:latin typeface="Arial"/>
                <a:cs typeface="Arial"/>
              </a:rPr>
              <a:t>A First Nations Voice</a:t>
            </a:r>
            <a:r>
              <a:rPr lang="en-AU" sz="2800">
                <a:latin typeface="Arial"/>
                <a:cs typeface="Arial"/>
              </a:rPr>
              <a:t>, written into the law of Australia so that First Nations communities always have a say in decisions, laws and programs that affect them.</a:t>
            </a:r>
          </a:p>
          <a:p>
            <a:pPr marL="514350" indent="-514350">
              <a:spcAft>
                <a:spcPts val="1200"/>
              </a:spcAft>
              <a:buFont typeface="+mj-lt"/>
              <a:buAutoNum type="arabicPeriod"/>
            </a:pPr>
            <a:r>
              <a:rPr lang="en-AU" sz="2800" b="1">
                <a:latin typeface="Arial"/>
                <a:cs typeface="Arial"/>
              </a:rPr>
              <a:t>A Makarrata Commission</a:t>
            </a:r>
            <a:r>
              <a:rPr lang="en-AU" sz="2800">
                <a:latin typeface="Arial"/>
                <a:cs typeface="Arial"/>
              </a:rPr>
              <a:t>, to lead agreement making and truth-telling about First Nations history.</a:t>
            </a:r>
          </a:p>
        </p:txBody>
      </p:sp>
      <p:sp>
        <p:nvSpPr>
          <p:cNvPr id="5" name="Title 4">
            <a:extLst>
              <a:ext uri="{FF2B5EF4-FFF2-40B4-BE49-F238E27FC236}">
                <a16:creationId xmlns:a16="http://schemas.microsoft.com/office/drawing/2014/main" id="{AA2DA02F-1A51-47BB-B8C0-92D2B2F6FB5A}"/>
              </a:ext>
            </a:extLst>
          </p:cNvPr>
          <p:cNvSpPr>
            <a:spLocks noGrp="1"/>
          </p:cNvSpPr>
          <p:nvPr>
            <p:ph type="title"/>
          </p:nvPr>
        </p:nvSpPr>
        <p:spPr>
          <a:xfrm>
            <a:off x="567529" y="334863"/>
            <a:ext cx="10721793" cy="562570"/>
          </a:xfrm>
        </p:spPr>
        <p:txBody>
          <a:bodyPr lIns="91440" tIns="45720" rIns="91440" bIns="45720" anchor="ctr"/>
          <a:lstStyle/>
          <a:p>
            <a:pPr algn="l"/>
            <a:r>
              <a:rPr lang="en-US" sz="4000">
                <a:latin typeface="Arial"/>
                <a:cs typeface="Arial"/>
              </a:rPr>
              <a:t>THE STATEMENT FROM THE HEART</a:t>
            </a:r>
            <a:endParaRPr lang="en-US" sz="4000" b="0">
              <a:latin typeface="Arial"/>
              <a:cs typeface="Arial"/>
            </a:endParaRPr>
          </a:p>
        </p:txBody>
      </p:sp>
      <p:sp>
        <p:nvSpPr>
          <p:cNvPr id="10" name="Text Placeholder 5">
            <a:extLst>
              <a:ext uri="{FF2B5EF4-FFF2-40B4-BE49-F238E27FC236}">
                <a16:creationId xmlns:a16="http://schemas.microsoft.com/office/drawing/2014/main" id="{74BDF312-CB5A-415C-AFCB-962F4EB12EC1}"/>
              </a:ext>
            </a:extLst>
          </p:cNvPr>
          <p:cNvSpPr txBox="1">
            <a:spLocks/>
          </p:cNvSpPr>
          <p:nvPr/>
        </p:nvSpPr>
        <p:spPr>
          <a:xfrm>
            <a:off x="878272" y="2464232"/>
            <a:ext cx="6537622" cy="4394624"/>
          </a:xfrm>
          <a:prstGeom prst="rect">
            <a:avLst/>
          </a:prstGeom>
        </p:spPr>
        <p:txBody>
          <a:bodyPr lIns="91440" tIns="45720" rIns="91440" bIns="45720" anchor="t"/>
          <a:lstStyle>
            <a:lvl1pPr marL="0" indent="0" eaLnBrk="1" hangingPunct="1">
              <a:buNone/>
              <a:defRPr sz="1125" baseline="0">
                <a:solidFill>
                  <a:schemeClr val="tx1">
                    <a:lumMod val="75000"/>
                    <a:lumOff val="25000"/>
                  </a:schemeClr>
                </a:solidFill>
                <a:latin typeface="Arial" panose="020B0604020202020204" pitchFamily="34" charset="0"/>
                <a:ea typeface="+mn-ea"/>
                <a:cs typeface="Arial" panose="020B0604020202020204" pitchFamily="34" charset="0"/>
              </a:defRPr>
            </a:lvl1pPr>
            <a:lvl2pPr marL="321457" indent="0" eaLnBrk="1" hangingPunct="1">
              <a:buNone/>
              <a:defRPr sz="984">
                <a:latin typeface="+mn-lt"/>
                <a:ea typeface="+mn-ea"/>
                <a:cs typeface="+mn-cs"/>
              </a:defRPr>
            </a:lvl2pPr>
            <a:lvl3pPr marL="642915" indent="0" eaLnBrk="1" hangingPunct="1">
              <a:buNone/>
              <a:defRPr sz="844">
                <a:latin typeface="+mn-lt"/>
                <a:ea typeface="+mn-ea"/>
                <a:cs typeface="+mn-cs"/>
              </a:defRPr>
            </a:lvl3pPr>
            <a:lvl4pPr marL="964372" indent="0" eaLnBrk="1" hangingPunct="1">
              <a:buNone/>
              <a:defRPr sz="703">
                <a:latin typeface="+mn-lt"/>
                <a:ea typeface="+mn-ea"/>
                <a:cs typeface="+mn-cs"/>
              </a:defRPr>
            </a:lvl4pPr>
            <a:lvl5pPr marL="1285829" indent="0" eaLnBrk="1" hangingPunct="1">
              <a:buNone/>
              <a:defRPr sz="703">
                <a:latin typeface="+mn-lt"/>
                <a:ea typeface="+mn-ea"/>
                <a:cs typeface="+mn-cs"/>
              </a:defRPr>
            </a:lvl5pPr>
            <a:lvl6pPr marL="1607287" indent="0" eaLnBrk="1" hangingPunct="1">
              <a:buNone/>
              <a:defRPr sz="703">
                <a:latin typeface="+mn-lt"/>
                <a:ea typeface="+mn-ea"/>
                <a:cs typeface="+mn-cs"/>
              </a:defRPr>
            </a:lvl6pPr>
            <a:lvl7pPr marL="1928744" indent="0" eaLnBrk="1" hangingPunct="1">
              <a:buNone/>
              <a:defRPr sz="703">
                <a:latin typeface="+mn-lt"/>
                <a:ea typeface="+mn-ea"/>
                <a:cs typeface="+mn-cs"/>
              </a:defRPr>
            </a:lvl7pPr>
            <a:lvl8pPr marL="2250201" indent="0" eaLnBrk="1" hangingPunct="1">
              <a:buNone/>
              <a:defRPr sz="703">
                <a:latin typeface="+mn-lt"/>
                <a:ea typeface="+mn-ea"/>
                <a:cs typeface="+mn-cs"/>
              </a:defRPr>
            </a:lvl8pPr>
            <a:lvl9pPr marL="2571659" indent="0" eaLnBrk="1" hangingPunct="1">
              <a:buNone/>
              <a:defRPr sz="703">
                <a:latin typeface="+mn-lt"/>
                <a:ea typeface="+mn-ea"/>
                <a:cs typeface="+mn-cs"/>
              </a:defRPr>
            </a:lvl9pPr>
          </a:lstStyle>
          <a:p>
            <a:pPr marL="514350" indent="-514350" defTabSz="914400">
              <a:spcAft>
                <a:spcPts val="1200"/>
              </a:spcAft>
              <a:buFont typeface="+mj-lt"/>
              <a:buAutoNum type="arabicPeriod"/>
            </a:pPr>
            <a:endParaRPr lang="en-AU" sz="2800" kern="0"/>
          </a:p>
        </p:txBody>
      </p:sp>
      <p:pic>
        <p:nvPicPr>
          <p:cNvPr id="14" name="Picture 13" descr="A graphic with the text 'History is Calling'.">
            <a:extLst>
              <a:ext uri="{FF2B5EF4-FFF2-40B4-BE49-F238E27FC236}">
                <a16:creationId xmlns:a16="http://schemas.microsoft.com/office/drawing/2014/main" id="{FB066B49-2287-453C-88A8-045CA5B907DF}"/>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8246216" y="1552547"/>
            <a:ext cx="3960000" cy="3960000"/>
          </a:xfrm>
          <a:prstGeom prst="rect">
            <a:avLst/>
          </a:prstGeom>
        </p:spPr>
      </p:pic>
      <p:sp>
        <p:nvSpPr>
          <p:cNvPr id="15" name="Text Placeholder 6">
            <a:extLst>
              <a:ext uri="{FF2B5EF4-FFF2-40B4-BE49-F238E27FC236}">
                <a16:creationId xmlns:a16="http://schemas.microsoft.com/office/drawing/2014/main" id="{8CEE531B-3CD7-4398-9DC3-C85C21385466}"/>
              </a:ext>
            </a:extLst>
          </p:cNvPr>
          <p:cNvSpPr txBox="1">
            <a:spLocks/>
          </p:cNvSpPr>
          <p:nvPr/>
        </p:nvSpPr>
        <p:spPr>
          <a:xfrm>
            <a:off x="8210498" y="5678135"/>
            <a:ext cx="3933375" cy="428890"/>
          </a:xfrm>
          <a:prstGeom prst="rect">
            <a:avLst/>
          </a:prstGeom>
        </p:spPr>
        <p:txBody>
          <a:bodyPr lIns="91440" tIns="45720" rIns="91440" bIns="45720" anchor="ctr">
            <a:noAutofit/>
          </a:bodyPr>
          <a:lstStyle>
            <a:lvl1pPr marL="0" indent="0" algn="r" defTabSz="685800" rtl="0" eaLnBrk="1" latinLnBrk="0" hangingPunct="1">
              <a:lnSpc>
                <a:spcPct val="90000"/>
              </a:lnSpc>
              <a:spcBef>
                <a:spcPts val="750"/>
              </a:spcBef>
              <a:buFontTx/>
              <a:buNone/>
              <a:defRPr sz="950" kern="1200">
                <a:solidFill>
                  <a:schemeClr val="bg1"/>
                </a:solidFill>
                <a:latin typeface="Arial"/>
                <a:ea typeface="+mn-ea"/>
                <a:cs typeface="+mn-cs"/>
              </a:defRPr>
            </a:lvl1pPr>
            <a:lvl2pPr marL="342900" indent="0" algn="l" defTabSz="685800" rtl="0" eaLnBrk="1" latinLnBrk="0" hangingPunct="1">
              <a:lnSpc>
                <a:spcPct val="90000"/>
              </a:lnSpc>
              <a:spcBef>
                <a:spcPts val="375"/>
              </a:spcBef>
              <a:buFontTx/>
              <a:buNone/>
              <a:defRPr sz="1050" kern="1200">
                <a:solidFill>
                  <a:schemeClr val="tx1"/>
                </a:solidFill>
                <a:latin typeface=""/>
                <a:ea typeface="+mn-ea"/>
                <a:cs typeface="+mn-cs"/>
              </a:defRPr>
            </a:lvl2pPr>
            <a:lvl3pPr marL="685800" indent="0" algn="l" defTabSz="685800" rtl="0" eaLnBrk="1" latinLnBrk="0" hangingPunct="1">
              <a:lnSpc>
                <a:spcPct val="90000"/>
              </a:lnSpc>
              <a:spcBef>
                <a:spcPts val="375"/>
              </a:spcBef>
              <a:buFontTx/>
              <a:buNone/>
              <a:defRPr sz="1050" kern="1200">
                <a:solidFill>
                  <a:schemeClr val="tx1"/>
                </a:solidFill>
                <a:latin typeface=""/>
                <a:ea typeface="+mn-ea"/>
                <a:cs typeface="+mn-cs"/>
              </a:defRPr>
            </a:lvl3pPr>
            <a:lvl4pPr marL="1028700" indent="0" algn="l" defTabSz="685800" rtl="0" eaLnBrk="1" latinLnBrk="0" hangingPunct="1">
              <a:lnSpc>
                <a:spcPct val="90000"/>
              </a:lnSpc>
              <a:spcBef>
                <a:spcPts val="375"/>
              </a:spcBef>
              <a:buFontTx/>
              <a:buNone/>
              <a:defRPr sz="1050" kern="1200">
                <a:solidFill>
                  <a:schemeClr val="tx1"/>
                </a:solidFill>
                <a:latin typeface=""/>
                <a:ea typeface="+mn-ea"/>
                <a:cs typeface="+mn-cs"/>
              </a:defRPr>
            </a:lvl4pPr>
            <a:lvl5pPr marL="1371600" indent="0" algn="l" defTabSz="685800" rtl="0" eaLnBrk="1" latinLnBrk="0" hangingPunct="1">
              <a:lnSpc>
                <a:spcPct val="90000"/>
              </a:lnSpc>
              <a:spcBef>
                <a:spcPts val="375"/>
              </a:spcBef>
              <a:buFontTx/>
              <a:buNone/>
              <a:defRPr sz="1050" kern="1200">
                <a:solidFill>
                  <a:schemeClr val="tx1"/>
                </a:solidFill>
                <a:latin typeface=""/>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l"/>
            <a:r>
              <a:rPr lang="en-US" sz="1200">
                <a:solidFill>
                  <a:schemeClr val="tx1">
                    <a:lumMod val="75000"/>
                    <a:lumOff val="25000"/>
                  </a:schemeClr>
                </a:solidFill>
                <a:cs typeface="Arial"/>
              </a:rPr>
              <a:t>A poster from The Uluru Statement From the Heart website, inviting us to reflect on and respond to First Nations history. Photo: </a:t>
            </a:r>
            <a:r>
              <a:rPr lang="en-US" sz="1200">
                <a:solidFill>
                  <a:srgbClr val="0070C0"/>
                </a:solidFill>
                <a:cs typeface="Arial"/>
                <a:hlinkClick r:id="rId4">
                  <a:extLst>
                    <a:ext uri="{A12FA001-AC4F-418D-AE19-62706E023703}">
                      <ahyp:hlinkClr xmlns:ahyp="http://schemas.microsoft.com/office/drawing/2018/hyperlinkcolor" val="tx"/>
                    </a:ext>
                  </a:extLst>
                </a:hlinkClick>
              </a:rPr>
              <a:t>ulurustatement.org</a:t>
            </a:r>
            <a:endParaRPr lang="en-US" sz="1200">
              <a:solidFill>
                <a:srgbClr val="0070C0"/>
              </a:solidFill>
            </a:endParaRPr>
          </a:p>
        </p:txBody>
      </p:sp>
    </p:spTree>
    <p:extLst>
      <p:ext uri="{BB962C8B-B14F-4D97-AF65-F5344CB8AC3E}">
        <p14:creationId xmlns:p14="http://schemas.microsoft.com/office/powerpoint/2010/main" val="42612929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C8C4E50-D9F3-456D-A715-2FF6B11FC952}"/>
              </a:ext>
            </a:extLst>
          </p:cNvPr>
          <p:cNvSpPr>
            <a:spLocks noGrp="1"/>
          </p:cNvSpPr>
          <p:nvPr>
            <p:ph type="body" sz="half" idx="2"/>
          </p:nvPr>
        </p:nvSpPr>
        <p:spPr>
          <a:xfrm>
            <a:off x="584849" y="1552548"/>
            <a:ext cx="7330852" cy="4394624"/>
          </a:xfrm>
        </p:spPr>
        <p:txBody>
          <a:bodyPr lIns="91440" tIns="45720" rIns="91440" bIns="45720" anchor="t"/>
          <a:lstStyle/>
          <a:p>
            <a:pPr>
              <a:spcAft>
                <a:spcPts val="1200"/>
              </a:spcAft>
            </a:pPr>
            <a:r>
              <a:rPr lang="en-AU" sz="2800" b="1"/>
              <a:t>A First Nations Voice</a:t>
            </a:r>
            <a:r>
              <a:rPr lang="en-AU" sz="2800"/>
              <a:t> written into the law of Australia means First Nations People and communities always have a say in decisions, laws and government programs that affect them.</a:t>
            </a:r>
          </a:p>
          <a:p>
            <a:pPr>
              <a:spcAft>
                <a:spcPts val="1200"/>
              </a:spcAft>
            </a:pPr>
            <a:endParaRPr lang="en-AU" sz="2800"/>
          </a:p>
        </p:txBody>
      </p:sp>
      <p:sp>
        <p:nvSpPr>
          <p:cNvPr id="5" name="Title 4">
            <a:extLst>
              <a:ext uri="{FF2B5EF4-FFF2-40B4-BE49-F238E27FC236}">
                <a16:creationId xmlns:a16="http://schemas.microsoft.com/office/drawing/2014/main" id="{AA2DA02F-1A51-47BB-B8C0-92D2B2F6FB5A}"/>
              </a:ext>
            </a:extLst>
          </p:cNvPr>
          <p:cNvSpPr>
            <a:spLocks noGrp="1"/>
          </p:cNvSpPr>
          <p:nvPr>
            <p:ph type="title"/>
          </p:nvPr>
        </p:nvSpPr>
        <p:spPr>
          <a:xfrm>
            <a:off x="567529" y="334863"/>
            <a:ext cx="9432255" cy="562570"/>
          </a:xfrm>
        </p:spPr>
        <p:txBody>
          <a:bodyPr anchor="ctr"/>
          <a:lstStyle/>
          <a:p>
            <a:r>
              <a:rPr lang="en-US" sz="4000"/>
              <a:t>THE VOICE</a:t>
            </a:r>
            <a:endParaRPr lang="en-AU" sz="4000"/>
          </a:p>
        </p:txBody>
      </p:sp>
      <p:sp>
        <p:nvSpPr>
          <p:cNvPr id="9" name="Rectangle 8">
            <a:extLst>
              <a:ext uri="{FF2B5EF4-FFF2-40B4-BE49-F238E27FC236}">
                <a16:creationId xmlns:a16="http://schemas.microsoft.com/office/drawing/2014/main" id="{2B11FA6A-E2B1-47FB-802F-3478C7A8B6E1}"/>
              </a:ext>
            </a:extLst>
          </p:cNvPr>
          <p:cNvSpPr/>
          <p:nvPr/>
        </p:nvSpPr>
        <p:spPr>
          <a:xfrm>
            <a:off x="671810" y="4066911"/>
            <a:ext cx="7030603" cy="1785104"/>
          </a:xfrm>
          <a:prstGeom prst="rect">
            <a:avLst/>
          </a:prstGeom>
        </p:spPr>
        <p:txBody>
          <a:bodyPr wrap="square" anchor="ctr">
            <a:spAutoFit/>
          </a:bodyPr>
          <a:lstStyle/>
          <a:p>
            <a:pPr algn="ctr">
              <a:spcBef>
                <a:spcPts val="1200"/>
              </a:spcBef>
            </a:pPr>
            <a:r>
              <a:rPr lang="en-AU" sz="2000">
                <a:solidFill>
                  <a:srgbClr val="762000"/>
                </a:solidFill>
                <a:latin typeface="Arial" panose="020B0604020202020204" pitchFamily="34" charset="0"/>
                <a:cs typeface="Arial" panose="020B0604020202020204" pitchFamily="34" charset="0"/>
              </a:rPr>
              <a:t>Why is a First Nations Voice important? List as many reasons as you can think of.</a:t>
            </a:r>
          </a:p>
          <a:p>
            <a:pPr algn="ctr">
              <a:spcBef>
                <a:spcPts val="1200"/>
              </a:spcBef>
            </a:pPr>
            <a:r>
              <a:rPr lang="en-AU" sz="2000">
                <a:solidFill>
                  <a:srgbClr val="762000"/>
                </a:solidFill>
                <a:latin typeface="Arial" panose="020B0604020202020204" pitchFamily="34" charset="0"/>
                <a:cs typeface="Arial" panose="020B0604020202020204" pitchFamily="34" charset="0"/>
              </a:rPr>
              <a:t>How will a First Nations Voice and a Makarrata Commission help First Nations Peoples to better participate in decisions that affect their lives?</a:t>
            </a:r>
            <a:endParaRPr lang="en-US" sz="2400">
              <a:solidFill>
                <a:srgbClr val="762000"/>
              </a:solidFill>
              <a:latin typeface="Arial" panose="020B0604020202020204" pitchFamily="34" charset="0"/>
              <a:cs typeface="Arial" panose="020B0604020202020204" pitchFamily="34" charset="0"/>
            </a:endParaRPr>
          </a:p>
        </p:txBody>
      </p:sp>
      <p:sp>
        <p:nvSpPr>
          <p:cNvPr id="10" name="Text Placeholder 6">
            <a:extLst>
              <a:ext uri="{FF2B5EF4-FFF2-40B4-BE49-F238E27FC236}">
                <a16:creationId xmlns:a16="http://schemas.microsoft.com/office/drawing/2014/main" id="{3F200175-21F2-4EAA-A765-E62598744C8A}"/>
              </a:ext>
            </a:extLst>
          </p:cNvPr>
          <p:cNvSpPr txBox="1">
            <a:spLocks/>
          </p:cNvSpPr>
          <p:nvPr/>
        </p:nvSpPr>
        <p:spPr>
          <a:xfrm>
            <a:off x="8230206" y="4328115"/>
            <a:ext cx="3849499" cy="514332"/>
          </a:xfrm>
          <a:prstGeom prst="rect">
            <a:avLst/>
          </a:prstGeom>
        </p:spPr>
        <p:txBody>
          <a:bodyPr lIns="91440" tIns="45720" rIns="91440" bIns="45720" anchor="t">
            <a:noAutofit/>
          </a:bodyPr>
          <a:lstStyle>
            <a:lvl1pPr marL="0" indent="0" algn="r" defTabSz="685800" rtl="0" eaLnBrk="1" latinLnBrk="0" hangingPunct="1">
              <a:lnSpc>
                <a:spcPct val="90000"/>
              </a:lnSpc>
              <a:spcBef>
                <a:spcPts val="750"/>
              </a:spcBef>
              <a:buFontTx/>
              <a:buNone/>
              <a:defRPr sz="950" kern="1200">
                <a:solidFill>
                  <a:schemeClr val="bg1"/>
                </a:solidFill>
                <a:latin typeface="Arial"/>
                <a:ea typeface="+mn-ea"/>
                <a:cs typeface="+mn-cs"/>
              </a:defRPr>
            </a:lvl1pPr>
            <a:lvl2pPr marL="342900" indent="0" algn="l" defTabSz="685800" rtl="0" eaLnBrk="1" latinLnBrk="0" hangingPunct="1">
              <a:lnSpc>
                <a:spcPct val="90000"/>
              </a:lnSpc>
              <a:spcBef>
                <a:spcPts val="375"/>
              </a:spcBef>
              <a:buFontTx/>
              <a:buNone/>
              <a:defRPr sz="1050" kern="1200">
                <a:solidFill>
                  <a:schemeClr val="tx1"/>
                </a:solidFill>
                <a:latin typeface=""/>
                <a:ea typeface="+mn-ea"/>
                <a:cs typeface="+mn-cs"/>
              </a:defRPr>
            </a:lvl2pPr>
            <a:lvl3pPr marL="685800" indent="0" algn="l" defTabSz="685800" rtl="0" eaLnBrk="1" latinLnBrk="0" hangingPunct="1">
              <a:lnSpc>
                <a:spcPct val="90000"/>
              </a:lnSpc>
              <a:spcBef>
                <a:spcPts val="375"/>
              </a:spcBef>
              <a:buFontTx/>
              <a:buNone/>
              <a:defRPr sz="1050" kern="1200">
                <a:solidFill>
                  <a:schemeClr val="tx1"/>
                </a:solidFill>
                <a:latin typeface=""/>
                <a:ea typeface="+mn-ea"/>
                <a:cs typeface="+mn-cs"/>
              </a:defRPr>
            </a:lvl3pPr>
            <a:lvl4pPr marL="1028700" indent="0" algn="l" defTabSz="685800" rtl="0" eaLnBrk="1" latinLnBrk="0" hangingPunct="1">
              <a:lnSpc>
                <a:spcPct val="90000"/>
              </a:lnSpc>
              <a:spcBef>
                <a:spcPts val="375"/>
              </a:spcBef>
              <a:buFontTx/>
              <a:buNone/>
              <a:defRPr sz="1050" kern="1200">
                <a:solidFill>
                  <a:schemeClr val="tx1"/>
                </a:solidFill>
                <a:latin typeface=""/>
                <a:ea typeface="+mn-ea"/>
                <a:cs typeface="+mn-cs"/>
              </a:defRPr>
            </a:lvl4pPr>
            <a:lvl5pPr marL="1371600" indent="0" algn="l" defTabSz="685800" rtl="0" eaLnBrk="1" latinLnBrk="0" hangingPunct="1">
              <a:lnSpc>
                <a:spcPct val="90000"/>
              </a:lnSpc>
              <a:spcBef>
                <a:spcPts val="375"/>
              </a:spcBef>
              <a:buFontTx/>
              <a:buNone/>
              <a:defRPr sz="1050" kern="1200">
                <a:solidFill>
                  <a:schemeClr val="tx1"/>
                </a:solidFill>
                <a:latin typeface=""/>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l"/>
            <a:r>
              <a:rPr lang="en-US" sz="1200">
                <a:solidFill>
                  <a:schemeClr val="tx1">
                    <a:lumMod val="75000"/>
                    <a:lumOff val="25000"/>
                  </a:schemeClr>
                </a:solidFill>
              </a:rPr>
              <a:t>Janice (</a:t>
            </a:r>
            <a:r>
              <a:rPr lang="en-US" sz="1200" err="1">
                <a:solidFill>
                  <a:schemeClr val="tx1">
                    <a:lumMod val="75000"/>
                    <a:lumOff val="25000"/>
                  </a:schemeClr>
                </a:solidFill>
              </a:rPr>
              <a:t>centre</a:t>
            </a:r>
            <a:r>
              <a:rPr lang="en-US" sz="1200">
                <a:solidFill>
                  <a:schemeClr val="tx1">
                    <a:lumMod val="75000"/>
                    <a:lumOff val="25000"/>
                  </a:schemeClr>
                </a:solidFill>
              </a:rPr>
              <a:t>) with her daughters Henrietta (left) and Tiffany (right) in the shop at </a:t>
            </a:r>
            <a:r>
              <a:rPr lang="en-US" sz="1200" err="1">
                <a:solidFill>
                  <a:schemeClr val="tx1">
                    <a:lumMod val="75000"/>
                    <a:lumOff val="25000"/>
                  </a:schemeClr>
                </a:solidFill>
              </a:rPr>
              <a:t>Djilpin</a:t>
            </a:r>
            <a:r>
              <a:rPr lang="en-US" sz="1200">
                <a:solidFill>
                  <a:schemeClr val="tx1">
                    <a:lumMod val="75000"/>
                    <a:lumOff val="25000"/>
                  </a:schemeClr>
                </a:solidFill>
              </a:rPr>
              <a:t> Arts in the Northern Territory, Australia. Photo: Richard Wainwright/Caritas Australia​</a:t>
            </a:r>
            <a:endParaRPr lang="en-US" sz="1600">
              <a:solidFill>
                <a:schemeClr val="tx1">
                  <a:lumMod val="75000"/>
                  <a:lumOff val="25000"/>
                </a:schemeClr>
              </a:solidFill>
            </a:endParaRPr>
          </a:p>
        </p:txBody>
      </p:sp>
      <p:pic>
        <p:nvPicPr>
          <p:cNvPr id="4" name="Picture 3" descr="Three women wearing Djilpin Arts uniform t-shirts smile as they stand together inside the Djilpin Arts shop. The wall behind them is filled with framed artworks.">
            <a:extLst>
              <a:ext uri="{FF2B5EF4-FFF2-40B4-BE49-F238E27FC236}">
                <a16:creationId xmlns:a16="http://schemas.microsoft.com/office/drawing/2014/main" id="{69E6F5B1-3105-4901-A9E2-95BEE345CB29}"/>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l="-603" b="-861"/>
          <a:stretch/>
        </p:blipFill>
        <p:spPr>
          <a:xfrm>
            <a:off x="8230206" y="1658064"/>
            <a:ext cx="3960000" cy="2524538"/>
          </a:xfrm>
          <a:prstGeom prst="rect">
            <a:avLst/>
          </a:prstGeom>
        </p:spPr>
      </p:pic>
      <p:sp>
        <p:nvSpPr>
          <p:cNvPr id="11" name="Round Diagonal Corner Rectangle 1">
            <a:extLst>
              <a:ext uri="{FF2B5EF4-FFF2-40B4-BE49-F238E27FC236}">
                <a16:creationId xmlns:a16="http://schemas.microsoft.com/office/drawing/2014/main" id="{2A992245-6942-484A-8B3A-9AD23E36EEB5}"/>
              </a:ext>
            </a:extLst>
          </p:cNvPr>
          <p:cNvSpPr>
            <a:spLocks noChangeAspect="1"/>
          </p:cNvSpPr>
          <p:nvPr/>
        </p:nvSpPr>
        <p:spPr>
          <a:xfrm rot="16200000">
            <a:off x="3117259" y="1339885"/>
            <a:ext cx="2139705" cy="7239157"/>
          </a:xfrm>
          <a:prstGeom prst="rect">
            <a:avLst/>
          </a:prstGeom>
          <a:noFill/>
          <a:ln>
            <a:solidFill>
              <a:srgbClr val="762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144918700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C8C4E50-D9F3-456D-A715-2FF6B11FC952}"/>
              </a:ext>
            </a:extLst>
          </p:cNvPr>
          <p:cNvSpPr>
            <a:spLocks noGrp="1"/>
          </p:cNvSpPr>
          <p:nvPr>
            <p:ph type="body" sz="half" idx="2"/>
          </p:nvPr>
        </p:nvSpPr>
        <p:spPr>
          <a:xfrm>
            <a:off x="584848" y="1552548"/>
            <a:ext cx="7646903" cy="4394624"/>
          </a:xfrm>
        </p:spPr>
        <p:txBody>
          <a:bodyPr lIns="91440" tIns="45720" rIns="91440" bIns="45720" anchor="t"/>
          <a:lstStyle/>
          <a:p>
            <a:pPr>
              <a:spcAft>
                <a:spcPts val="600"/>
              </a:spcAft>
            </a:pPr>
            <a:r>
              <a:rPr lang="en-AU" sz="2800"/>
              <a:t>Too many of our Aboriginal and Torres Strait Islander brothers and sisters live with ongoing and extensive injustice. </a:t>
            </a:r>
            <a:r>
              <a:rPr lang="en-AU" altLang="en-US" sz="2800">
                <a:latin typeface="Arial" panose="020B0604020202020204" pitchFamily="34" charset="0"/>
                <a:cs typeface="Arial" panose="020B0604020202020204" pitchFamily="34" charset="0"/>
              </a:rPr>
              <a:t>We are working together with First Australians so they decide their own solutions and future. </a:t>
            </a:r>
          </a:p>
        </p:txBody>
      </p:sp>
      <p:sp>
        <p:nvSpPr>
          <p:cNvPr id="5" name="Title 4">
            <a:extLst>
              <a:ext uri="{FF2B5EF4-FFF2-40B4-BE49-F238E27FC236}">
                <a16:creationId xmlns:a16="http://schemas.microsoft.com/office/drawing/2014/main" id="{AA2DA02F-1A51-47BB-B8C0-92D2B2F6FB5A}"/>
              </a:ext>
            </a:extLst>
          </p:cNvPr>
          <p:cNvSpPr>
            <a:spLocks noGrp="1"/>
          </p:cNvSpPr>
          <p:nvPr>
            <p:ph type="title"/>
          </p:nvPr>
        </p:nvSpPr>
        <p:spPr>
          <a:xfrm>
            <a:off x="567530" y="334863"/>
            <a:ext cx="9216550" cy="562570"/>
          </a:xfrm>
        </p:spPr>
        <p:txBody>
          <a:bodyPr anchor="ctr"/>
          <a:lstStyle/>
          <a:p>
            <a:r>
              <a:rPr lang="en-US" sz="3600"/>
              <a:t>CARITAS AUSTRALIA’S WORK</a:t>
            </a:r>
            <a:endParaRPr lang="en-AU" sz="3600"/>
          </a:p>
        </p:txBody>
      </p:sp>
      <p:sp>
        <p:nvSpPr>
          <p:cNvPr id="4" name="Text Placeholder 3">
            <a:extLst>
              <a:ext uri="{FF2B5EF4-FFF2-40B4-BE49-F238E27FC236}">
                <a16:creationId xmlns:a16="http://schemas.microsoft.com/office/drawing/2014/main" id="{E6446CBC-29D6-476A-86EB-7F1FC5FEF8C4}"/>
              </a:ext>
            </a:extLst>
          </p:cNvPr>
          <p:cNvSpPr txBox="1">
            <a:spLocks/>
          </p:cNvSpPr>
          <p:nvPr/>
        </p:nvSpPr>
        <p:spPr>
          <a:xfrm>
            <a:off x="8231755" y="4064245"/>
            <a:ext cx="3897929" cy="1029741"/>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defRPr/>
            </a:pPr>
            <a:r>
              <a:rPr lang="en-AU" sz="1200" b="1">
                <a:solidFill>
                  <a:srgbClr val="0070C0"/>
                </a:solidFill>
                <a:hlinkClick r:id="rId3">
                  <a:extLst>
                    <a:ext uri="{A12FA001-AC4F-418D-AE19-62706E023703}">
                      <ahyp:hlinkClr xmlns:ahyp="http://schemas.microsoft.com/office/drawing/2018/hyperlinkcolor" val="tx"/>
                    </a:ext>
                  </a:extLst>
                </a:hlinkClick>
              </a:rPr>
              <a:t>Learn about the work Caritas Australia and our First Australian partners are doing.*</a:t>
            </a:r>
            <a:endParaRPr lang="en-AU" sz="1200" b="1">
              <a:solidFill>
                <a:srgbClr val="0070C0"/>
              </a:solidFill>
            </a:endParaRPr>
          </a:p>
          <a:p>
            <a:pPr marL="0" indent="0">
              <a:buNone/>
              <a:defRPr/>
            </a:pPr>
            <a:endParaRPr lang="en-AU" sz="1200" b="1">
              <a:solidFill>
                <a:srgbClr val="0070C0"/>
              </a:solidFill>
              <a:latin typeface="Arial" panose="020B0604020202020204" pitchFamily="34" charset="0"/>
              <a:cs typeface="Arial" panose="020B0604020202020204" pitchFamily="34" charset="0"/>
            </a:endParaRPr>
          </a:p>
          <a:p>
            <a:pPr marL="0" indent="0">
              <a:buNone/>
              <a:defRPr/>
            </a:pPr>
            <a:endParaRPr lang="en-AU" sz="1200" b="1">
              <a:solidFill>
                <a:schemeClr val="tx1">
                  <a:lumMod val="75000"/>
                  <a:lumOff val="25000"/>
                </a:schemeClr>
              </a:solidFill>
              <a:latin typeface="Arial" panose="020B0604020202020204" pitchFamily="34" charset="0"/>
              <a:cs typeface="Arial" panose="020B0604020202020204" pitchFamily="34" charset="0"/>
            </a:endParaRPr>
          </a:p>
          <a:p>
            <a:pPr marL="0" indent="0">
              <a:buNone/>
              <a:defRPr/>
            </a:pPr>
            <a:endParaRPr lang="en-AU" sz="1200" b="1">
              <a:solidFill>
                <a:schemeClr val="tx1">
                  <a:lumMod val="75000"/>
                  <a:lumOff val="25000"/>
                </a:schemeClr>
              </a:solidFill>
              <a:latin typeface="Arial" panose="020B0604020202020204" pitchFamily="34" charset="0"/>
              <a:cs typeface="Arial" panose="020B0604020202020204" pitchFamily="34" charset="0"/>
            </a:endParaRPr>
          </a:p>
          <a:p>
            <a:pPr marL="0" indent="0">
              <a:buNone/>
              <a:defRPr/>
            </a:pPr>
            <a:r>
              <a:rPr lang="en-AU" sz="1200" b="1">
                <a:solidFill>
                  <a:srgbClr val="762000"/>
                </a:solidFill>
                <a:latin typeface="Arial" panose="020B0604020202020204" pitchFamily="34" charset="0"/>
                <a:cs typeface="Arial" panose="020B0604020202020204" pitchFamily="34" charset="0"/>
              </a:rPr>
              <a:t>*</a:t>
            </a:r>
            <a:r>
              <a:rPr lang="en-US" sz="1200">
                <a:solidFill>
                  <a:srgbClr val="762000"/>
                </a:solidFill>
                <a:latin typeface="Arial" panose="020B0604020202020204" pitchFamily="34" charset="0"/>
                <a:cs typeface="Arial" panose="020B0604020202020204" pitchFamily="34" charset="0"/>
              </a:rPr>
              <a:t>Aboriginal and Torres Strait Islander viewers are advised that this video may contain images and voices of people who have died.</a:t>
            </a:r>
            <a:endParaRPr lang="en-AU" sz="1200">
              <a:solidFill>
                <a:srgbClr val="762000"/>
              </a:solidFill>
              <a:latin typeface="Arial" panose="020B0604020202020204" pitchFamily="34" charset="0"/>
              <a:cs typeface="Arial" panose="020B0604020202020204" pitchFamily="34" charset="0"/>
            </a:endParaRPr>
          </a:p>
        </p:txBody>
      </p:sp>
      <p:pic>
        <p:nvPicPr>
          <p:cNvPr id="52" name="Picture 51" descr="A screenshot of a video showing a woman speaking.">
            <a:hlinkClick r:id="rId3"/>
            <a:extLst>
              <a:ext uri="{FF2B5EF4-FFF2-40B4-BE49-F238E27FC236}">
                <a16:creationId xmlns:a16="http://schemas.microsoft.com/office/drawing/2014/main" id="{65772F42-8144-4DA1-A815-ACDD7EFDAB48}"/>
              </a:ext>
            </a:extLst>
          </p:cNvPr>
          <p:cNvPicPr>
            <a:picLocks noChangeAspect="1"/>
          </p:cNvPicPr>
          <p:nvPr/>
        </p:nvPicPr>
        <p:blipFill rotWithShape="1">
          <a:blip r:embed="rId4" cstate="hqprint">
            <a:extLst>
              <a:ext uri="{28A0092B-C50C-407E-A947-70E740481C1C}">
                <a14:useLocalDpi xmlns:a14="http://schemas.microsoft.com/office/drawing/2010/main"/>
              </a:ext>
            </a:extLst>
          </a:blip>
          <a:srcRect/>
          <a:stretch/>
        </p:blipFill>
        <p:spPr>
          <a:xfrm>
            <a:off x="8231756" y="1547446"/>
            <a:ext cx="3960000" cy="2251234"/>
          </a:xfrm>
          <a:prstGeom prst="rect">
            <a:avLst/>
          </a:prstGeom>
        </p:spPr>
      </p:pic>
      <p:sp>
        <p:nvSpPr>
          <p:cNvPr id="7" name="Rectangle 6">
            <a:extLst>
              <a:ext uri="{FF2B5EF4-FFF2-40B4-BE49-F238E27FC236}">
                <a16:creationId xmlns:a16="http://schemas.microsoft.com/office/drawing/2014/main" id="{82C3CA44-F8C9-44EE-9236-4A15BAFCF958}"/>
              </a:ext>
            </a:extLst>
          </p:cNvPr>
          <p:cNvSpPr/>
          <p:nvPr/>
        </p:nvSpPr>
        <p:spPr>
          <a:xfrm>
            <a:off x="1638026" y="4171146"/>
            <a:ext cx="5778149" cy="1774372"/>
          </a:xfrm>
          <a:prstGeom prst="rect">
            <a:avLst/>
          </a:prstGeom>
        </p:spPr>
        <p:txBody>
          <a:bodyPr wrap="square" lIns="91440" tIns="45720" rIns="91440" bIns="45720" anchor="ctr">
            <a:spAutoFit/>
          </a:bodyPr>
          <a:lstStyle/>
          <a:p>
            <a:pPr algn="ctr">
              <a:spcBef>
                <a:spcPts val="1200"/>
              </a:spcBef>
            </a:pPr>
            <a:r>
              <a:rPr lang="en-AU" sz="2000">
                <a:solidFill>
                  <a:srgbClr val="762000"/>
                </a:solidFill>
                <a:latin typeface="Arial"/>
                <a:cs typeface="Arial"/>
              </a:rPr>
              <a:t>Watch Caritas Australia’s </a:t>
            </a:r>
            <a:r>
              <a:rPr lang="en-AU" sz="2000" i="1">
                <a:solidFill>
                  <a:srgbClr val="762000"/>
                </a:solidFill>
                <a:latin typeface="Arial"/>
                <a:cs typeface="Arial"/>
                <a:hlinkClick r:id="rId3">
                  <a:extLst>
                    <a:ext uri="{A12FA001-AC4F-418D-AE19-62706E023703}">
                      <ahyp:hlinkClr xmlns:ahyp="http://schemas.microsoft.com/office/drawing/2018/hyperlinkcolor" val="tx"/>
                    </a:ext>
                  </a:extLst>
                </a:hlinkClick>
              </a:rPr>
              <a:t>Programs Snapshot: First Australians</a:t>
            </a:r>
            <a:r>
              <a:rPr lang="en-AU" sz="2000">
                <a:solidFill>
                  <a:srgbClr val="762000"/>
                </a:solidFill>
                <a:latin typeface="Arial"/>
                <a:cs typeface="Arial"/>
              </a:rPr>
              <a:t> video.* </a:t>
            </a:r>
            <a:endParaRPr lang="en-AU" sz="2000">
              <a:solidFill>
                <a:srgbClr val="762000"/>
              </a:solidFill>
              <a:latin typeface="Arial" panose="020B0604020202020204" pitchFamily="34" charset="0"/>
              <a:cs typeface="Arial" panose="020B0604020202020204" pitchFamily="34" charset="0"/>
            </a:endParaRPr>
          </a:p>
          <a:p>
            <a:pPr algn="ctr">
              <a:spcBef>
                <a:spcPts val="1200"/>
              </a:spcBef>
            </a:pPr>
            <a:r>
              <a:rPr lang="en-AU" sz="2000">
                <a:solidFill>
                  <a:srgbClr val="762000"/>
                </a:solidFill>
                <a:latin typeface="Arial"/>
                <a:cs typeface="Arial"/>
              </a:rPr>
              <a:t>How are these Caritas Australia-supported partners and programs helping First Nations individuals and communities? </a:t>
            </a:r>
            <a:endParaRPr lang="en-US" sz="2400" b="1">
              <a:solidFill>
                <a:srgbClr val="762000"/>
              </a:solidFill>
              <a:latin typeface="Arial" panose="020B0604020202020204" pitchFamily="34" charset="0"/>
              <a:cs typeface="Arial" panose="020B0604020202020204" pitchFamily="34" charset="0"/>
            </a:endParaRPr>
          </a:p>
        </p:txBody>
      </p:sp>
      <p:sp>
        <p:nvSpPr>
          <p:cNvPr id="8" name="Round Diagonal Corner Rectangle 1">
            <a:extLst>
              <a:ext uri="{FF2B5EF4-FFF2-40B4-BE49-F238E27FC236}">
                <a16:creationId xmlns:a16="http://schemas.microsoft.com/office/drawing/2014/main" id="{8AEA81D3-27D7-4D62-8DFE-F70C6C6745C8}"/>
              </a:ext>
            </a:extLst>
          </p:cNvPr>
          <p:cNvSpPr>
            <a:spLocks noChangeAspect="1"/>
          </p:cNvSpPr>
          <p:nvPr/>
        </p:nvSpPr>
        <p:spPr>
          <a:xfrm rot="16200000">
            <a:off x="3204575" y="1427202"/>
            <a:ext cx="1965073" cy="7239157"/>
          </a:xfrm>
          <a:prstGeom prst="rect">
            <a:avLst/>
          </a:prstGeom>
          <a:noFill/>
          <a:ln>
            <a:solidFill>
              <a:srgbClr val="762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9" name="Picture 8">
            <a:extLst>
              <a:ext uri="{FF2B5EF4-FFF2-40B4-BE49-F238E27FC236}">
                <a16:creationId xmlns:a16="http://schemas.microsoft.com/office/drawing/2014/main" id="{23D41F3B-06F0-4CAF-B188-B63DF0E2EC80}"/>
              </a:ext>
            </a:extLst>
          </p:cNvPr>
          <p:cNvPicPr/>
          <p:nvPr/>
        </p:nvPicPr>
        <p:blipFill>
          <a:blip r:embed="rId5">
            <a:extLst>
              <a:ext uri="{28A0092B-C50C-407E-A947-70E740481C1C}">
                <a14:useLocalDpi xmlns:a14="http://schemas.microsoft.com/office/drawing/2010/main"/>
              </a:ext>
            </a:extLst>
          </a:blip>
          <a:srcRect/>
          <a:stretch>
            <a:fillRect/>
          </a:stretch>
        </p:blipFill>
        <p:spPr bwMode="auto">
          <a:xfrm>
            <a:off x="837543" y="4276603"/>
            <a:ext cx="594866" cy="594866"/>
          </a:xfrm>
          <a:prstGeom prst="rect">
            <a:avLst/>
          </a:prstGeom>
          <a:noFill/>
          <a:ln>
            <a:noFill/>
          </a:ln>
        </p:spPr>
      </p:pic>
    </p:spTree>
    <p:extLst>
      <p:ext uri="{BB962C8B-B14F-4D97-AF65-F5344CB8AC3E}">
        <p14:creationId xmlns:p14="http://schemas.microsoft.com/office/powerpoint/2010/main" val="12356153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E5DBCB"/>
        </a:solidFill>
        <a:effectLst/>
      </p:bgPr>
    </p:bg>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2437DE79-D206-471C-A6A4-9C189D92AD8A}"/>
              </a:ext>
            </a:extLst>
          </p:cNvPr>
          <p:cNvGrpSpPr/>
          <p:nvPr/>
        </p:nvGrpSpPr>
        <p:grpSpPr>
          <a:xfrm>
            <a:off x="0" y="0"/>
            <a:ext cx="12192000" cy="6858000"/>
            <a:chOff x="0" y="0"/>
            <a:chExt cx="12192000" cy="6858000"/>
          </a:xfrm>
        </p:grpSpPr>
        <p:sp>
          <p:nvSpPr>
            <p:cNvPr id="3" name="Rectangle 2">
              <a:extLst>
                <a:ext uri="{FF2B5EF4-FFF2-40B4-BE49-F238E27FC236}">
                  <a16:creationId xmlns:a16="http://schemas.microsoft.com/office/drawing/2014/main" id="{95E1B43D-95AA-414D-8C40-D06CB07BAC42}"/>
                </a:ext>
              </a:extLst>
            </p:cNvPr>
            <p:cNvSpPr/>
            <p:nvPr/>
          </p:nvSpPr>
          <p:spPr>
            <a:xfrm>
              <a:off x="0" y="0"/>
              <a:ext cx="12192000" cy="6858000"/>
            </a:xfrm>
            <a:prstGeom prst="rect">
              <a:avLst/>
            </a:prstGeom>
            <a:solidFill>
              <a:srgbClr val="E5DB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27" name="Picture 3" descr="Shape, circle&#10;&#10;Description automatically generated">
              <a:extLst>
                <a:ext uri="{FF2B5EF4-FFF2-40B4-BE49-F238E27FC236}">
                  <a16:creationId xmlns:a16="http://schemas.microsoft.com/office/drawing/2014/main" id="{155BD443-EC3C-56BD-B7C2-47807E50C130}"/>
                </a:ext>
              </a:extLst>
            </p:cNvPr>
            <p:cNvPicPr>
              <a:picLocks noChangeAspect="1" noChangeArrowheads="1"/>
            </p:cNvPicPr>
            <p:nvPr/>
          </p:nvPicPr>
          <p:blipFill>
            <a:blip r:embed="rId3" cstate="hqprint">
              <a:extLst>
                <a:ext uri="{28A0092B-C50C-407E-A947-70E740481C1C}">
                  <a14:useLocalDpi xmlns:a14="http://schemas.microsoft.com/office/drawing/2010/main"/>
                </a:ext>
              </a:extLst>
            </a:blip>
            <a:srcRect l="10214" r="3545"/>
            <a:stretch>
              <a:fillRect/>
            </a:stretch>
          </p:blipFill>
          <p:spPr bwMode="auto">
            <a:xfrm rot="10311059" flipH="1" flipV="1">
              <a:off x="1090859" y="1084835"/>
              <a:ext cx="9923139" cy="263748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pic>
          <p:nvPicPr>
            <p:cNvPr id="11" name="Picture 3" descr="Shape, circle&#10;&#10;Description automatically generated">
              <a:extLst>
                <a:ext uri="{FF2B5EF4-FFF2-40B4-BE49-F238E27FC236}">
                  <a16:creationId xmlns:a16="http://schemas.microsoft.com/office/drawing/2014/main" id="{990D170D-CAE1-CBC0-7A9D-21A951BCDECA}"/>
                </a:ext>
              </a:extLst>
            </p:cNvPr>
            <p:cNvPicPr>
              <a:picLocks noChangeAspect="1" noChangeArrowheads="1"/>
            </p:cNvPicPr>
            <p:nvPr/>
          </p:nvPicPr>
          <p:blipFill>
            <a:blip r:embed="rId3" cstate="hqprint">
              <a:extLst>
                <a:ext uri="{28A0092B-C50C-407E-A947-70E740481C1C}">
                  <a14:useLocalDpi xmlns:a14="http://schemas.microsoft.com/office/drawing/2010/main"/>
                </a:ext>
              </a:extLst>
            </a:blip>
            <a:srcRect l="10214" r="3545"/>
            <a:stretch>
              <a:fillRect/>
            </a:stretch>
          </p:blipFill>
          <p:spPr bwMode="auto">
            <a:xfrm rot="10311059" flipV="1">
              <a:off x="960506" y="3479812"/>
              <a:ext cx="10207295" cy="263748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28" name="TextBox 27">
              <a:extLst>
                <a:ext uri="{FF2B5EF4-FFF2-40B4-BE49-F238E27FC236}">
                  <a16:creationId xmlns:a16="http://schemas.microsoft.com/office/drawing/2014/main" id="{A7C19F3A-588B-C26D-B9AE-BC715C346E5F}"/>
                </a:ext>
              </a:extLst>
            </p:cNvPr>
            <p:cNvSpPr txBox="1"/>
            <p:nvPr/>
          </p:nvSpPr>
          <p:spPr>
            <a:xfrm>
              <a:off x="1703512" y="124475"/>
              <a:ext cx="8784976" cy="646331"/>
            </a:xfrm>
            <a:prstGeom prst="rect">
              <a:avLst/>
            </a:prstGeom>
            <a:noFill/>
          </p:spPr>
          <p:txBody>
            <a:bodyPr wrap="square" lIns="91440" tIns="45720" rIns="91440" bIns="45720" rtlCol="0" anchor="t">
              <a:spAutoFit/>
            </a:bodyPr>
            <a:lstStyle/>
            <a:p>
              <a:pPr algn="ctr"/>
              <a:r>
                <a:rPr lang="en-AU" sz="3600" b="1">
                  <a:solidFill>
                    <a:schemeClr val="tx1">
                      <a:lumMod val="75000"/>
                      <a:lumOff val="25000"/>
                    </a:schemeClr>
                  </a:solidFill>
                  <a:latin typeface="Arial" panose="020B0604020202020204" pitchFamily="34" charset="0"/>
                  <a:cs typeface="Arial" panose="020B0604020202020204" pitchFamily="34" charset="0"/>
                </a:rPr>
                <a:t>CATHOLIC SOCIAL TEACHING</a:t>
              </a:r>
            </a:p>
          </p:txBody>
        </p:sp>
        <p:sp>
          <p:nvSpPr>
            <p:cNvPr id="17" name="TextBox 16">
              <a:extLst>
                <a:ext uri="{FF2B5EF4-FFF2-40B4-BE49-F238E27FC236}">
                  <a16:creationId xmlns:a16="http://schemas.microsoft.com/office/drawing/2014/main" id="{922A91E3-EACE-ECDA-F4AA-A15CADA95BEB}"/>
                </a:ext>
              </a:extLst>
            </p:cNvPr>
            <p:cNvSpPr txBox="1"/>
            <p:nvPr/>
          </p:nvSpPr>
          <p:spPr>
            <a:xfrm>
              <a:off x="1262995" y="777581"/>
              <a:ext cx="9666010" cy="1092607"/>
            </a:xfrm>
            <a:prstGeom prst="rect">
              <a:avLst/>
            </a:prstGeom>
            <a:noFill/>
          </p:spPr>
          <p:txBody>
            <a:bodyPr wrap="square" lIns="91440" tIns="45720" rIns="91440" bIns="45720" anchor="t">
              <a:spAutoFit/>
            </a:bodyPr>
            <a:lstStyle/>
            <a:p>
              <a:pPr algn="ctr"/>
              <a:r>
                <a:rPr lang="en-AU" sz="140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Catholic Social Teaching principles (CST) cover all spheres of life – the economic, political, personal and spiritual. </a:t>
              </a:r>
            </a:p>
            <a:p>
              <a:pPr algn="ctr">
                <a:spcAft>
                  <a:spcPts val="600"/>
                </a:spcAft>
              </a:pPr>
              <a:r>
                <a:rPr lang="en-AU" sz="140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The principles are inspired by the writings of the Pope and other Catholic leaders about social issues. </a:t>
              </a:r>
            </a:p>
            <a:p>
              <a:pPr algn="ctr"/>
              <a:r>
                <a:rPr lang="en-AU" sz="1400">
                  <a:solidFill>
                    <a:srgbClr val="D86075"/>
                  </a:solidFill>
                  <a:latin typeface="Roboto Medium" panose="02000000000000000000" pitchFamily="2" charset="0"/>
                  <a:ea typeface="Roboto Medium" panose="02000000000000000000" pitchFamily="2" charset="0"/>
                  <a:cs typeface="Roboto Medium" panose="02000000000000000000" pitchFamily="2" charset="0"/>
                </a:rPr>
                <a:t>Caritas Australia’s work is shaped by the tradition of Catholic Social Teaching.</a:t>
              </a:r>
            </a:p>
            <a:p>
              <a:pPr algn="ctr"/>
              <a:endParaRPr lang="en-AU">
                <a:latin typeface="Roboto Light" panose="02000000000000000000" pitchFamily="2" charset="0"/>
                <a:ea typeface="Roboto Light" panose="02000000000000000000" pitchFamily="2" charset="0"/>
                <a:cs typeface="Roboto Light" panose="02000000000000000000" pitchFamily="2" charset="0"/>
              </a:endParaRPr>
            </a:p>
          </p:txBody>
        </p:sp>
        <p:sp>
          <p:nvSpPr>
            <p:cNvPr id="20" name="Round Diagonal Corner Rectangle 1">
              <a:extLst>
                <a:ext uri="{FF2B5EF4-FFF2-40B4-BE49-F238E27FC236}">
                  <a16:creationId xmlns:a16="http://schemas.microsoft.com/office/drawing/2014/main" id="{AA75DCB9-E3D7-B5DF-C659-BEA8143A363C}"/>
                </a:ext>
              </a:extLst>
            </p:cNvPr>
            <p:cNvSpPr/>
            <p:nvPr/>
          </p:nvSpPr>
          <p:spPr>
            <a:xfrm rot="16200000">
              <a:off x="3240366" y="644799"/>
              <a:ext cx="1507206" cy="3974113"/>
            </a:xfrm>
            <a:prstGeom prst="round2DiagRect">
              <a:avLst/>
            </a:prstGeom>
            <a:solidFill>
              <a:srgbClr val="C3DDD7"/>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63"/>
            </a:p>
          </p:txBody>
        </p:sp>
        <p:sp>
          <p:nvSpPr>
            <p:cNvPr id="23" name="TextBox 22">
              <a:extLst>
                <a:ext uri="{FF2B5EF4-FFF2-40B4-BE49-F238E27FC236}">
                  <a16:creationId xmlns:a16="http://schemas.microsoft.com/office/drawing/2014/main" id="{3627DB3A-AAC1-1045-AEC9-332908A12032}"/>
                </a:ext>
              </a:extLst>
            </p:cNvPr>
            <p:cNvSpPr txBox="1"/>
            <p:nvPr/>
          </p:nvSpPr>
          <p:spPr>
            <a:xfrm>
              <a:off x="2236608" y="2041564"/>
              <a:ext cx="3528392" cy="1180580"/>
            </a:xfrm>
            <a:prstGeom prst="rect">
              <a:avLst/>
            </a:prstGeom>
            <a:noFill/>
          </p:spPr>
          <p:txBody>
            <a:bodyPr wrap="square">
              <a:spAutoFit/>
            </a:bodyPr>
            <a:lstStyle/>
            <a:p>
              <a:pPr algn="ctr">
                <a:lnSpc>
                  <a:spcPct val="120000"/>
                </a:lnSpc>
              </a:pPr>
              <a:r>
                <a:rPr lang="en-AU" b="1">
                  <a:solidFill>
                    <a:schemeClr val="tx1">
                      <a:lumMod val="75000"/>
                      <a:lumOff val="25000"/>
                    </a:schemeClr>
                  </a:solidFill>
                  <a:latin typeface="Arial BOLD" panose="020B0704020202020204" pitchFamily="34" charset="0"/>
                  <a:ea typeface="Roboto Light" panose="02000000000000000000" pitchFamily="2" charset="0"/>
                  <a:cs typeface="Arial BOLD" panose="020B0704020202020204" pitchFamily="34" charset="0"/>
                </a:rPr>
                <a:t>Human Dignity</a:t>
              </a:r>
            </a:p>
            <a:p>
              <a:pPr algn="ctr">
                <a:lnSpc>
                  <a:spcPct val="120000"/>
                </a:lnSpc>
              </a:pPr>
              <a:r>
                <a:rPr lang="en-AU" sz="140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Every person is made in the image of God. We are all valuable and worthy of respect and fairness because we are all human.</a:t>
              </a:r>
            </a:p>
          </p:txBody>
        </p:sp>
        <p:sp>
          <p:nvSpPr>
            <p:cNvPr id="24" name="Round Diagonal Corner Rectangle 1">
              <a:extLst>
                <a:ext uri="{FF2B5EF4-FFF2-40B4-BE49-F238E27FC236}">
                  <a16:creationId xmlns:a16="http://schemas.microsoft.com/office/drawing/2014/main" id="{9AAD778F-592D-38AB-C7CE-798918E14D88}"/>
                </a:ext>
              </a:extLst>
            </p:cNvPr>
            <p:cNvSpPr/>
            <p:nvPr/>
          </p:nvSpPr>
          <p:spPr>
            <a:xfrm rot="16200000">
              <a:off x="3240366" y="2244337"/>
              <a:ext cx="1507206" cy="3974113"/>
            </a:xfrm>
            <a:prstGeom prst="round2DiagRect">
              <a:avLst/>
            </a:prstGeom>
            <a:solidFill>
              <a:srgbClr val="C3DDD7"/>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63"/>
            </a:p>
          </p:txBody>
        </p:sp>
        <p:sp>
          <p:nvSpPr>
            <p:cNvPr id="29" name="TextBox 28">
              <a:extLst>
                <a:ext uri="{FF2B5EF4-FFF2-40B4-BE49-F238E27FC236}">
                  <a16:creationId xmlns:a16="http://schemas.microsoft.com/office/drawing/2014/main" id="{9BDF10A5-361A-1AC4-AEEA-F214F5B2AC2B}"/>
                </a:ext>
              </a:extLst>
            </p:cNvPr>
            <p:cNvSpPr txBox="1"/>
            <p:nvPr/>
          </p:nvSpPr>
          <p:spPr>
            <a:xfrm>
              <a:off x="2236608" y="3641103"/>
              <a:ext cx="3528392" cy="1180580"/>
            </a:xfrm>
            <a:prstGeom prst="rect">
              <a:avLst/>
            </a:prstGeom>
            <a:noFill/>
          </p:spPr>
          <p:txBody>
            <a:bodyPr wrap="square">
              <a:spAutoFit/>
            </a:bodyPr>
            <a:lstStyle/>
            <a:p>
              <a:pPr algn="ctr">
                <a:lnSpc>
                  <a:spcPct val="120000"/>
                </a:lnSpc>
              </a:pPr>
              <a:r>
                <a:rPr lang="en-AU" b="1">
                  <a:solidFill>
                    <a:schemeClr val="tx1">
                      <a:lumMod val="75000"/>
                      <a:lumOff val="25000"/>
                    </a:schemeClr>
                  </a:solidFill>
                  <a:latin typeface="Arial BOLD" panose="020B0704020202020204" pitchFamily="34" charset="0"/>
                  <a:ea typeface="Roboto Light" panose="02000000000000000000" pitchFamily="2" charset="0"/>
                  <a:cs typeface="Arial BOLD" panose="020B0704020202020204" pitchFamily="34" charset="0"/>
                </a:rPr>
                <a:t>Care For Our Common Home</a:t>
              </a:r>
            </a:p>
            <a:p>
              <a:pPr algn="ctr">
                <a:lnSpc>
                  <a:spcPct val="120000"/>
                </a:lnSpc>
              </a:pPr>
              <a:r>
                <a:rPr lang="en-AU" sz="140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Earth is a gift from God that we should care for and protect; for current </a:t>
              </a:r>
              <a:br>
                <a:rPr lang="en-AU" sz="140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br>
              <a:r>
                <a:rPr lang="en-AU" sz="140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and future generations. </a:t>
              </a:r>
            </a:p>
          </p:txBody>
        </p:sp>
        <p:sp>
          <p:nvSpPr>
            <p:cNvPr id="32" name="Round Diagonal Corner Rectangle 1">
              <a:extLst>
                <a:ext uri="{FF2B5EF4-FFF2-40B4-BE49-F238E27FC236}">
                  <a16:creationId xmlns:a16="http://schemas.microsoft.com/office/drawing/2014/main" id="{9065909D-02A0-959E-A02E-E197BF034B57}"/>
                </a:ext>
              </a:extLst>
            </p:cNvPr>
            <p:cNvSpPr/>
            <p:nvPr/>
          </p:nvSpPr>
          <p:spPr>
            <a:xfrm rot="16200000">
              <a:off x="3240366" y="3843876"/>
              <a:ext cx="1507206" cy="3974113"/>
            </a:xfrm>
            <a:prstGeom prst="round2DiagRect">
              <a:avLst/>
            </a:prstGeom>
            <a:solidFill>
              <a:srgbClr val="C3DDD7"/>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63"/>
            </a:p>
          </p:txBody>
        </p:sp>
        <p:sp>
          <p:nvSpPr>
            <p:cNvPr id="33" name="TextBox 32">
              <a:extLst>
                <a:ext uri="{FF2B5EF4-FFF2-40B4-BE49-F238E27FC236}">
                  <a16:creationId xmlns:a16="http://schemas.microsoft.com/office/drawing/2014/main" id="{72AF59B4-AAB1-711C-9292-A0CA979F826B}"/>
                </a:ext>
              </a:extLst>
            </p:cNvPr>
            <p:cNvSpPr txBox="1"/>
            <p:nvPr/>
          </p:nvSpPr>
          <p:spPr>
            <a:xfrm>
              <a:off x="2236608" y="5240641"/>
              <a:ext cx="3528392" cy="1180580"/>
            </a:xfrm>
            <a:prstGeom prst="rect">
              <a:avLst/>
            </a:prstGeom>
            <a:noFill/>
          </p:spPr>
          <p:txBody>
            <a:bodyPr wrap="square">
              <a:spAutoFit/>
            </a:bodyPr>
            <a:lstStyle/>
            <a:p>
              <a:pPr algn="ctr">
                <a:lnSpc>
                  <a:spcPct val="120000"/>
                </a:lnSpc>
              </a:pPr>
              <a:r>
                <a:rPr lang="en-AU" b="1">
                  <a:solidFill>
                    <a:schemeClr val="tx1">
                      <a:lumMod val="75000"/>
                      <a:lumOff val="25000"/>
                    </a:schemeClr>
                  </a:solidFill>
                  <a:latin typeface="Arial BOLD" panose="020B0704020202020204" pitchFamily="34" charset="0"/>
                  <a:ea typeface="Roboto Light" panose="02000000000000000000" pitchFamily="2" charset="0"/>
                  <a:cs typeface="Arial BOLD" panose="020B0704020202020204" pitchFamily="34" charset="0"/>
                </a:rPr>
                <a:t>The Common Good</a:t>
              </a:r>
            </a:p>
            <a:p>
              <a:pPr algn="ctr">
                <a:lnSpc>
                  <a:spcPct val="120000"/>
                </a:lnSpc>
              </a:pPr>
              <a:r>
                <a:rPr lang="en-AU" sz="140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We should always try to think about what is good for everyone, not just ourselves. It’s about living together in a community.</a:t>
              </a:r>
            </a:p>
          </p:txBody>
        </p:sp>
        <p:sp>
          <p:nvSpPr>
            <p:cNvPr id="41" name="Round Diagonal Corner Rectangle 1">
              <a:extLst>
                <a:ext uri="{FF2B5EF4-FFF2-40B4-BE49-F238E27FC236}">
                  <a16:creationId xmlns:a16="http://schemas.microsoft.com/office/drawing/2014/main" id="{0F55D529-AFB7-83E1-B48A-3513182C42CC}"/>
                </a:ext>
              </a:extLst>
            </p:cNvPr>
            <p:cNvSpPr/>
            <p:nvPr/>
          </p:nvSpPr>
          <p:spPr>
            <a:xfrm rot="16200000">
              <a:off x="7382484" y="659387"/>
              <a:ext cx="1507206" cy="3974113"/>
            </a:xfrm>
            <a:prstGeom prst="round2DiagRect">
              <a:avLst/>
            </a:prstGeom>
            <a:solidFill>
              <a:srgbClr val="C3DDD7"/>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63"/>
            </a:p>
          </p:txBody>
        </p:sp>
        <p:sp>
          <p:nvSpPr>
            <p:cNvPr id="42" name="TextBox 41">
              <a:extLst>
                <a:ext uri="{FF2B5EF4-FFF2-40B4-BE49-F238E27FC236}">
                  <a16:creationId xmlns:a16="http://schemas.microsoft.com/office/drawing/2014/main" id="{6C91C859-B0EC-4595-300B-AE0BB80160B5}"/>
                </a:ext>
              </a:extLst>
            </p:cNvPr>
            <p:cNvSpPr txBox="1"/>
            <p:nvPr/>
          </p:nvSpPr>
          <p:spPr>
            <a:xfrm>
              <a:off x="6378726" y="2056152"/>
              <a:ext cx="3528392" cy="1180580"/>
            </a:xfrm>
            <a:prstGeom prst="rect">
              <a:avLst/>
            </a:prstGeom>
            <a:noFill/>
          </p:spPr>
          <p:txBody>
            <a:bodyPr wrap="square">
              <a:spAutoFit/>
            </a:bodyPr>
            <a:lstStyle/>
            <a:p>
              <a:pPr algn="ctr">
                <a:lnSpc>
                  <a:spcPct val="120000"/>
                </a:lnSpc>
              </a:pPr>
              <a:r>
                <a:rPr lang="en-AU" b="1">
                  <a:solidFill>
                    <a:schemeClr val="tx1">
                      <a:lumMod val="75000"/>
                      <a:lumOff val="25000"/>
                    </a:schemeClr>
                  </a:solidFill>
                  <a:latin typeface="Arial BOLD" panose="020B0704020202020204" pitchFamily="34" charset="0"/>
                  <a:ea typeface="Roboto Light" panose="02000000000000000000" pitchFamily="2" charset="0"/>
                  <a:cs typeface="Arial BOLD" panose="020B0704020202020204" pitchFamily="34" charset="0"/>
                </a:rPr>
                <a:t>Solidarity</a:t>
              </a:r>
            </a:p>
            <a:p>
              <a:pPr algn="ctr">
                <a:lnSpc>
                  <a:spcPct val="120000"/>
                </a:lnSpc>
              </a:pPr>
              <a:r>
                <a:rPr lang="en-AU" sz="140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We are all connected. </a:t>
              </a:r>
            </a:p>
            <a:p>
              <a:pPr algn="ctr">
                <a:lnSpc>
                  <a:spcPct val="120000"/>
                </a:lnSpc>
              </a:pPr>
              <a:r>
                <a:rPr lang="en-AU" sz="140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We need to work together and support each other as one human family. </a:t>
              </a:r>
            </a:p>
          </p:txBody>
        </p:sp>
        <p:sp>
          <p:nvSpPr>
            <p:cNvPr id="43" name="Round Diagonal Corner Rectangle 1">
              <a:extLst>
                <a:ext uri="{FF2B5EF4-FFF2-40B4-BE49-F238E27FC236}">
                  <a16:creationId xmlns:a16="http://schemas.microsoft.com/office/drawing/2014/main" id="{D947BC1C-E1F8-E36D-2347-8CBEEEBE56B5}"/>
                </a:ext>
              </a:extLst>
            </p:cNvPr>
            <p:cNvSpPr/>
            <p:nvPr/>
          </p:nvSpPr>
          <p:spPr>
            <a:xfrm rot="16200000">
              <a:off x="7382484" y="2258925"/>
              <a:ext cx="1507206" cy="3974113"/>
            </a:xfrm>
            <a:prstGeom prst="round2DiagRect">
              <a:avLst/>
            </a:prstGeom>
            <a:solidFill>
              <a:srgbClr val="C3DDD7"/>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63"/>
            </a:p>
          </p:txBody>
        </p:sp>
        <p:sp>
          <p:nvSpPr>
            <p:cNvPr id="44" name="TextBox 43">
              <a:extLst>
                <a:ext uri="{FF2B5EF4-FFF2-40B4-BE49-F238E27FC236}">
                  <a16:creationId xmlns:a16="http://schemas.microsoft.com/office/drawing/2014/main" id="{80A7AA31-034B-09C8-DABA-8EC8FD6854AC}"/>
                </a:ext>
              </a:extLst>
            </p:cNvPr>
            <p:cNvSpPr txBox="1"/>
            <p:nvPr/>
          </p:nvSpPr>
          <p:spPr>
            <a:xfrm>
              <a:off x="6265243" y="3628476"/>
              <a:ext cx="3755359" cy="1439112"/>
            </a:xfrm>
            <a:prstGeom prst="rect">
              <a:avLst/>
            </a:prstGeom>
            <a:noFill/>
          </p:spPr>
          <p:txBody>
            <a:bodyPr wrap="square">
              <a:spAutoFit/>
            </a:bodyPr>
            <a:lstStyle/>
            <a:p>
              <a:pPr algn="ctr">
                <a:lnSpc>
                  <a:spcPct val="120000"/>
                </a:lnSpc>
              </a:pPr>
              <a:r>
                <a:rPr lang="en-AU" b="1" dirty="0">
                  <a:solidFill>
                    <a:schemeClr val="tx1">
                      <a:lumMod val="75000"/>
                      <a:lumOff val="25000"/>
                    </a:schemeClr>
                  </a:solidFill>
                  <a:latin typeface="Arial BOLD" panose="020B0704020202020204" pitchFamily="34" charset="0"/>
                  <a:ea typeface="Roboto Light" panose="02000000000000000000" pitchFamily="2" charset="0"/>
                  <a:cs typeface="Arial BOLD" panose="020B0704020202020204" pitchFamily="34" charset="0"/>
                </a:rPr>
                <a:t>Preferential Option For The Poor</a:t>
              </a:r>
            </a:p>
            <a:p>
              <a:pPr algn="ctr">
                <a:lnSpc>
                  <a:spcPct val="120000"/>
                </a:lnSpc>
              </a:pPr>
              <a:r>
                <a:rPr lang="en-AU" sz="14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The Bible teaches us to take extra special care of the most vulnerable people in society. We should try to create a fairer world.</a:t>
              </a:r>
            </a:p>
            <a:p>
              <a:pPr algn="ctr">
                <a:lnSpc>
                  <a:spcPct val="120000"/>
                </a:lnSpc>
              </a:pPr>
              <a:endParaRPr lang="en-AU" sz="14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endParaRPr>
            </a:p>
          </p:txBody>
        </p:sp>
        <p:sp>
          <p:nvSpPr>
            <p:cNvPr id="45" name="Round Diagonal Corner Rectangle 1">
              <a:extLst>
                <a:ext uri="{FF2B5EF4-FFF2-40B4-BE49-F238E27FC236}">
                  <a16:creationId xmlns:a16="http://schemas.microsoft.com/office/drawing/2014/main" id="{EEF8841F-E087-11D1-0CC0-7BE5AC644DAF}"/>
                </a:ext>
              </a:extLst>
            </p:cNvPr>
            <p:cNvSpPr/>
            <p:nvPr/>
          </p:nvSpPr>
          <p:spPr>
            <a:xfrm rot="16200000">
              <a:off x="7382484" y="3858464"/>
              <a:ext cx="1507206" cy="3974113"/>
            </a:xfrm>
            <a:prstGeom prst="round2DiagRect">
              <a:avLst/>
            </a:prstGeom>
            <a:solidFill>
              <a:srgbClr val="C3DDD7"/>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63"/>
            </a:p>
          </p:txBody>
        </p:sp>
        <p:sp>
          <p:nvSpPr>
            <p:cNvPr id="46" name="TextBox 45">
              <a:extLst>
                <a:ext uri="{FF2B5EF4-FFF2-40B4-BE49-F238E27FC236}">
                  <a16:creationId xmlns:a16="http://schemas.microsoft.com/office/drawing/2014/main" id="{178C0AA3-665F-023B-5E71-12D653885A80}"/>
                </a:ext>
              </a:extLst>
            </p:cNvPr>
            <p:cNvSpPr txBox="1"/>
            <p:nvPr/>
          </p:nvSpPr>
          <p:spPr>
            <a:xfrm>
              <a:off x="6166233" y="5239021"/>
              <a:ext cx="3939709" cy="1180580"/>
            </a:xfrm>
            <a:prstGeom prst="rect">
              <a:avLst/>
            </a:prstGeom>
            <a:noFill/>
          </p:spPr>
          <p:txBody>
            <a:bodyPr wrap="square">
              <a:spAutoFit/>
            </a:bodyPr>
            <a:lstStyle/>
            <a:p>
              <a:pPr algn="ctr">
                <a:lnSpc>
                  <a:spcPct val="120000"/>
                </a:lnSpc>
              </a:pPr>
              <a:r>
                <a:rPr lang="en-AU" b="1" dirty="0">
                  <a:solidFill>
                    <a:schemeClr val="tx1">
                      <a:lumMod val="75000"/>
                      <a:lumOff val="25000"/>
                    </a:schemeClr>
                  </a:solidFill>
                  <a:latin typeface="Arial BOLD" panose="020B0704020202020204" pitchFamily="34" charset="0"/>
                  <a:ea typeface="Roboto Light" panose="02000000000000000000" pitchFamily="2" charset="0"/>
                  <a:cs typeface="Arial BOLD" panose="020B0704020202020204" pitchFamily="34" charset="0"/>
                </a:rPr>
                <a:t>Subsidiarity and Participation</a:t>
              </a:r>
            </a:p>
            <a:p>
              <a:pPr algn="ctr">
                <a:lnSpc>
                  <a:spcPct val="120000"/>
                </a:lnSpc>
              </a:pPr>
              <a:r>
                <a:rPr lang="en-US" sz="1400" dirty="0">
                  <a:solidFill>
                    <a:schemeClr val="tx1">
                      <a:lumMod val="75000"/>
                      <a:lumOff val="25000"/>
                    </a:schemeClr>
                  </a:solidFill>
                  <a:latin typeface="Roboto Light" panose="02000000000000000000" pitchFamily="2" charset="0"/>
                  <a:ea typeface="Roboto Light" panose="02000000000000000000" pitchFamily="2" charset="0"/>
                  <a:cs typeface="Roboto Medium"/>
                </a:rPr>
                <a:t>All people should be able to participate in their community and have a say in decisions that affect them.</a:t>
              </a:r>
              <a:r>
                <a:rPr lang="en-AU" sz="14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 </a:t>
              </a:r>
            </a:p>
          </p:txBody>
        </p:sp>
        <p:pic>
          <p:nvPicPr>
            <p:cNvPr id="49" name="Graphic 48" descr="Woman">
              <a:extLst>
                <a:ext uri="{FF2B5EF4-FFF2-40B4-BE49-F238E27FC236}">
                  <a16:creationId xmlns:a16="http://schemas.microsoft.com/office/drawing/2014/main" id="{098680F4-F02E-A0D6-BA88-73BC6889E74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166120" y="2172598"/>
              <a:ext cx="914400" cy="914400"/>
            </a:xfrm>
            <a:prstGeom prst="rect">
              <a:avLst/>
            </a:prstGeom>
          </p:spPr>
        </p:pic>
        <p:grpSp>
          <p:nvGrpSpPr>
            <p:cNvPr id="50" name="Group 49">
              <a:extLst>
                <a:ext uri="{FF2B5EF4-FFF2-40B4-BE49-F238E27FC236}">
                  <a16:creationId xmlns:a16="http://schemas.microsoft.com/office/drawing/2014/main" id="{45072834-0839-F31B-AE16-4B5CED3B5679}"/>
                </a:ext>
              </a:extLst>
            </p:cNvPr>
            <p:cNvGrpSpPr/>
            <p:nvPr/>
          </p:nvGrpSpPr>
          <p:grpSpPr>
            <a:xfrm>
              <a:off x="10239458" y="3964246"/>
              <a:ext cx="689392" cy="557801"/>
              <a:chOff x="5019120" y="601723"/>
              <a:chExt cx="337239" cy="245701"/>
            </a:xfrm>
            <a:solidFill>
              <a:srgbClr val="D86075"/>
            </a:solidFill>
          </p:grpSpPr>
          <p:sp>
            <p:nvSpPr>
              <p:cNvPr id="51" name="Freeform: Shape 50">
                <a:extLst>
                  <a:ext uri="{FF2B5EF4-FFF2-40B4-BE49-F238E27FC236}">
                    <a16:creationId xmlns:a16="http://schemas.microsoft.com/office/drawing/2014/main" id="{B8ADF9FF-CE07-0DDE-02AC-66DD5A99ACBC}"/>
                  </a:ext>
                </a:extLst>
              </p:cNvPr>
              <p:cNvSpPr/>
              <p:nvPr/>
            </p:nvSpPr>
            <p:spPr>
              <a:xfrm>
                <a:off x="5019120" y="741435"/>
                <a:ext cx="337239" cy="105989"/>
              </a:xfrm>
              <a:custGeom>
                <a:avLst/>
                <a:gdLst>
                  <a:gd name="connsiteX0" fmla="*/ 2581 w 337239"/>
                  <a:gd name="connsiteY0" fmla="*/ 32698 h 105989"/>
                  <a:gd name="connsiteX1" fmla="*/ 31487 w 337239"/>
                  <a:gd name="connsiteY1" fmla="*/ 24351 h 105989"/>
                  <a:gd name="connsiteX2" fmla="*/ 59839 w 337239"/>
                  <a:gd name="connsiteY2" fmla="*/ 35480 h 105989"/>
                  <a:gd name="connsiteX3" fmla="*/ 100356 w 337239"/>
                  <a:gd name="connsiteY3" fmla="*/ 51294 h 105989"/>
                  <a:gd name="connsiteX4" fmla="*/ 108618 w 337239"/>
                  <a:gd name="connsiteY4" fmla="*/ 59809 h 105989"/>
                  <a:gd name="connsiteX5" fmla="*/ 114809 w 337239"/>
                  <a:gd name="connsiteY5" fmla="*/ 67951 h 105989"/>
                  <a:gd name="connsiteX6" fmla="*/ 135838 w 337239"/>
                  <a:gd name="connsiteY6" fmla="*/ 71480 h 105989"/>
                  <a:gd name="connsiteX7" fmla="*/ 137320 w 337239"/>
                  <a:gd name="connsiteY7" fmla="*/ 71179 h 105989"/>
                  <a:gd name="connsiteX8" fmla="*/ 205225 w 337239"/>
                  <a:gd name="connsiteY8" fmla="*/ 59315 h 105989"/>
                  <a:gd name="connsiteX9" fmla="*/ 208393 w 337239"/>
                  <a:gd name="connsiteY9" fmla="*/ 55329 h 105989"/>
                  <a:gd name="connsiteX10" fmla="*/ 205520 w 337239"/>
                  <a:gd name="connsiteY10" fmla="*/ 52444 h 105989"/>
                  <a:gd name="connsiteX11" fmla="*/ 204960 w 337239"/>
                  <a:gd name="connsiteY11" fmla="*/ 52498 h 105989"/>
                  <a:gd name="connsiteX12" fmla="*/ 136838 w 337239"/>
                  <a:gd name="connsiteY12" fmla="*/ 64422 h 105989"/>
                  <a:gd name="connsiteX13" fmla="*/ 118988 w 337239"/>
                  <a:gd name="connsiteY13" fmla="*/ 62085 h 105989"/>
                  <a:gd name="connsiteX14" fmla="*/ 112232 w 337239"/>
                  <a:gd name="connsiteY14" fmla="*/ 48692 h 105989"/>
                  <a:gd name="connsiteX15" fmla="*/ 118723 w 337239"/>
                  <a:gd name="connsiteY15" fmla="*/ 30626 h 105989"/>
                  <a:gd name="connsiteX16" fmla="*/ 141041 w 337239"/>
                  <a:gd name="connsiteY16" fmla="*/ 22484 h 105989"/>
                  <a:gd name="connsiteX17" fmla="*/ 212705 w 337239"/>
                  <a:gd name="connsiteY17" fmla="*/ 9970 h 105989"/>
                  <a:gd name="connsiteX18" fmla="*/ 227808 w 337239"/>
                  <a:gd name="connsiteY18" fmla="*/ 6260 h 105989"/>
                  <a:gd name="connsiteX19" fmla="*/ 260256 w 337239"/>
                  <a:gd name="connsiteY19" fmla="*/ 118 h 105989"/>
                  <a:gd name="connsiteX20" fmla="*/ 289162 w 337239"/>
                  <a:gd name="connsiteY20" fmla="*/ 10608 h 105989"/>
                  <a:gd name="connsiteX21" fmla="*/ 331317 w 337239"/>
                  <a:gd name="connsiteY21" fmla="*/ 41321 h 105989"/>
                  <a:gd name="connsiteX22" fmla="*/ 334629 w 337239"/>
                  <a:gd name="connsiteY22" fmla="*/ 61495 h 105989"/>
                  <a:gd name="connsiteX23" fmla="*/ 308661 w 337239"/>
                  <a:gd name="connsiteY23" fmla="*/ 98170 h 105989"/>
                  <a:gd name="connsiteX24" fmla="*/ 288388 w 337239"/>
                  <a:gd name="connsiteY24" fmla="*/ 101687 h 105989"/>
                  <a:gd name="connsiteX25" fmla="*/ 288186 w 337239"/>
                  <a:gd name="connsiteY25" fmla="*/ 101542 h 105989"/>
                  <a:gd name="connsiteX26" fmla="*/ 283537 w 337239"/>
                  <a:gd name="connsiteY26" fmla="*/ 98170 h 105989"/>
                  <a:gd name="connsiteX27" fmla="*/ 242346 w 337239"/>
                  <a:gd name="connsiteY27" fmla="*/ 89245 h 105989"/>
                  <a:gd name="connsiteX28" fmla="*/ 147967 w 337239"/>
                  <a:gd name="connsiteY28" fmla="*/ 105746 h 105989"/>
                  <a:gd name="connsiteX29" fmla="*/ 133056 w 337239"/>
                  <a:gd name="connsiteY29" fmla="*/ 104541 h 105989"/>
                  <a:gd name="connsiteX30" fmla="*/ 8759 w 337239"/>
                  <a:gd name="connsiteY30" fmla="*/ 57135 h 105989"/>
                  <a:gd name="connsiteX31" fmla="*/ 2581 w 337239"/>
                  <a:gd name="connsiteY31" fmla="*/ 32698 h 105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37239" h="105989">
                    <a:moveTo>
                      <a:pt x="2581" y="32698"/>
                    </a:moveTo>
                    <a:cubicBezTo>
                      <a:pt x="10566" y="18172"/>
                      <a:pt x="24116" y="21243"/>
                      <a:pt x="31487" y="24351"/>
                    </a:cubicBezTo>
                    <a:cubicBezTo>
                      <a:pt x="36124" y="26302"/>
                      <a:pt x="46590" y="30373"/>
                      <a:pt x="59839" y="35480"/>
                    </a:cubicBezTo>
                    <a:cubicBezTo>
                      <a:pt x="72052" y="40201"/>
                      <a:pt x="86734" y="45874"/>
                      <a:pt x="100356" y="51294"/>
                    </a:cubicBezTo>
                    <a:cubicBezTo>
                      <a:pt x="104175" y="52858"/>
                      <a:pt x="107170" y="55944"/>
                      <a:pt x="108618" y="59809"/>
                    </a:cubicBezTo>
                    <a:cubicBezTo>
                      <a:pt x="109847" y="63067"/>
                      <a:pt x="111998" y="65896"/>
                      <a:pt x="114809" y="67951"/>
                    </a:cubicBezTo>
                    <a:cubicBezTo>
                      <a:pt x="122120" y="73226"/>
                      <a:pt x="132093" y="72142"/>
                      <a:pt x="135838" y="71480"/>
                    </a:cubicBezTo>
                    <a:cubicBezTo>
                      <a:pt x="136694" y="71335"/>
                      <a:pt x="137223" y="71203"/>
                      <a:pt x="137320" y="71179"/>
                    </a:cubicBezTo>
                    <a:lnTo>
                      <a:pt x="205225" y="59315"/>
                    </a:lnTo>
                    <a:cubicBezTo>
                      <a:pt x="207103" y="58922"/>
                      <a:pt x="208434" y="57247"/>
                      <a:pt x="208393" y="55329"/>
                    </a:cubicBezTo>
                    <a:cubicBezTo>
                      <a:pt x="208396" y="53739"/>
                      <a:pt x="207110" y="52448"/>
                      <a:pt x="205520" y="52444"/>
                    </a:cubicBezTo>
                    <a:cubicBezTo>
                      <a:pt x="205332" y="52444"/>
                      <a:pt x="205145" y="52462"/>
                      <a:pt x="204960" y="52498"/>
                    </a:cubicBezTo>
                    <a:lnTo>
                      <a:pt x="136838" y="64422"/>
                    </a:lnTo>
                    <a:cubicBezTo>
                      <a:pt x="136513" y="64422"/>
                      <a:pt x="125781" y="67012"/>
                      <a:pt x="118988" y="62085"/>
                    </a:cubicBezTo>
                    <a:cubicBezTo>
                      <a:pt x="115724" y="59677"/>
                      <a:pt x="112677" y="53871"/>
                      <a:pt x="112232" y="48692"/>
                    </a:cubicBezTo>
                    <a:cubicBezTo>
                      <a:pt x="112087" y="41165"/>
                      <a:pt x="113641" y="34034"/>
                      <a:pt x="118723" y="30626"/>
                    </a:cubicBezTo>
                    <a:cubicBezTo>
                      <a:pt x="126745" y="25242"/>
                      <a:pt x="131514" y="24146"/>
                      <a:pt x="141041" y="22484"/>
                    </a:cubicBezTo>
                    <a:lnTo>
                      <a:pt x="212705" y="9970"/>
                    </a:lnTo>
                    <a:cubicBezTo>
                      <a:pt x="217149" y="9199"/>
                      <a:pt x="222340" y="7778"/>
                      <a:pt x="227808" y="6260"/>
                    </a:cubicBezTo>
                    <a:cubicBezTo>
                      <a:pt x="237998" y="3466"/>
                      <a:pt x="249488" y="238"/>
                      <a:pt x="260256" y="118"/>
                    </a:cubicBezTo>
                    <a:cubicBezTo>
                      <a:pt x="274094" y="-111"/>
                      <a:pt x="289053" y="10500"/>
                      <a:pt x="289162" y="10608"/>
                    </a:cubicBezTo>
                    <a:lnTo>
                      <a:pt x="331317" y="41321"/>
                    </a:lnTo>
                    <a:cubicBezTo>
                      <a:pt x="337749" y="46010"/>
                      <a:pt x="339225" y="54996"/>
                      <a:pt x="334629" y="61495"/>
                    </a:cubicBezTo>
                    <a:lnTo>
                      <a:pt x="308661" y="98170"/>
                    </a:lnTo>
                    <a:cubicBezTo>
                      <a:pt x="304034" y="104740"/>
                      <a:pt x="294958" y="106314"/>
                      <a:pt x="288388" y="101687"/>
                    </a:cubicBezTo>
                    <a:cubicBezTo>
                      <a:pt x="288320" y="101640"/>
                      <a:pt x="288253" y="101591"/>
                      <a:pt x="288186" y="101542"/>
                    </a:cubicBezTo>
                    <a:lnTo>
                      <a:pt x="283537" y="98170"/>
                    </a:lnTo>
                    <a:cubicBezTo>
                      <a:pt x="271975" y="89739"/>
                      <a:pt x="257353" y="86620"/>
                      <a:pt x="242346" y="89245"/>
                    </a:cubicBezTo>
                    <a:lnTo>
                      <a:pt x="147967" y="105746"/>
                    </a:lnTo>
                    <a:cubicBezTo>
                      <a:pt x="142978" y="106670"/>
                      <a:pt x="137832" y="106254"/>
                      <a:pt x="133056" y="104541"/>
                    </a:cubicBezTo>
                    <a:cubicBezTo>
                      <a:pt x="106005" y="94509"/>
                      <a:pt x="17094" y="61459"/>
                      <a:pt x="8759" y="57135"/>
                    </a:cubicBezTo>
                    <a:cubicBezTo>
                      <a:pt x="425" y="52811"/>
                      <a:pt x="-2406" y="41755"/>
                      <a:pt x="2581" y="32698"/>
                    </a:cubicBezTo>
                    <a:close/>
                  </a:path>
                </a:pathLst>
              </a:custGeom>
              <a:grpFill/>
              <a:ln w="1203" cap="flat">
                <a:noFill/>
                <a:prstDash val="solid"/>
                <a:miter/>
              </a:ln>
            </p:spPr>
            <p:txBody>
              <a:bodyPr rtlCol="0" anchor="ctr"/>
              <a:lstStyle/>
              <a:p>
                <a:endParaRPr lang="en-AU"/>
              </a:p>
            </p:txBody>
          </p:sp>
          <p:sp>
            <p:nvSpPr>
              <p:cNvPr id="52" name="Freeform: Shape 51">
                <a:extLst>
                  <a:ext uri="{FF2B5EF4-FFF2-40B4-BE49-F238E27FC236}">
                    <a16:creationId xmlns:a16="http://schemas.microsoft.com/office/drawing/2014/main" id="{C9F40F38-0238-9CF7-909A-42698AD723F4}"/>
                  </a:ext>
                </a:extLst>
              </p:cNvPr>
              <p:cNvSpPr/>
              <p:nvPr/>
            </p:nvSpPr>
            <p:spPr>
              <a:xfrm>
                <a:off x="5066680" y="726192"/>
                <a:ext cx="33724" cy="20475"/>
              </a:xfrm>
              <a:custGeom>
                <a:avLst/>
                <a:gdLst>
                  <a:gd name="connsiteX0" fmla="*/ 114 w 33723"/>
                  <a:gd name="connsiteY0" fmla="*/ 18673 h 20475"/>
                  <a:gd name="connsiteX1" fmla="*/ 29237 w 33723"/>
                  <a:gd name="connsiteY1" fmla="*/ 15939 h 20475"/>
                  <a:gd name="connsiteX2" fmla="*/ 32850 w 33723"/>
                  <a:gd name="connsiteY2" fmla="*/ 4750 h 20475"/>
                  <a:gd name="connsiteX3" fmla="*/ 17747 w 33723"/>
                  <a:gd name="connsiteY3" fmla="*/ 5774 h 20475"/>
                  <a:gd name="connsiteX4" fmla="*/ 114 w 33723"/>
                  <a:gd name="connsiteY4" fmla="*/ 18673 h 20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723" h="20475">
                    <a:moveTo>
                      <a:pt x="114" y="18673"/>
                    </a:moveTo>
                    <a:cubicBezTo>
                      <a:pt x="10472" y="23563"/>
                      <a:pt x="22902" y="21407"/>
                      <a:pt x="29237" y="15939"/>
                    </a:cubicBezTo>
                    <a:cubicBezTo>
                      <a:pt x="32670" y="12976"/>
                      <a:pt x="35055" y="9134"/>
                      <a:pt x="32850" y="4750"/>
                    </a:cubicBezTo>
                    <a:cubicBezTo>
                      <a:pt x="29237" y="-2296"/>
                      <a:pt x="20710" y="-791"/>
                      <a:pt x="17747" y="5774"/>
                    </a:cubicBezTo>
                    <a:cubicBezTo>
                      <a:pt x="15796" y="10061"/>
                      <a:pt x="12339" y="17854"/>
                      <a:pt x="114" y="18673"/>
                    </a:cubicBezTo>
                    <a:close/>
                  </a:path>
                </a:pathLst>
              </a:custGeom>
              <a:grpFill/>
              <a:ln w="1203" cap="flat">
                <a:noFill/>
                <a:prstDash val="solid"/>
                <a:miter/>
              </a:ln>
            </p:spPr>
            <p:txBody>
              <a:bodyPr rtlCol="0" anchor="ctr"/>
              <a:lstStyle/>
              <a:p>
                <a:endParaRPr lang="en-AU"/>
              </a:p>
            </p:txBody>
          </p:sp>
          <p:sp>
            <p:nvSpPr>
              <p:cNvPr id="53" name="Freeform: Shape 52">
                <a:extLst>
                  <a:ext uri="{FF2B5EF4-FFF2-40B4-BE49-F238E27FC236}">
                    <a16:creationId xmlns:a16="http://schemas.microsoft.com/office/drawing/2014/main" id="{D07727F0-A599-28F4-9C9E-4A1A27ACE359}"/>
                  </a:ext>
                </a:extLst>
              </p:cNvPr>
              <p:cNvSpPr/>
              <p:nvPr/>
            </p:nvSpPr>
            <p:spPr>
              <a:xfrm>
                <a:off x="5059875" y="700244"/>
                <a:ext cx="34928" cy="16862"/>
              </a:xfrm>
              <a:custGeom>
                <a:avLst/>
                <a:gdLst>
                  <a:gd name="connsiteX0" fmla="*/ 114 w 34928"/>
                  <a:gd name="connsiteY0" fmla="*/ 12173 h 16861"/>
                  <a:gd name="connsiteX1" fmla="*/ 26937 w 34928"/>
                  <a:gd name="connsiteY1" fmla="*/ 502 h 16861"/>
                  <a:gd name="connsiteX2" fmla="*/ 35488 w 34928"/>
                  <a:gd name="connsiteY2" fmla="*/ 8560 h 16861"/>
                  <a:gd name="connsiteX3" fmla="*/ 21770 w 34928"/>
                  <a:gd name="connsiteY3" fmla="*/ 14944 h 16861"/>
                  <a:gd name="connsiteX4" fmla="*/ 114 w 34928"/>
                  <a:gd name="connsiteY4" fmla="*/ 12173 h 168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928" h="16861">
                    <a:moveTo>
                      <a:pt x="114" y="12173"/>
                    </a:moveTo>
                    <a:cubicBezTo>
                      <a:pt x="6823" y="2875"/>
                      <a:pt x="18759" y="-1232"/>
                      <a:pt x="26937" y="502"/>
                    </a:cubicBezTo>
                    <a:cubicBezTo>
                      <a:pt x="31369" y="1442"/>
                      <a:pt x="35368" y="3658"/>
                      <a:pt x="35488" y="8560"/>
                    </a:cubicBezTo>
                    <a:cubicBezTo>
                      <a:pt x="35777" y="16449"/>
                      <a:pt x="27527" y="19267"/>
                      <a:pt x="21770" y="14944"/>
                    </a:cubicBezTo>
                    <a:cubicBezTo>
                      <a:pt x="18000" y="12101"/>
                      <a:pt x="11207" y="6958"/>
                      <a:pt x="114" y="12173"/>
                    </a:cubicBezTo>
                    <a:close/>
                  </a:path>
                </a:pathLst>
              </a:custGeom>
              <a:grpFill/>
              <a:ln w="1203" cap="flat">
                <a:noFill/>
                <a:prstDash val="solid"/>
                <a:miter/>
              </a:ln>
            </p:spPr>
            <p:txBody>
              <a:bodyPr rtlCol="0" anchor="ctr"/>
              <a:lstStyle/>
              <a:p>
                <a:endParaRPr lang="en-AU"/>
              </a:p>
            </p:txBody>
          </p:sp>
          <p:sp>
            <p:nvSpPr>
              <p:cNvPr id="54" name="Freeform: Shape 53">
                <a:extLst>
                  <a:ext uri="{FF2B5EF4-FFF2-40B4-BE49-F238E27FC236}">
                    <a16:creationId xmlns:a16="http://schemas.microsoft.com/office/drawing/2014/main" id="{CCE6709F-1B7F-D1F6-C54F-C825EEAB519C}"/>
                  </a:ext>
                </a:extLst>
              </p:cNvPr>
              <p:cNvSpPr/>
              <p:nvPr/>
            </p:nvSpPr>
            <p:spPr>
              <a:xfrm>
                <a:off x="5093117" y="723183"/>
                <a:ext cx="28906" cy="25293"/>
              </a:xfrm>
              <a:custGeom>
                <a:avLst/>
                <a:gdLst>
                  <a:gd name="connsiteX0" fmla="*/ 114 w 28906"/>
                  <a:gd name="connsiteY0" fmla="*/ 25886 h 25292"/>
                  <a:gd name="connsiteX1" fmla="*/ 27081 w 28906"/>
                  <a:gd name="connsiteY1" fmla="*/ 14552 h 25292"/>
                  <a:gd name="connsiteX2" fmla="*/ 27166 w 28906"/>
                  <a:gd name="connsiteY2" fmla="*/ 2785 h 25292"/>
                  <a:gd name="connsiteX3" fmla="*/ 13062 w 28906"/>
                  <a:gd name="connsiteY3" fmla="*/ 8301 h 25292"/>
                  <a:gd name="connsiteX4" fmla="*/ 114 w 28906"/>
                  <a:gd name="connsiteY4" fmla="*/ 25886 h 252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06" h="25292">
                    <a:moveTo>
                      <a:pt x="114" y="25886"/>
                    </a:moveTo>
                    <a:cubicBezTo>
                      <a:pt x="11472" y="27451"/>
                      <a:pt x="22685" y="21658"/>
                      <a:pt x="27081" y="14552"/>
                    </a:cubicBezTo>
                    <a:cubicBezTo>
                      <a:pt x="29490" y="10698"/>
                      <a:pt x="30586" y="6314"/>
                      <a:pt x="27166" y="2785"/>
                    </a:cubicBezTo>
                    <a:cubicBezTo>
                      <a:pt x="21649" y="-2864"/>
                      <a:pt x="13917" y="1147"/>
                      <a:pt x="13062" y="8301"/>
                    </a:cubicBezTo>
                    <a:cubicBezTo>
                      <a:pt x="12508" y="12974"/>
                      <a:pt x="11544" y="21453"/>
                      <a:pt x="114" y="25886"/>
                    </a:cubicBezTo>
                    <a:close/>
                  </a:path>
                </a:pathLst>
              </a:custGeom>
              <a:grpFill/>
              <a:ln w="1203" cap="flat">
                <a:noFill/>
                <a:prstDash val="solid"/>
                <a:miter/>
              </a:ln>
            </p:spPr>
            <p:txBody>
              <a:bodyPr rtlCol="0" anchor="ctr"/>
              <a:lstStyle/>
              <a:p>
                <a:endParaRPr lang="en-AU"/>
              </a:p>
            </p:txBody>
          </p:sp>
          <p:sp>
            <p:nvSpPr>
              <p:cNvPr id="55" name="Freeform: Shape 54">
                <a:extLst>
                  <a:ext uri="{FF2B5EF4-FFF2-40B4-BE49-F238E27FC236}">
                    <a16:creationId xmlns:a16="http://schemas.microsoft.com/office/drawing/2014/main" id="{1447008A-A73B-2A95-4270-2A5A8AE6208D}"/>
                  </a:ext>
                </a:extLst>
              </p:cNvPr>
              <p:cNvSpPr/>
              <p:nvPr/>
            </p:nvSpPr>
            <p:spPr>
              <a:xfrm>
                <a:off x="5083325" y="692493"/>
                <a:ext cx="34928" cy="19271"/>
              </a:xfrm>
              <a:custGeom>
                <a:avLst/>
                <a:gdLst>
                  <a:gd name="connsiteX0" fmla="*/ 114 w 34928"/>
                  <a:gd name="connsiteY0" fmla="*/ 5400 h 19270"/>
                  <a:gd name="connsiteX1" fmla="*/ 29273 w 34928"/>
                  <a:gd name="connsiteY1" fmla="*/ 3087 h 19270"/>
                  <a:gd name="connsiteX2" fmla="*/ 34741 w 34928"/>
                  <a:gd name="connsiteY2" fmla="*/ 13506 h 19270"/>
                  <a:gd name="connsiteX3" fmla="*/ 19686 w 34928"/>
                  <a:gd name="connsiteY3" fmla="*/ 15071 h 19270"/>
                  <a:gd name="connsiteX4" fmla="*/ 114 w 34928"/>
                  <a:gd name="connsiteY4" fmla="*/ 5400 h 19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928" h="19270">
                    <a:moveTo>
                      <a:pt x="114" y="5400"/>
                    </a:moveTo>
                    <a:cubicBezTo>
                      <a:pt x="9485" y="-1200"/>
                      <a:pt x="22107" y="-1200"/>
                      <a:pt x="29273" y="3087"/>
                    </a:cubicBezTo>
                    <a:cubicBezTo>
                      <a:pt x="33164" y="5424"/>
                      <a:pt x="36175" y="8796"/>
                      <a:pt x="34741" y="13506"/>
                    </a:cubicBezTo>
                    <a:cubicBezTo>
                      <a:pt x="32453" y="21045"/>
                      <a:pt x="23733" y="21033"/>
                      <a:pt x="19686" y="15071"/>
                    </a:cubicBezTo>
                    <a:cubicBezTo>
                      <a:pt x="17048" y="11121"/>
                      <a:pt x="12303" y="4027"/>
                      <a:pt x="114" y="5400"/>
                    </a:cubicBezTo>
                    <a:close/>
                  </a:path>
                </a:pathLst>
              </a:custGeom>
              <a:grpFill/>
              <a:ln w="1203" cap="flat">
                <a:noFill/>
                <a:prstDash val="solid"/>
                <a:miter/>
              </a:ln>
            </p:spPr>
            <p:txBody>
              <a:bodyPr rtlCol="0" anchor="ctr"/>
              <a:lstStyle/>
              <a:p>
                <a:endParaRPr lang="en-AU"/>
              </a:p>
            </p:txBody>
          </p:sp>
          <p:sp>
            <p:nvSpPr>
              <p:cNvPr id="56" name="Freeform: Shape 55">
                <a:extLst>
                  <a:ext uri="{FF2B5EF4-FFF2-40B4-BE49-F238E27FC236}">
                    <a16:creationId xmlns:a16="http://schemas.microsoft.com/office/drawing/2014/main" id="{7EEA7EDC-C879-ADFC-371E-C08DC1DD7B34}"/>
                  </a:ext>
                </a:extLst>
              </p:cNvPr>
              <p:cNvSpPr/>
              <p:nvPr/>
            </p:nvSpPr>
            <p:spPr>
              <a:xfrm>
                <a:off x="5115809" y="719975"/>
                <a:ext cx="26497" cy="27702"/>
              </a:xfrm>
              <a:custGeom>
                <a:avLst/>
                <a:gdLst>
                  <a:gd name="connsiteX0" fmla="*/ 114 w 26497"/>
                  <a:gd name="connsiteY0" fmla="*/ 28021 h 27701"/>
                  <a:gd name="connsiteX1" fmla="*/ 25732 w 26497"/>
                  <a:gd name="connsiteY1" fmla="*/ 13893 h 27701"/>
                  <a:gd name="connsiteX2" fmla="*/ 24528 w 26497"/>
                  <a:gd name="connsiteY2" fmla="*/ 2199 h 27701"/>
                  <a:gd name="connsiteX3" fmla="*/ 11098 w 26497"/>
                  <a:gd name="connsiteY3" fmla="*/ 9172 h 27701"/>
                  <a:gd name="connsiteX4" fmla="*/ 114 w 26497"/>
                  <a:gd name="connsiteY4" fmla="*/ 28021 h 277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97" h="27701">
                    <a:moveTo>
                      <a:pt x="114" y="28021"/>
                    </a:moveTo>
                    <a:cubicBezTo>
                      <a:pt x="11580" y="28383"/>
                      <a:pt x="22107" y="21433"/>
                      <a:pt x="25732" y="13893"/>
                    </a:cubicBezTo>
                    <a:cubicBezTo>
                      <a:pt x="27695" y="9810"/>
                      <a:pt x="28346" y="5330"/>
                      <a:pt x="24528" y="2199"/>
                    </a:cubicBezTo>
                    <a:cubicBezTo>
                      <a:pt x="18506" y="-2848"/>
                      <a:pt x="11195" y="1970"/>
                      <a:pt x="11098" y="9172"/>
                    </a:cubicBezTo>
                    <a:cubicBezTo>
                      <a:pt x="11074" y="13881"/>
                      <a:pt x="11014" y="22409"/>
                      <a:pt x="114" y="28021"/>
                    </a:cubicBezTo>
                    <a:close/>
                  </a:path>
                </a:pathLst>
              </a:custGeom>
              <a:grpFill/>
              <a:ln w="1203" cap="flat">
                <a:noFill/>
                <a:prstDash val="solid"/>
                <a:miter/>
              </a:ln>
            </p:spPr>
            <p:txBody>
              <a:bodyPr rtlCol="0" anchor="ctr"/>
              <a:lstStyle/>
              <a:p>
                <a:endParaRPr lang="en-AU"/>
              </a:p>
            </p:txBody>
          </p:sp>
          <p:sp>
            <p:nvSpPr>
              <p:cNvPr id="57" name="Freeform: Shape 56">
                <a:extLst>
                  <a:ext uri="{FF2B5EF4-FFF2-40B4-BE49-F238E27FC236}">
                    <a16:creationId xmlns:a16="http://schemas.microsoft.com/office/drawing/2014/main" id="{26455AD4-12F8-5909-293E-8B762E4EFFBE}"/>
                  </a:ext>
                </a:extLst>
              </p:cNvPr>
              <p:cNvSpPr/>
              <p:nvPr/>
            </p:nvSpPr>
            <p:spPr>
              <a:xfrm>
                <a:off x="5106101" y="684851"/>
                <a:ext cx="32519" cy="21680"/>
              </a:xfrm>
              <a:custGeom>
                <a:avLst/>
                <a:gdLst>
                  <a:gd name="connsiteX0" fmla="*/ 114 w 32519"/>
                  <a:gd name="connsiteY0" fmla="*/ 2202 h 21679"/>
                  <a:gd name="connsiteX1" fmla="*/ 29020 w 32519"/>
                  <a:gd name="connsiteY1" fmla="*/ 6538 h 21679"/>
                  <a:gd name="connsiteX2" fmla="*/ 31995 w 32519"/>
                  <a:gd name="connsiteY2" fmla="*/ 17920 h 21679"/>
                  <a:gd name="connsiteX3" fmla="*/ 16976 w 32519"/>
                  <a:gd name="connsiteY3" fmla="*/ 16041 h 21679"/>
                  <a:gd name="connsiteX4" fmla="*/ 114 w 32519"/>
                  <a:gd name="connsiteY4" fmla="*/ 2202 h 216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19" h="21679">
                    <a:moveTo>
                      <a:pt x="114" y="2202"/>
                    </a:moveTo>
                    <a:cubicBezTo>
                      <a:pt x="10737" y="-2122"/>
                      <a:pt x="22998" y="732"/>
                      <a:pt x="29020" y="6538"/>
                    </a:cubicBezTo>
                    <a:cubicBezTo>
                      <a:pt x="32284" y="9693"/>
                      <a:pt x="34452" y="13656"/>
                      <a:pt x="31995" y="17920"/>
                    </a:cubicBezTo>
                    <a:cubicBezTo>
                      <a:pt x="28057" y="24749"/>
                      <a:pt x="19566" y="22737"/>
                      <a:pt x="16976" y="16041"/>
                    </a:cubicBezTo>
                    <a:cubicBezTo>
                      <a:pt x="15278" y="11705"/>
                      <a:pt x="12267" y="3719"/>
                      <a:pt x="114" y="2202"/>
                    </a:cubicBezTo>
                    <a:close/>
                  </a:path>
                </a:pathLst>
              </a:custGeom>
              <a:grpFill/>
              <a:ln w="1203" cap="flat">
                <a:noFill/>
                <a:prstDash val="solid"/>
                <a:miter/>
              </a:ln>
            </p:spPr>
            <p:txBody>
              <a:bodyPr rtlCol="0" anchor="ctr"/>
              <a:lstStyle/>
              <a:p>
                <a:endParaRPr lang="en-AU"/>
              </a:p>
            </p:txBody>
          </p:sp>
          <p:sp>
            <p:nvSpPr>
              <p:cNvPr id="58" name="Freeform: Shape 57">
                <a:extLst>
                  <a:ext uri="{FF2B5EF4-FFF2-40B4-BE49-F238E27FC236}">
                    <a16:creationId xmlns:a16="http://schemas.microsoft.com/office/drawing/2014/main" id="{0B580199-4FA0-28BE-1BB2-540B311C5C1D}"/>
                  </a:ext>
                </a:extLst>
              </p:cNvPr>
              <p:cNvSpPr/>
              <p:nvPr/>
            </p:nvSpPr>
            <p:spPr>
              <a:xfrm>
                <a:off x="5138030" y="717239"/>
                <a:ext cx="24089" cy="24089"/>
              </a:xfrm>
              <a:custGeom>
                <a:avLst/>
                <a:gdLst>
                  <a:gd name="connsiteX0" fmla="*/ 114 w 24088"/>
                  <a:gd name="connsiteY0" fmla="*/ 24844 h 24088"/>
                  <a:gd name="connsiteX1" fmla="*/ 22805 w 24088"/>
                  <a:gd name="connsiteY1" fmla="*/ 12330 h 24088"/>
                  <a:gd name="connsiteX2" fmla="*/ 21782 w 24088"/>
                  <a:gd name="connsiteY2" fmla="*/ 1960 h 24088"/>
                  <a:gd name="connsiteX3" fmla="*/ 9870 w 24088"/>
                  <a:gd name="connsiteY3" fmla="*/ 8139 h 24088"/>
                  <a:gd name="connsiteX4" fmla="*/ 114 w 24088"/>
                  <a:gd name="connsiteY4" fmla="*/ 24844 h 240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088" h="24088">
                    <a:moveTo>
                      <a:pt x="114" y="24844"/>
                    </a:moveTo>
                    <a:cubicBezTo>
                      <a:pt x="10267" y="25157"/>
                      <a:pt x="19602" y="19003"/>
                      <a:pt x="22805" y="12330"/>
                    </a:cubicBezTo>
                    <a:cubicBezTo>
                      <a:pt x="24552" y="8717"/>
                      <a:pt x="25130" y="4742"/>
                      <a:pt x="21782" y="1960"/>
                    </a:cubicBezTo>
                    <a:cubicBezTo>
                      <a:pt x="16398" y="-2508"/>
                      <a:pt x="9966" y="1755"/>
                      <a:pt x="9870" y="8139"/>
                    </a:cubicBezTo>
                    <a:cubicBezTo>
                      <a:pt x="9822" y="12306"/>
                      <a:pt x="9774" y="19870"/>
                      <a:pt x="114" y="24844"/>
                    </a:cubicBezTo>
                    <a:close/>
                  </a:path>
                </a:pathLst>
              </a:custGeom>
              <a:grpFill/>
              <a:ln w="1203" cap="flat">
                <a:noFill/>
                <a:prstDash val="solid"/>
                <a:miter/>
              </a:ln>
            </p:spPr>
            <p:txBody>
              <a:bodyPr rtlCol="0" anchor="ctr"/>
              <a:lstStyle/>
              <a:p>
                <a:endParaRPr lang="en-AU"/>
              </a:p>
            </p:txBody>
          </p:sp>
          <p:sp>
            <p:nvSpPr>
              <p:cNvPr id="59" name="Freeform: Shape 58">
                <a:extLst>
                  <a:ext uri="{FF2B5EF4-FFF2-40B4-BE49-F238E27FC236}">
                    <a16:creationId xmlns:a16="http://schemas.microsoft.com/office/drawing/2014/main" id="{0FA550FA-A92B-4627-1025-27D2908BD358}"/>
                  </a:ext>
                </a:extLst>
              </p:cNvPr>
              <p:cNvSpPr/>
              <p:nvPr/>
            </p:nvSpPr>
            <p:spPr>
              <a:xfrm>
                <a:off x="5131020" y="683139"/>
                <a:ext cx="26497" cy="20475"/>
              </a:xfrm>
              <a:custGeom>
                <a:avLst/>
                <a:gdLst>
                  <a:gd name="connsiteX0" fmla="*/ 114 w 26497"/>
                  <a:gd name="connsiteY0" fmla="*/ 866 h 20475"/>
                  <a:gd name="connsiteX1" fmla="*/ 24877 w 26497"/>
                  <a:gd name="connsiteY1" fmla="*/ 8165 h 20475"/>
                  <a:gd name="connsiteX2" fmla="*/ 26082 w 26497"/>
                  <a:gd name="connsiteY2" fmla="*/ 18463 h 20475"/>
                  <a:gd name="connsiteX3" fmla="*/ 13182 w 26497"/>
                  <a:gd name="connsiteY3" fmla="*/ 15018 h 20475"/>
                  <a:gd name="connsiteX4" fmla="*/ 114 w 26497"/>
                  <a:gd name="connsiteY4" fmla="*/ 866 h 20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97" h="20475">
                    <a:moveTo>
                      <a:pt x="114" y="866"/>
                    </a:moveTo>
                    <a:cubicBezTo>
                      <a:pt x="9918" y="-1615"/>
                      <a:pt x="20324" y="2360"/>
                      <a:pt x="24877" y="8165"/>
                    </a:cubicBezTo>
                    <a:cubicBezTo>
                      <a:pt x="27286" y="11308"/>
                      <a:pt x="28767" y="15042"/>
                      <a:pt x="26082" y="18463"/>
                    </a:cubicBezTo>
                    <a:cubicBezTo>
                      <a:pt x="21806" y="23967"/>
                      <a:pt x="14628" y="21197"/>
                      <a:pt x="13182" y="15018"/>
                    </a:cubicBezTo>
                    <a:cubicBezTo>
                      <a:pt x="12255" y="10971"/>
                      <a:pt x="10581" y="3636"/>
                      <a:pt x="114" y="866"/>
                    </a:cubicBezTo>
                    <a:close/>
                  </a:path>
                </a:pathLst>
              </a:custGeom>
              <a:grpFill/>
              <a:ln w="1203" cap="flat">
                <a:noFill/>
                <a:prstDash val="solid"/>
                <a:miter/>
              </a:ln>
            </p:spPr>
            <p:txBody>
              <a:bodyPr rtlCol="0" anchor="ctr"/>
              <a:lstStyle/>
              <a:p>
                <a:endParaRPr lang="en-AU"/>
              </a:p>
            </p:txBody>
          </p:sp>
          <p:sp>
            <p:nvSpPr>
              <p:cNvPr id="60" name="Freeform: Shape 59">
                <a:extLst>
                  <a:ext uri="{FF2B5EF4-FFF2-40B4-BE49-F238E27FC236}">
                    <a16:creationId xmlns:a16="http://schemas.microsoft.com/office/drawing/2014/main" id="{D5F1351E-6B60-71D4-B85F-09FA53106A99}"/>
                  </a:ext>
                </a:extLst>
              </p:cNvPr>
              <p:cNvSpPr/>
              <p:nvPr/>
            </p:nvSpPr>
            <p:spPr>
              <a:xfrm>
                <a:off x="5158493" y="715931"/>
                <a:ext cx="18066" cy="22884"/>
              </a:xfrm>
              <a:custGeom>
                <a:avLst/>
                <a:gdLst>
                  <a:gd name="connsiteX0" fmla="*/ 114 w 18066"/>
                  <a:gd name="connsiteY0" fmla="*/ 23442 h 22884"/>
                  <a:gd name="connsiteX1" fmla="*/ 17843 w 18066"/>
                  <a:gd name="connsiteY1" fmla="*/ 9844 h 22884"/>
                  <a:gd name="connsiteX2" fmla="*/ 15627 w 18066"/>
                  <a:gd name="connsiteY2" fmla="*/ 1136 h 22884"/>
                  <a:gd name="connsiteX3" fmla="*/ 6281 w 18066"/>
                  <a:gd name="connsiteY3" fmla="*/ 7941 h 22884"/>
                  <a:gd name="connsiteX4" fmla="*/ 114 w 18066"/>
                  <a:gd name="connsiteY4" fmla="*/ 23442 h 228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66" h="22884">
                    <a:moveTo>
                      <a:pt x="114" y="23442"/>
                    </a:moveTo>
                    <a:cubicBezTo>
                      <a:pt x="8810" y="22394"/>
                      <a:pt x="15976" y="15951"/>
                      <a:pt x="17843" y="9844"/>
                    </a:cubicBezTo>
                    <a:cubicBezTo>
                      <a:pt x="18855" y="6532"/>
                      <a:pt x="18843" y="3075"/>
                      <a:pt x="15627" y="1136"/>
                    </a:cubicBezTo>
                    <a:cubicBezTo>
                      <a:pt x="10460" y="-1971"/>
                      <a:pt x="5534" y="2497"/>
                      <a:pt x="6281" y="7941"/>
                    </a:cubicBezTo>
                    <a:cubicBezTo>
                      <a:pt x="6738" y="11506"/>
                      <a:pt x="7702" y="17950"/>
                      <a:pt x="114" y="23442"/>
                    </a:cubicBezTo>
                    <a:close/>
                  </a:path>
                </a:pathLst>
              </a:custGeom>
              <a:grpFill/>
              <a:ln w="1203" cap="flat">
                <a:noFill/>
                <a:prstDash val="solid"/>
                <a:miter/>
              </a:ln>
            </p:spPr>
            <p:txBody>
              <a:bodyPr rtlCol="0" anchor="ctr"/>
              <a:lstStyle/>
              <a:p>
                <a:endParaRPr lang="en-AU"/>
              </a:p>
            </p:txBody>
          </p:sp>
          <p:sp>
            <p:nvSpPr>
              <p:cNvPr id="61" name="Freeform: Shape 60">
                <a:extLst>
                  <a:ext uri="{FF2B5EF4-FFF2-40B4-BE49-F238E27FC236}">
                    <a16:creationId xmlns:a16="http://schemas.microsoft.com/office/drawing/2014/main" id="{0C1ABED5-FEB5-CAC5-50DE-53FE35478544}"/>
                  </a:ext>
                </a:extLst>
              </p:cNvPr>
              <p:cNvSpPr/>
              <p:nvPr/>
            </p:nvSpPr>
            <p:spPr>
              <a:xfrm>
                <a:off x="5152809" y="681610"/>
                <a:ext cx="20475" cy="20475"/>
              </a:xfrm>
              <a:custGeom>
                <a:avLst/>
                <a:gdLst>
                  <a:gd name="connsiteX0" fmla="*/ 114 w 20475"/>
                  <a:gd name="connsiteY0" fmla="*/ 143 h 20475"/>
                  <a:gd name="connsiteX1" fmla="*/ 19831 w 20475"/>
                  <a:gd name="connsiteY1" fmla="*/ 10465 h 20475"/>
                  <a:gd name="connsiteX2" fmla="*/ 19132 w 20475"/>
                  <a:gd name="connsiteY2" fmla="*/ 19389 h 20475"/>
                  <a:gd name="connsiteX3" fmla="*/ 8798 w 20475"/>
                  <a:gd name="connsiteY3" fmla="*/ 14295 h 20475"/>
                  <a:gd name="connsiteX4" fmla="*/ 114 w 20475"/>
                  <a:gd name="connsiteY4" fmla="*/ 143 h 20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5" h="20475">
                    <a:moveTo>
                      <a:pt x="114" y="143"/>
                    </a:moveTo>
                    <a:cubicBezTo>
                      <a:pt x="8822" y="-315"/>
                      <a:pt x="16976" y="4792"/>
                      <a:pt x="19831" y="10465"/>
                    </a:cubicBezTo>
                    <a:cubicBezTo>
                      <a:pt x="21384" y="13548"/>
                      <a:pt x="21962" y="16932"/>
                      <a:pt x="19132" y="19389"/>
                    </a:cubicBezTo>
                    <a:cubicBezTo>
                      <a:pt x="14591" y="23316"/>
                      <a:pt x="8991" y="19775"/>
                      <a:pt x="8798" y="14295"/>
                    </a:cubicBezTo>
                    <a:cubicBezTo>
                      <a:pt x="8678" y="10718"/>
                      <a:pt x="8497" y="4238"/>
                      <a:pt x="114" y="143"/>
                    </a:cubicBezTo>
                    <a:close/>
                  </a:path>
                </a:pathLst>
              </a:custGeom>
              <a:grpFill/>
              <a:ln w="1203" cap="flat">
                <a:noFill/>
                <a:prstDash val="solid"/>
                <a:miter/>
              </a:ln>
            </p:spPr>
            <p:txBody>
              <a:bodyPr rtlCol="0" anchor="ctr"/>
              <a:lstStyle/>
              <a:p>
                <a:endParaRPr lang="en-AU"/>
              </a:p>
            </p:txBody>
          </p:sp>
          <p:sp>
            <p:nvSpPr>
              <p:cNvPr id="62" name="Freeform: Shape 61">
                <a:extLst>
                  <a:ext uri="{FF2B5EF4-FFF2-40B4-BE49-F238E27FC236}">
                    <a16:creationId xmlns:a16="http://schemas.microsoft.com/office/drawing/2014/main" id="{EFBE0FC2-EFD0-CCF2-D6BA-7925D3B28B0E}"/>
                  </a:ext>
                </a:extLst>
              </p:cNvPr>
              <p:cNvSpPr/>
              <p:nvPr/>
            </p:nvSpPr>
            <p:spPr>
              <a:xfrm>
                <a:off x="5045422" y="719701"/>
                <a:ext cx="28906" cy="14453"/>
              </a:xfrm>
              <a:custGeom>
                <a:avLst/>
                <a:gdLst>
                  <a:gd name="connsiteX0" fmla="*/ 114 w 28906"/>
                  <a:gd name="connsiteY0" fmla="*/ 13541 h 14453"/>
                  <a:gd name="connsiteX1" fmla="*/ 22408 w 28906"/>
                  <a:gd name="connsiteY1" fmla="*/ 13541 h 14453"/>
                  <a:gd name="connsiteX2" fmla="*/ 29635 w 28906"/>
                  <a:gd name="connsiteY2" fmla="*/ 4399 h 14453"/>
                  <a:gd name="connsiteX3" fmla="*/ 19120 w 28906"/>
                  <a:gd name="connsiteY3" fmla="*/ 786 h 14453"/>
                  <a:gd name="connsiteX4" fmla="*/ 114 w 28906"/>
                  <a:gd name="connsiteY4" fmla="*/ 13541 h 144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06" h="14453">
                    <a:moveTo>
                      <a:pt x="114" y="13541"/>
                    </a:moveTo>
                    <a:cubicBezTo>
                      <a:pt x="7184" y="14745"/>
                      <a:pt x="16374" y="15251"/>
                      <a:pt x="22408" y="13541"/>
                    </a:cubicBezTo>
                    <a:cubicBezTo>
                      <a:pt x="27105" y="12228"/>
                      <a:pt x="31236" y="9253"/>
                      <a:pt x="29635" y="4399"/>
                    </a:cubicBezTo>
                    <a:cubicBezTo>
                      <a:pt x="28129" y="-129"/>
                      <a:pt x="23323" y="-563"/>
                      <a:pt x="19120" y="786"/>
                    </a:cubicBezTo>
                    <a:cubicBezTo>
                      <a:pt x="13146" y="2617"/>
                      <a:pt x="5679" y="8567"/>
                      <a:pt x="114" y="13541"/>
                    </a:cubicBezTo>
                    <a:close/>
                  </a:path>
                </a:pathLst>
              </a:custGeom>
              <a:grpFill/>
              <a:ln w="1203" cap="flat">
                <a:noFill/>
                <a:prstDash val="solid"/>
                <a:miter/>
              </a:ln>
            </p:spPr>
            <p:txBody>
              <a:bodyPr rtlCol="0" anchor="ctr"/>
              <a:lstStyle/>
              <a:p>
                <a:endParaRPr lang="en-AU"/>
              </a:p>
            </p:txBody>
          </p:sp>
          <p:sp>
            <p:nvSpPr>
              <p:cNvPr id="63" name="Freeform: Shape 62">
                <a:extLst>
                  <a:ext uri="{FF2B5EF4-FFF2-40B4-BE49-F238E27FC236}">
                    <a16:creationId xmlns:a16="http://schemas.microsoft.com/office/drawing/2014/main" id="{2AA276CC-60BA-6AAF-5400-F2E9F2EF498F}"/>
                  </a:ext>
                </a:extLst>
              </p:cNvPr>
              <p:cNvSpPr/>
              <p:nvPr/>
            </p:nvSpPr>
            <p:spPr>
              <a:xfrm>
                <a:off x="5077138" y="704923"/>
                <a:ext cx="216797" cy="25293"/>
              </a:xfrm>
              <a:custGeom>
                <a:avLst/>
                <a:gdLst>
                  <a:gd name="connsiteX0" fmla="*/ 641 w 216796"/>
                  <a:gd name="connsiteY0" fmla="*/ 21080 h 25292"/>
                  <a:gd name="connsiteX1" fmla="*/ 28246 w 216796"/>
                  <a:gd name="connsiteY1" fmla="*/ 17828 h 25292"/>
                  <a:gd name="connsiteX2" fmla="*/ 55466 w 216796"/>
                  <a:gd name="connsiteY2" fmla="*/ 13528 h 25292"/>
                  <a:gd name="connsiteX3" fmla="*/ 68980 w 216796"/>
                  <a:gd name="connsiteY3" fmla="*/ 11457 h 25292"/>
                  <a:gd name="connsiteX4" fmla="*/ 82493 w 216796"/>
                  <a:gd name="connsiteY4" fmla="*/ 9518 h 25292"/>
                  <a:gd name="connsiteX5" fmla="*/ 96043 w 216796"/>
                  <a:gd name="connsiteY5" fmla="*/ 7940 h 25292"/>
                  <a:gd name="connsiteX6" fmla="*/ 102848 w 216796"/>
                  <a:gd name="connsiteY6" fmla="*/ 7446 h 25292"/>
                  <a:gd name="connsiteX7" fmla="*/ 109665 w 216796"/>
                  <a:gd name="connsiteY7" fmla="*/ 7085 h 25292"/>
                  <a:gd name="connsiteX8" fmla="*/ 164154 w 216796"/>
                  <a:gd name="connsiteY8" fmla="*/ 11035 h 25292"/>
                  <a:gd name="connsiteX9" fmla="*/ 217148 w 216796"/>
                  <a:gd name="connsiteY9" fmla="*/ 25573 h 25292"/>
                  <a:gd name="connsiteX10" fmla="*/ 217702 w 216796"/>
                  <a:gd name="connsiteY10" fmla="*/ 25320 h 25292"/>
                  <a:gd name="connsiteX11" fmla="*/ 217473 w 216796"/>
                  <a:gd name="connsiteY11" fmla="*/ 24766 h 25292"/>
                  <a:gd name="connsiteX12" fmla="*/ 164961 w 216796"/>
                  <a:gd name="connsiteY12" fmla="*/ 6784 h 25292"/>
                  <a:gd name="connsiteX13" fmla="*/ 109557 w 216796"/>
                  <a:gd name="connsiteY13" fmla="*/ 147 h 25292"/>
                  <a:gd name="connsiteX14" fmla="*/ 81542 w 216796"/>
                  <a:gd name="connsiteY14" fmla="*/ 978 h 25292"/>
                  <a:gd name="connsiteX15" fmla="*/ 67619 w 216796"/>
                  <a:gd name="connsiteY15" fmla="*/ 2532 h 25292"/>
                  <a:gd name="connsiteX16" fmla="*/ 53864 w 216796"/>
                  <a:gd name="connsiteY16" fmla="*/ 4941 h 25292"/>
                  <a:gd name="connsiteX17" fmla="*/ 40302 w 216796"/>
                  <a:gd name="connsiteY17" fmla="*/ 8133 h 25292"/>
                  <a:gd name="connsiteX18" fmla="*/ 26909 w 216796"/>
                  <a:gd name="connsiteY18" fmla="*/ 11746 h 25292"/>
                  <a:gd name="connsiteX19" fmla="*/ 412 w 216796"/>
                  <a:gd name="connsiteY19" fmla="*/ 20105 h 25292"/>
                  <a:gd name="connsiteX20" fmla="*/ 135 w 216796"/>
                  <a:gd name="connsiteY20" fmla="*/ 20659 h 25292"/>
                  <a:gd name="connsiteX21" fmla="*/ 600 w 216796"/>
                  <a:gd name="connsiteY21" fmla="*/ 21084 h 25292"/>
                  <a:gd name="connsiteX22" fmla="*/ 641 w 216796"/>
                  <a:gd name="connsiteY22" fmla="*/ 21080 h 25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6796" h="25292">
                    <a:moveTo>
                      <a:pt x="641" y="21080"/>
                    </a:moveTo>
                    <a:cubicBezTo>
                      <a:pt x="9927" y="20478"/>
                      <a:pt x="19141" y="19225"/>
                      <a:pt x="28246" y="17828"/>
                    </a:cubicBezTo>
                    <a:lnTo>
                      <a:pt x="55466" y="13528"/>
                    </a:lnTo>
                    <a:lnTo>
                      <a:pt x="68980" y="11457"/>
                    </a:lnTo>
                    <a:cubicBezTo>
                      <a:pt x="73496" y="10891"/>
                      <a:pt x="77989" y="10096"/>
                      <a:pt x="82493" y="9518"/>
                    </a:cubicBezTo>
                    <a:cubicBezTo>
                      <a:pt x="86998" y="8940"/>
                      <a:pt x="91515" y="8313"/>
                      <a:pt x="96043" y="7940"/>
                    </a:cubicBezTo>
                    <a:lnTo>
                      <a:pt x="102848" y="7446"/>
                    </a:lnTo>
                    <a:cubicBezTo>
                      <a:pt x="105125" y="7265"/>
                      <a:pt x="107389" y="7085"/>
                      <a:pt x="109665" y="7085"/>
                    </a:cubicBezTo>
                    <a:cubicBezTo>
                      <a:pt x="127918" y="6426"/>
                      <a:pt x="146187" y="7750"/>
                      <a:pt x="164154" y="11035"/>
                    </a:cubicBezTo>
                    <a:cubicBezTo>
                      <a:pt x="182191" y="14402"/>
                      <a:pt x="199917" y="19265"/>
                      <a:pt x="217148" y="25573"/>
                    </a:cubicBezTo>
                    <a:cubicBezTo>
                      <a:pt x="217371" y="25654"/>
                      <a:pt x="217618" y="25541"/>
                      <a:pt x="217702" y="25320"/>
                    </a:cubicBezTo>
                    <a:cubicBezTo>
                      <a:pt x="217780" y="25104"/>
                      <a:pt x="217681" y="24864"/>
                      <a:pt x="217473" y="24766"/>
                    </a:cubicBezTo>
                    <a:cubicBezTo>
                      <a:pt x="200539" y="17221"/>
                      <a:pt x="182965" y="11203"/>
                      <a:pt x="164961" y="6784"/>
                    </a:cubicBezTo>
                    <a:cubicBezTo>
                      <a:pt x="146787" y="2575"/>
                      <a:pt x="128210" y="349"/>
                      <a:pt x="109557" y="147"/>
                    </a:cubicBezTo>
                    <a:cubicBezTo>
                      <a:pt x="100222" y="3"/>
                      <a:pt x="90876" y="340"/>
                      <a:pt x="81542" y="978"/>
                    </a:cubicBezTo>
                    <a:cubicBezTo>
                      <a:pt x="76881" y="1316"/>
                      <a:pt x="72256" y="1954"/>
                      <a:pt x="67619" y="2532"/>
                    </a:cubicBezTo>
                    <a:cubicBezTo>
                      <a:pt x="62982" y="3110"/>
                      <a:pt x="58429" y="4110"/>
                      <a:pt x="53864" y="4941"/>
                    </a:cubicBezTo>
                    <a:cubicBezTo>
                      <a:pt x="49336" y="6013"/>
                      <a:pt x="44783" y="6964"/>
                      <a:pt x="40302" y="8133"/>
                    </a:cubicBezTo>
                    <a:cubicBezTo>
                      <a:pt x="35822" y="9301"/>
                      <a:pt x="31329" y="10457"/>
                      <a:pt x="26909" y="11746"/>
                    </a:cubicBezTo>
                    <a:cubicBezTo>
                      <a:pt x="18009" y="14335"/>
                      <a:pt x="9228" y="17070"/>
                      <a:pt x="412" y="20105"/>
                    </a:cubicBezTo>
                    <a:cubicBezTo>
                      <a:pt x="185" y="20185"/>
                      <a:pt x="63" y="20430"/>
                      <a:pt x="135" y="20659"/>
                    </a:cubicBezTo>
                    <a:cubicBezTo>
                      <a:pt x="146" y="20904"/>
                      <a:pt x="354" y="21095"/>
                      <a:pt x="600" y="21084"/>
                    </a:cubicBezTo>
                    <a:cubicBezTo>
                      <a:pt x="614" y="21083"/>
                      <a:pt x="627" y="21082"/>
                      <a:pt x="641" y="21080"/>
                    </a:cubicBezTo>
                    <a:close/>
                  </a:path>
                </a:pathLst>
              </a:custGeom>
              <a:grpFill/>
              <a:ln w="1203" cap="flat">
                <a:noFill/>
                <a:prstDash val="solid"/>
                <a:miter/>
              </a:ln>
            </p:spPr>
            <p:txBody>
              <a:bodyPr rtlCol="0" anchor="ctr"/>
              <a:lstStyle/>
              <a:p>
                <a:endParaRPr lang="en-AU"/>
              </a:p>
            </p:txBody>
          </p:sp>
          <p:sp>
            <p:nvSpPr>
              <p:cNvPr id="64" name="Freeform: Shape 63">
                <a:extLst>
                  <a:ext uri="{FF2B5EF4-FFF2-40B4-BE49-F238E27FC236}">
                    <a16:creationId xmlns:a16="http://schemas.microsoft.com/office/drawing/2014/main" id="{C12A14D1-B85D-2205-FAB4-F84002129445}"/>
                  </a:ext>
                </a:extLst>
              </p:cNvPr>
              <p:cNvSpPr/>
              <p:nvPr/>
            </p:nvSpPr>
            <p:spPr>
              <a:xfrm>
                <a:off x="5059947" y="627766"/>
                <a:ext cx="31315" cy="14453"/>
              </a:xfrm>
              <a:custGeom>
                <a:avLst/>
                <a:gdLst>
                  <a:gd name="connsiteX0" fmla="*/ 114 w 31315"/>
                  <a:gd name="connsiteY0" fmla="*/ 3618 h 14453"/>
                  <a:gd name="connsiteX1" fmla="*/ 23986 w 31315"/>
                  <a:gd name="connsiteY1" fmla="*/ 14976 h 14453"/>
                  <a:gd name="connsiteX2" fmla="*/ 31971 w 31315"/>
                  <a:gd name="connsiteY2" fmla="*/ 7954 h 14453"/>
                  <a:gd name="connsiteX3" fmla="*/ 19758 w 31315"/>
                  <a:gd name="connsiteY3" fmla="*/ 1764 h 14453"/>
                  <a:gd name="connsiteX4" fmla="*/ 114 w 31315"/>
                  <a:gd name="connsiteY4" fmla="*/ 3618 h 144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315" h="14453">
                    <a:moveTo>
                      <a:pt x="114" y="3618"/>
                    </a:moveTo>
                    <a:cubicBezTo>
                      <a:pt x="5883" y="12218"/>
                      <a:pt x="16542" y="16289"/>
                      <a:pt x="23986" y="14976"/>
                    </a:cubicBezTo>
                    <a:cubicBezTo>
                      <a:pt x="28021" y="14265"/>
                      <a:pt x="31658" y="12387"/>
                      <a:pt x="31971" y="7954"/>
                    </a:cubicBezTo>
                    <a:cubicBezTo>
                      <a:pt x="32465" y="836"/>
                      <a:pt x="25106" y="-1958"/>
                      <a:pt x="19758" y="1764"/>
                    </a:cubicBezTo>
                    <a:cubicBezTo>
                      <a:pt x="16265" y="4196"/>
                      <a:pt x="9978" y="8701"/>
                      <a:pt x="114" y="3618"/>
                    </a:cubicBezTo>
                    <a:close/>
                  </a:path>
                </a:pathLst>
              </a:custGeom>
              <a:grpFill/>
              <a:ln w="1203" cap="flat">
                <a:noFill/>
                <a:prstDash val="solid"/>
                <a:miter/>
              </a:ln>
            </p:spPr>
            <p:txBody>
              <a:bodyPr rtlCol="0" anchor="ctr"/>
              <a:lstStyle/>
              <a:p>
                <a:endParaRPr lang="en-AU"/>
              </a:p>
            </p:txBody>
          </p:sp>
          <p:sp>
            <p:nvSpPr>
              <p:cNvPr id="65" name="Freeform: Shape 64">
                <a:extLst>
                  <a:ext uri="{FF2B5EF4-FFF2-40B4-BE49-F238E27FC236}">
                    <a16:creationId xmlns:a16="http://schemas.microsoft.com/office/drawing/2014/main" id="{2E42B390-D778-0C45-B01E-41615942D7E3}"/>
                  </a:ext>
                </a:extLst>
              </p:cNvPr>
              <p:cNvSpPr/>
              <p:nvPr/>
            </p:nvSpPr>
            <p:spPr>
              <a:xfrm>
                <a:off x="5070330" y="601723"/>
                <a:ext cx="30111" cy="19271"/>
              </a:xfrm>
              <a:custGeom>
                <a:avLst/>
                <a:gdLst>
                  <a:gd name="connsiteX0" fmla="*/ 114 w 30110"/>
                  <a:gd name="connsiteY0" fmla="*/ 2224 h 19270"/>
                  <a:gd name="connsiteX1" fmla="*/ 26334 w 30110"/>
                  <a:gd name="connsiteY1" fmla="*/ 5572 h 19270"/>
                  <a:gd name="connsiteX2" fmla="*/ 29249 w 30110"/>
                  <a:gd name="connsiteY2" fmla="*/ 15798 h 19270"/>
                  <a:gd name="connsiteX3" fmla="*/ 15639 w 30110"/>
                  <a:gd name="connsiteY3" fmla="*/ 14401 h 19270"/>
                  <a:gd name="connsiteX4" fmla="*/ 114 w 30110"/>
                  <a:gd name="connsiteY4" fmla="*/ 2224 h 19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110" h="19270">
                    <a:moveTo>
                      <a:pt x="114" y="2224"/>
                    </a:moveTo>
                    <a:cubicBezTo>
                      <a:pt x="9617" y="-1895"/>
                      <a:pt x="20794" y="442"/>
                      <a:pt x="26334" y="5572"/>
                    </a:cubicBezTo>
                    <a:cubicBezTo>
                      <a:pt x="29345" y="8355"/>
                      <a:pt x="31393" y="11908"/>
                      <a:pt x="29249" y="15798"/>
                    </a:cubicBezTo>
                    <a:cubicBezTo>
                      <a:pt x="25817" y="22049"/>
                      <a:pt x="18120" y="20423"/>
                      <a:pt x="15639" y="14401"/>
                    </a:cubicBezTo>
                    <a:cubicBezTo>
                      <a:pt x="14025" y="10402"/>
                      <a:pt x="11134" y="3248"/>
                      <a:pt x="114" y="2224"/>
                    </a:cubicBezTo>
                    <a:close/>
                  </a:path>
                </a:pathLst>
              </a:custGeom>
              <a:grpFill/>
              <a:ln w="1203" cap="flat">
                <a:noFill/>
                <a:prstDash val="solid"/>
                <a:miter/>
              </a:ln>
            </p:spPr>
            <p:txBody>
              <a:bodyPr rtlCol="0" anchor="ctr"/>
              <a:lstStyle/>
              <a:p>
                <a:endParaRPr lang="en-AU"/>
              </a:p>
            </p:txBody>
          </p:sp>
          <p:sp>
            <p:nvSpPr>
              <p:cNvPr id="66" name="Freeform: Shape 65">
                <a:extLst>
                  <a:ext uri="{FF2B5EF4-FFF2-40B4-BE49-F238E27FC236}">
                    <a16:creationId xmlns:a16="http://schemas.microsoft.com/office/drawing/2014/main" id="{1CDC74AB-7436-66DA-834F-74A28AF9E6BE}"/>
                  </a:ext>
                </a:extLst>
              </p:cNvPr>
              <p:cNvSpPr/>
              <p:nvPr/>
            </p:nvSpPr>
            <p:spPr>
              <a:xfrm>
                <a:off x="5078291" y="635760"/>
                <a:ext cx="31315" cy="16862"/>
              </a:xfrm>
              <a:custGeom>
                <a:avLst/>
                <a:gdLst>
                  <a:gd name="connsiteX0" fmla="*/ 114 w 31315"/>
                  <a:gd name="connsiteY0" fmla="*/ 11233 h 16861"/>
                  <a:gd name="connsiteX1" fmla="*/ 26298 w 31315"/>
                  <a:gd name="connsiteY1" fmla="*/ 14919 h 16861"/>
                  <a:gd name="connsiteX2" fmla="*/ 31802 w 31315"/>
                  <a:gd name="connsiteY2" fmla="*/ 5825 h 16861"/>
                  <a:gd name="connsiteX3" fmla="*/ 18301 w 31315"/>
                  <a:gd name="connsiteY3" fmla="*/ 3585 h 16861"/>
                  <a:gd name="connsiteX4" fmla="*/ 114 w 31315"/>
                  <a:gd name="connsiteY4" fmla="*/ 11233 h 168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315" h="16861">
                    <a:moveTo>
                      <a:pt x="114" y="11233"/>
                    </a:moveTo>
                    <a:cubicBezTo>
                      <a:pt x="8196" y="17713"/>
                      <a:pt x="19590" y="18460"/>
                      <a:pt x="26298" y="14919"/>
                    </a:cubicBezTo>
                    <a:cubicBezTo>
                      <a:pt x="29912" y="13028"/>
                      <a:pt x="32838" y="10101"/>
                      <a:pt x="31802" y="5825"/>
                    </a:cubicBezTo>
                    <a:cubicBezTo>
                      <a:pt x="30140" y="-1112"/>
                      <a:pt x="22276" y="-1570"/>
                      <a:pt x="18301" y="3585"/>
                    </a:cubicBezTo>
                    <a:cubicBezTo>
                      <a:pt x="15699" y="6958"/>
                      <a:pt x="11062" y="13088"/>
                      <a:pt x="114" y="11233"/>
                    </a:cubicBezTo>
                    <a:close/>
                  </a:path>
                </a:pathLst>
              </a:custGeom>
              <a:grpFill/>
              <a:ln w="1203" cap="flat">
                <a:noFill/>
                <a:prstDash val="solid"/>
                <a:miter/>
              </a:ln>
            </p:spPr>
            <p:txBody>
              <a:bodyPr rtlCol="0" anchor="ctr"/>
              <a:lstStyle/>
              <a:p>
                <a:endParaRPr lang="en-AU"/>
              </a:p>
            </p:txBody>
          </p:sp>
          <p:sp>
            <p:nvSpPr>
              <p:cNvPr id="67" name="Freeform: Shape 66">
                <a:extLst>
                  <a:ext uri="{FF2B5EF4-FFF2-40B4-BE49-F238E27FC236}">
                    <a16:creationId xmlns:a16="http://schemas.microsoft.com/office/drawing/2014/main" id="{308223F3-EF11-6987-DF13-96AC30573C69}"/>
                  </a:ext>
                </a:extLst>
              </p:cNvPr>
              <p:cNvSpPr/>
              <p:nvPr/>
            </p:nvSpPr>
            <p:spPr>
              <a:xfrm>
                <a:off x="5094526" y="602159"/>
                <a:ext cx="25293" cy="24089"/>
              </a:xfrm>
              <a:custGeom>
                <a:avLst/>
                <a:gdLst>
                  <a:gd name="connsiteX0" fmla="*/ 114 w 25292"/>
                  <a:gd name="connsiteY0" fmla="*/ 187 h 24088"/>
                  <a:gd name="connsiteX1" fmla="*/ 23829 w 25292"/>
                  <a:gd name="connsiteY1" fmla="*/ 11894 h 24088"/>
                  <a:gd name="connsiteX2" fmla="*/ 23263 w 25292"/>
                  <a:gd name="connsiteY2" fmla="*/ 22505 h 24088"/>
                  <a:gd name="connsiteX3" fmla="*/ 10846 w 25292"/>
                  <a:gd name="connsiteY3" fmla="*/ 16760 h 24088"/>
                  <a:gd name="connsiteX4" fmla="*/ 114 w 25292"/>
                  <a:gd name="connsiteY4" fmla="*/ 187 h 240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92" h="24088">
                    <a:moveTo>
                      <a:pt x="114" y="187"/>
                    </a:moveTo>
                    <a:cubicBezTo>
                      <a:pt x="10448" y="-608"/>
                      <a:pt x="20252" y="5233"/>
                      <a:pt x="23829" y="11894"/>
                    </a:cubicBezTo>
                    <a:cubicBezTo>
                      <a:pt x="25768" y="15507"/>
                      <a:pt x="26551" y="19518"/>
                      <a:pt x="23263" y="22505"/>
                    </a:cubicBezTo>
                    <a:cubicBezTo>
                      <a:pt x="17976" y="27322"/>
                      <a:pt x="11219" y="23251"/>
                      <a:pt x="10846" y="16760"/>
                    </a:cubicBezTo>
                    <a:cubicBezTo>
                      <a:pt x="10593" y="12508"/>
                      <a:pt x="10195" y="4812"/>
                      <a:pt x="114" y="187"/>
                    </a:cubicBezTo>
                    <a:close/>
                  </a:path>
                </a:pathLst>
              </a:custGeom>
              <a:grpFill/>
              <a:ln w="1203" cap="flat">
                <a:noFill/>
                <a:prstDash val="solid"/>
                <a:miter/>
              </a:ln>
            </p:spPr>
            <p:txBody>
              <a:bodyPr rtlCol="0" anchor="ctr"/>
              <a:lstStyle/>
              <a:p>
                <a:endParaRPr lang="en-AU"/>
              </a:p>
            </p:txBody>
          </p:sp>
          <p:sp>
            <p:nvSpPr>
              <p:cNvPr id="68" name="Freeform: Shape 67">
                <a:extLst>
                  <a:ext uri="{FF2B5EF4-FFF2-40B4-BE49-F238E27FC236}">
                    <a16:creationId xmlns:a16="http://schemas.microsoft.com/office/drawing/2014/main" id="{0AE858E0-2ED1-0E25-8706-E9EE820BB209}"/>
                  </a:ext>
                </a:extLst>
              </p:cNvPr>
              <p:cNvSpPr/>
              <p:nvPr/>
            </p:nvSpPr>
            <p:spPr>
              <a:xfrm>
                <a:off x="5096610" y="643287"/>
                <a:ext cx="31315" cy="18066"/>
              </a:xfrm>
              <a:custGeom>
                <a:avLst/>
                <a:gdLst>
                  <a:gd name="connsiteX0" fmla="*/ 114 w 31315"/>
                  <a:gd name="connsiteY0" fmla="*/ 13860 h 18066"/>
                  <a:gd name="connsiteX1" fmla="*/ 26611 w 31315"/>
                  <a:gd name="connsiteY1" fmla="*/ 14751 h 18066"/>
                  <a:gd name="connsiteX2" fmla="*/ 31116 w 31315"/>
                  <a:gd name="connsiteY2" fmla="*/ 5115 h 18066"/>
                  <a:gd name="connsiteX3" fmla="*/ 17458 w 31315"/>
                  <a:gd name="connsiteY3" fmla="*/ 4320 h 18066"/>
                  <a:gd name="connsiteX4" fmla="*/ 114 w 31315"/>
                  <a:gd name="connsiteY4" fmla="*/ 13860 h 18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315" h="18066">
                    <a:moveTo>
                      <a:pt x="114" y="13860"/>
                    </a:moveTo>
                    <a:cubicBezTo>
                      <a:pt x="8846" y="19436"/>
                      <a:pt x="20252" y="18918"/>
                      <a:pt x="26611" y="14751"/>
                    </a:cubicBezTo>
                    <a:cubicBezTo>
                      <a:pt x="30020" y="12486"/>
                      <a:pt x="32634" y="9307"/>
                      <a:pt x="31116" y="5115"/>
                    </a:cubicBezTo>
                    <a:cubicBezTo>
                      <a:pt x="28707" y="-1605"/>
                      <a:pt x="20866" y="-1232"/>
                      <a:pt x="17458" y="4320"/>
                    </a:cubicBezTo>
                    <a:cubicBezTo>
                      <a:pt x="15169" y="7946"/>
                      <a:pt x="11183" y="14546"/>
                      <a:pt x="114" y="13860"/>
                    </a:cubicBezTo>
                    <a:close/>
                  </a:path>
                </a:pathLst>
              </a:custGeom>
              <a:grpFill/>
              <a:ln w="1203" cap="flat">
                <a:noFill/>
                <a:prstDash val="solid"/>
                <a:miter/>
              </a:ln>
            </p:spPr>
            <p:txBody>
              <a:bodyPr rtlCol="0" anchor="ctr"/>
              <a:lstStyle/>
              <a:p>
                <a:endParaRPr lang="en-AU"/>
              </a:p>
            </p:txBody>
          </p:sp>
          <p:sp>
            <p:nvSpPr>
              <p:cNvPr id="69" name="Freeform: Shape 68">
                <a:extLst>
                  <a:ext uri="{FF2B5EF4-FFF2-40B4-BE49-F238E27FC236}">
                    <a16:creationId xmlns:a16="http://schemas.microsoft.com/office/drawing/2014/main" id="{6CFB2253-A47C-765D-5253-8E6F6C705F93}"/>
                  </a:ext>
                </a:extLst>
              </p:cNvPr>
              <p:cNvSpPr/>
              <p:nvPr/>
            </p:nvSpPr>
            <p:spPr>
              <a:xfrm>
                <a:off x="5116724" y="604062"/>
                <a:ext cx="20475" cy="27702"/>
              </a:xfrm>
              <a:custGeom>
                <a:avLst/>
                <a:gdLst>
                  <a:gd name="connsiteX0" fmla="*/ 114 w 20475"/>
                  <a:gd name="connsiteY0" fmla="*/ 114 h 27701"/>
                  <a:gd name="connsiteX1" fmla="*/ 20589 w 20475"/>
                  <a:gd name="connsiteY1" fmla="*/ 16868 h 27701"/>
                  <a:gd name="connsiteX2" fmla="*/ 17639 w 20475"/>
                  <a:gd name="connsiteY2" fmla="*/ 27081 h 27701"/>
                  <a:gd name="connsiteX3" fmla="*/ 6799 w 20475"/>
                  <a:gd name="connsiteY3" fmla="*/ 18650 h 27701"/>
                  <a:gd name="connsiteX4" fmla="*/ 114 w 20475"/>
                  <a:gd name="connsiteY4" fmla="*/ 114 h 277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5" h="27701">
                    <a:moveTo>
                      <a:pt x="114" y="114"/>
                    </a:moveTo>
                    <a:cubicBezTo>
                      <a:pt x="10364" y="1668"/>
                      <a:pt x="18590" y="9581"/>
                      <a:pt x="20589" y="16868"/>
                    </a:cubicBezTo>
                    <a:cubicBezTo>
                      <a:pt x="21673" y="20830"/>
                      <a:pt x="21517" y="24913"/>
                      <a:pt x="17639" y="27081"/>
                    </a:cubicBezTo>
                    <a:cubicBezTo>
                      <a:pt x="11412" y="30562"/>
                      <a:pt x="5739" y="25094"/>
                      <a:pt x="6799" y="18650"/>
                    </a:cubicBezTo>
                    <a:cubicBezTo>
                      <a:pt x="7558" y="14483"/>
                      <a:pt x="8882" y="6883"/>
                      <a:pt x="114" y="114"/>
                    </a:cubicBezTo>
                    <a:close/>
                  </a:path>
                </a:pathLst>
              </a:custGeom>
              <a:grpFill/>
              <a:ln w="1203" cap="flat">
                <a:noFill/>
                <a:prstDash val="solid"/>
                <a:miter/>
              </a:ln>
            </p:spPr>
            <p:txBody>
              <a:bodyPr rtlCol="0" anchor="ctr"/>
              <a:lstStyle/>
              <a:p>
                <a:endParaRPr lang="en-AU"/>
              </a:p>
            </p:txBody>
          </p:sp>
          <p:sp>
            <p:nvSpPr>
              <p:cNvPr id="70" name="Freeform: Shape 69">
                <a:extLst>
                  <a:ext uri="{FF2B5EF4-FFF2-40B4-BE49-F238E27FC236}">
                    <a16:creationId xmlns:a16="http://schemas.microsoft.com/office/drawing/2014/main" id="{C72E6857-27B8-F1CF-1012-149CA5BCF944}"/>
                  </a:ext>
                </a:extLst>
              </p:cNvPr>
              <p:cNvSpPr/>
              <p:nvPr/>
            </p:nvSpPr>
            <p:spPr>
              <a:xfrm>
                <a:off x="5116266" y="650418"/>
                <a:ext cx="27702" cy="15658"/>
              </a:xfrm>
              <a:custGeom>
                <a:avLst/>
                <a:gdLst>
                  <a:gd name="connsiteX0" fmla="*/ 114 w 27701"/>
                  <a:gd name="connsiteY0" fmla="*/ 12282 h 15657"/>
                  <a:gd name="connsiteX1" fmla="*/ 23528 w 27701"/>
                  <a:gd name="connsiteY1" fmla="*/ 13076 h 15657"/>
                  <a:gd name="connsiteX2" fmla="*/ 27527 w 27701"/>
                  <a:gd name="connsiteY2" fmla="*/ 4549 h 15657"/>
                  <a:gd name="connsiteX3" fmla="*/ 15483 w 27701"/>
                  <a:gd name="connsiteY3" fmla="*/ 3839 h 15657"/>
                  <a:gd name="connsiteX4" fmla="*/ 114 w 27701"/>
                  <a:gd name="connsiteY4" fmla="*/ 12282 h 156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01" h="15657">
                    <a:moveTo>
                      <a:pt x="114" y="12282"/>
                    </a:moveTo>
                    <a:cubicBezTo>
                      <a:pt x="7847" y="17232"/>
                      <a:pt x="17952" y="16774"/>
                      <a:pt x="23528" y="13076"/>
                    </a:cubicBezTo>
                    <a:cubicBezTo>
                      <a:pt x="26551" y="11065"/>
                      <a:pt x="28840" y="8259"/>
                      <a:pt x="27527" y="4549"/>
                    </a:cubicBezTo>
                    <a:cubicBezTo>
                      <a:pt x="25407" y="-1413"/>
                      <a:pt x="18446" y="-1076"/>
                      <a:pt x="15483" y="3839"/>
                    </a:cubicBezTo>
                    <a:cubicBezTo>
                      <a:pt x="13447" y="7042"/>
                      <a:pt x="9918" y="12896"/>
                      <a:pt x="114" y="12282"/>
                    </a:cubicBezTo>
                    <a:close/>
                  </a:path>
                </a:pathLst>
              </a:custGeom>
              <a:grpFill/>
              <a:ln w="1203" cap="flat">
                <a:noFill/>
                <a:prstDash val="solid"/>
                <a:miter/>
              </a:ln>
            </p:spPr>
            <p:txBody>
              <a:bodyPr rtlCol="0" anchor="ctr"/>
              <a:lstStyle/>
              <a:p>
                <a:endParaRPr lang="en-AU"/>
              </a:p>
            </p:txBody>
          </p:sp>
          <p:sp>
            <p:nvSpPr>
              <p:cNvPr id="71" name="Freeform: Shape 70">
                <a:extLst>
                  <a:ext uri="{FF2B5EF4-FFF2-40B4-BE49-F238E27FC236}">
                    <a16:creationId xmlns:a16="http://schemas.microsoft.com/office/drawing/2014/main" id="{6DFC2A30-0772-B0CD-441D-BEDAB0B67379}"/>
                  </a:ext>
                </a:extLst>
              </p:cNvPr>
              <p:cNvSpPr/>
              <p:nvPr/>
            </p:nvSpPr>
            <p:spPr>
              <a:xfrm>
                <a:off x="5138681" y="613264"/>
                <a:ext cx="15658" cy="25293"/>
              </a:xfrm>
              <a:custGeom>
                <a:avLst/>
                <a:gdLst>
                  <a:gd name="connsiteX0" fmla="*/ 114 w 15657"/>
                  <a:gd name="connsiteY0" fmla="*/ 114 h 25292"/>
                  <a:gd name="connsiteX1" fmla="*/ 15964 w 15657"/>
                  <a:gd name="connsiteY1" fmla="*/ 17241 h 25292"/>
                  <a:gd name="connsiteX2" fmla="*/ 12146 w 15657"/>
                  <a:gd name="connsiteY2" fmla="*/ 25805 h 25292"/>
                  <a:gd name="connsiteX3" fmla="*/ 3715 w 15657"/>
                  <a:gd name="connsiteY3" fmla="*/ 17157 h 25292"/>
                  <a:gd name="connsiteX4" fmla="*/ 114 w 15657"/>
                  <a:gd name="connsiteY4" fmla="*/ 114 h 252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57" h="25292">
                    <a:moveTo>
                      <a:pt x="114" y="114"/>
                    </a:moveTo>
                    <a:cubicBezTo>
                      <a:pt x="8870" y="2716"/>
                      <a:pt x="15109" y="10629"/>
                      <a:pt x="15964" y="17241"/>
                    </a:cubicBezTo>
                    <a:cubicBezTo>
                      <a:pt x="16422" y="20854"/>
                      <a:pt x="15796" y="24383"/>
                      <a:pt x="12146" y="25805"/>
                    </a:cubicBezTo>
                    <a:cubicBezTo>
                      <a:pt x="6281" y="28093"/>
                      <a:pt x="1981" y="22625"/>
                      <a:pt x="3715" y="17157"/>
                    </a:cubicBezTo>
                    <a:cubicBezTo>
                      <a:pt x="4872" y="13568"/>
                      <a:pt x="6955" y="7100"/>
                      <a:pt x="114" y="114"/>
                    </a:cubicBezTo>
                    <a:close/>
                  </a:path>
                </a:pathLst>
              </a:custGeom>
              <a:grpFill/>
              <a:ln w="1203" cap="flat">
                <a:noFill/>
                <a:prstDash val="solid"/>
                <a:miter/>
              </a:ln>
            </p:spPr>
            <p:txBody>
              <a:bodyPr rtlCol="0" anchor="ctr"/>
              <a:lstStyle/>
              <a:p>
                <a:endParaRPr lang="en-AU"/>
              </a:p>
            </p:txBody>
          </p:sp>
          <p:sp>
            <p:nvSpPr>
              <p:cNvPr id="72" name="Freeform: Shape 71">
                <a:extLst>
                  <a:ext uri="{FF2B5EF4-FFF2-40B4-BE49-F238E27FC236}">
                    <a16:creationId xmlns:a16="http://schemas.microsoft.com/office/drawing/2014/main" id="{9A18A4B0-05A0-43D1-6468-6D3F1CD0C830}"/>
                  </a:ext>
                </a:extLst>
              </p:cNvPr>
              <p:cNvSpPr/>
              <p:nvPr/>
            </p:nvSpPr>
            <p:spPr>
              <a:xfrm>
                <a:off x="5134381" y="655740"/>
                <a:ext cx="22884" cy="14453"/>
              </a:xfrm>
              <a:custGeom>
                <a:avLst/>
                <a:gdLst>
                  <a:gd name="connsiteX0" fmla="*/ 114 w 22884"/>
                  <a:gd name="connsiteY0" fmla="*/ 13343 h 14453"/>
                  <a:gd name="connsiteX1" fmla="*/ 20180 w 22884"/>
                  <a:gd name="connsiteY1" fmla="*/ 10994 h 14453"/>
                  <a:gd name="connsiteX2" fmla="*/ 22480 w 22884"/>
                  <a:gd name="connsiteY2" fmla="*/ 3202 h 14453"/>
                  <a:gd name="connsiteX3" fmla="*/ 12074 w 22884"/>
                  <a:gd name="connsiteY3" fmla="*/ 4165 h 14453"/>
                  <a:gd name="connsiteX4" fmla="*/ 114 w 22884"/>
                  <a:gd name="connsiteY4" fmla="*/ 13343 h 144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84" h="14453">
                    <a:moveTo>
                      <a:pt x="114" y="13343"/>
                    </a:moveTo>
                    <a:cubicBezTo>
                      <a:pt x="7341" y="16559"/>
                      <a:pt x="15892" y="14860"/>
                      <a:pt x="20180" y="10994"/>
                    </a:cubicBezTo>
                    <a:cubicBezTo>
                      <a:pt x="22492" y="8887"/>
                      <a:pt x="24082" y="6177"/>
                      <a:pt x="22480" y="3202"/>
                    </a:cubicBezTo>
                    <a:cubicBezTo>
                      <a:pt x="19915" y="-1616"/>
                      <a:pt x="14049" y="-412"/>
                      <a:pt x="12074" y="4165"/>
                    </a:cubicBezTo>
                    <a:cubicBezTo>
                      <a:pt x="10809" y="7152"/>
                      <a:pt x="8545" y="12596"/>
                      <a:pt x="114" y="13343"/>
                    </a:cubicBezTo>
                    <a:close/>
                  </a:path>
                </a:pathLst>
              </a:custGeom>
              <a:grpFill/>
              <a:ln w="1203" cap="flat">
                <a:noFill/>
                <a:prstDash val="solid"/>
                <a:miter/>
              </a:ln>
            </p:spPr>
            <p:txBody>
              <a:bodyPr rtlCol="0" anchor="ctr"/>
              <a:lstStyle/>
              <a:p>
                <a:endParaRPr lang="en-AU"/>
              </a:p>
            </p:txBody>
          </p:sp>
          <p:sp>
            <p:nvSpPr>
              <p:cNvPr id="73" name="Freeform: Shape 72">
                <a:extLst>
                  <a:ext uri="{FF2B5EF4-FFF2-40B4-BE49-F238E27FC236}">
                    <a16:creationId xmlns:a16="http://schemas.microsoft.com/office/drawing/2014/main" id="{F091DD9C-D042-9FD5-5ADD-CEA14685EF2D}"/>
                  </a:ext>
                </a:extLst>
              </p:cNvPr>
              <p:cNvSpPr/>
              <p:nvPr/>
            </p:nvSpPr>
            <p:spPr>
              <a:xfrm>
                <a:off x="5156586" y="620466"/>
                <a:ext cx="10840" cy="24089"/>
              </a:xfrm>
              <a:custGeom>
                <a:avLst/>
                <a:gdLst>
                  <a:gd name="connsiteX0" fmla="*/ 793 w 10839"/>
                  <a:gd name="connsiteY0" fmla="*/ 114 h 24088"/>
                  <a:gd name="connsiteX1" fmla="*/ 11320 w 10839"/>
                  <a:gd name="connsiteY1" fmla="*/ 17265 h 24088"/>
                  <a:gd name="connsiteX2" fmla="*/ 6659 w 10839"/>
                  <a:gd name="connsiteY2" fmla="*/ 23865 h 24088"/>
                  <a:gd name="connsiteX3" fmla="*/ 986 w 10839"/>
                  <a:gd name="connsiteY3" fmla="*/ 15133 h 24088"/>
                  <a:gd name="connsiteX4" fmla="*/ 793 w 10839"/>
                  <a:gd name="connsiteY4" fmla="*/ 114 h 240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39" h="24088">
                    <a:moveTo>
                      <a:pt x="793" y="114"/>
                    </a:moveTo>
                    <a:cubicBezTo>
                      <a:pt x="7767" y="3727"/>
                      <a:pt x="11717" y="11520"/>
                      <a:pt x="11320" y="17265"/>
                    </a:cubicBezTo>
                    <a:cubicBezTo>
                      <a:pt x="11103" y="20372"/>
                      <a:pt x="9983" y="23287"/>
                      <a:pt x="6659" y="23865"/>
                    </a:cubicBezTo>
                    <a:cubicBezTo>
                      <a:pt x="1311" y="24817"/>
                      <a:pt x="-1399" y="19469"/>
                      <a:pt x="986" y="15133"/>
                    </a:cubicBezTo>
                    <a:cubicBezTo>
                      <a:pt x="2551" y="12291"/>
                      <a:pt x="5406" y="7172"/>
                      <a:pt x="793" y="114"/>
                    </a:cubicBezTo>
                    <a:close/>
                  </a:path>
                </a:pathLst>
              </a:custGeom>
              <a:grpFill/>
              <a:ln w="1203" cap="flat">
                <a:noFill/>
                <a:prstDash val="solid"/>
                <a:miter/>
              </a:ln>
            </p:spPr>
            <p:txBody>
              <a:bodyPr rtlCol="0" anchor="ctr"/>
              <a:lstStyle/>
              <a:p>
                <a:endParaRPr lang="en-AU"/>
              </a:p>
            </p:txBody>
          </p:sp>
          <p:sp>
            <p:nvSpPr>
              <p:cNvPr id="74" name="Freeform: Shape 73">
                <a:extLst>
                  <a:ext uri="{FF2B5EF4-FFF2-40B4-BE49-F238E27FC236}">
                    <a16:creationId xmlns:a16="http://schemas.microsoft.com/office/drawing/2014/main" id="{FE4219BC-AB81-17D0-275F-02B626A14089}"/>
                  </a:ext>
                </a:extLst>
              </p:cNvPr>
              <p:cNvSpPr/>
              <p:nvPr/>
            </p:nvSpPr>
            <p:spPr>
              <a:xfrm>
                <a:off x="5049409" y="610156"/>
                <a:ext cx="26497" cy="12044"/>
              </a:xfrm>
              <a:custGeom>
                <a:avLst/>
                <a:gdLst>
                  <a:gd name="connsiteX0" fmla="*/ 114 w 26497"/>
                  <a:gd name="connsiteY0" fmla="*/ 1825 h 12044"/>
                  <a:gd name="connsiteX1" fmla="*/ 17422 w 26497"/>
                  <a:gd name="connsiteY1" fmla="*/ 12159 h 12044"/>
                  <a:gd name="connsiteX2" fmla="*/ 27250 w 26497"/>
                  <a:gd name="connsiteY2" fmla="*/ 8401 h 12044"/>
                  <a:gd name="connsiteX3" fmla="*/ 20782 w 26497"/>
                  <a:gd name="connsiteY3" fmla="*/ 693 h 12044"/>
                  <a:gd name="connsiteX4" fmla="*/ 114 w 26497"/>
                  <a:gd name="connsiteY4" fmla="*/ 1825 h 120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97" h="12044">
                    <a:moveTo>
                      <a:pt x="114" y="1825"/>
                    </a:moveTo>
                    <a:cubicBezTo>
                      <a:pt x="5076" y="5992"/>
                      <a:pt x="11954" y="10678"/>
                      <a:pt x="17422" y="12159"/>
                    </a:cubicBezTo>
                    <a:cubicBezTo>
                      <a:pt x="21673" y="13363"/>
                      <a:pt x="26262" y="12906"/>
                      <a:pt x="27250" y="8401"/>
                    </a:cubicBezTo>
                    <a:cubicBezTo>
                      <a:pt x="28177" y="4186"/>
                      <a:pt x="24648" y="1620"/>
                      <a:pt x="20782" y="693"/>
                    </a:cubicBezTo>
                    <a:cubicBezTo>
                      <a:pt x="15290" y="-620"/>
                      <a:pt x="6738" y="536"/>
                      <a:pt x="114" y="1825"/>
                    </a:cubicBezTo>
                    <a:close/>
                  </a:path>
                </a:pathLst>
              </a:custGeom>
              <a:grpFill/>
              <a:ln w="1203" cap="flat">
                <a:noFill/>
                <a:prstDash val="solid"/>
                <a:miter/>
              </a:ln>
            </p:spPr>
            <p:txBody>
              <a:bodyPr rtlCol="0" anchor="ctr"/>
              <a:lstStyle/>
              <a:p>
                <a:endParaRPr lang="en-AU"/>
              </a:p>
            </p:txBody>
          </p:sp>
          <p:sp>
            <p:nvSpPr>
              <p:cNvPr id="75" name="Freeform: Shape 74">
                <a:extLst>
                  <a:ext uri="{FF2B5EF4-FFF2-40B4-BE49-F238E27FC236}">
                    <a16:creationId xmlns:a16="http://schemas.microsoft.com/office/drawing/2014/main" id="{82C9E879-9FFA-0374-4539-258B95ED681E}"/>
                  </a:ext>
                </a:extLst>
              </p:cNvPr>
              <p:cNvSpPr/>
              <p:nvPr/>
            </p:nvSpPr>
            <p:spPr>
              <a:xfrm>
                <a:off x="5077780" y="620345"/>
                <a:ext cx="201139" cy="130078"/>
              </a:xfrm>
              <a:custGeom>
                <a:avLst/>
                <a:gdLst>
                  <a:gd name="connsiteX0" fmla="*/ 456 w 201139"/>
                  <a:gd name="connsiteY0" fmla="*/ 994 h 130077"/>
                  <a:gd name="connsiteX1" fmla="*/ 28158 w 201139"/>
                  <a:gd name="connsiteY1" fmla="*/ 13846 h 130077"/>
                  <a:gd name="connsiteX2" fmla="*/ 56137 w 201139"/>
                  <a:gd name="connsiteY2" fmla="*/ 25493 h 130077"/>
                  <a:gd name="connsiteX3" fmla="*/ 70012 w 201139"/>
                  <a:gd name="connsiteY3" fmla="*/ 31334 h 130077"/>
                  <a:gd name="connsiteX4" fmla="*/ 83790 w 201139"/>
                  <a:gd name="connsiteY4" fmla="*/ 37296 h 130077"/>
                  <a:gd name="connsiteX5" fmla="*/ 97412 w 201139"/>
                  <a:gd name="connsiteY5" fmla="*/ 43619 h 130077"/>
                  <a:gd name="connsiteX6" fmla="*/ 104073 w 201139"/>
                  <a:gd name="connsiteY6" fmla="*/ 47064 h 130077"/>
                  <a:gd name="connsiteX7" fmla="*/ 110673 w 201139"/>
                  <a:gd name="connsiteY7" fmla="*/ 50677 h 130077"/>
                  <a:gd name="connsiteX8" fmla="*/ 159476 w 201139"/>
                  <a:gd name="connsiteY8" fmla="*/ 85750 h 130077"/>
                  <a:gd name="connsiteX9" fmla="*/ 200848 w 201139"/>
                  <a:gd name="connsiteY9" fmla="*/ 129928 h 130077"/>
                  <a:gd name="connsiteX10" fmla="*/ 201523 w 201139"/>
                  <a:gd name="connsiteY10" fmla="*/ 130025 h 130077"/>
                  <a:gd name="connsiteX11" fmla="*/ 201619 w 201139"/>
                  <a:gd name="connsiteY11" fmla="*/ 129374 h 130077"/>
                  <a:gd name="connsiteX12" fmla="*/ 162740 w 201139"/>
                  <a:gd name="connsiteY12" fmla="*/ 82269 h 130077"/>
                  <a:gd name="connsiteX13" fmla="*/ 114563 w 201139"/>
                  <a:gd name="connsiteY13" fmla="*/ 44137 h 130077"/>
                  <a:gd name="connsiteX14" fmla="*/ 87813 w 201139"/>
                  <a:gd name="connsiteY14" fmla="*/ 28781 h 130077"/>
                  <a:gd name="connsiteX15" fmla="*/ 73866 w 201139"/>
                  <a:gd name="connsiteY15" fmla="*/ 22217 h 130077"/>
                  <a:gd name="connsiteX16" fmla="*/ 59557 w 201139"/>
                  <a:gd name="connsiteY16" fmla="*/ 16616 h 130077"/>
                  <a:gd name="connsiteX17" fmla="*/ 44996 w 201139"/>
                  <a:gd name="connsiteY17" fmla="*/ 11798 h 130077"/>
                  <a:gd name="connsiteX18" fmla="*/ 30314 w 201139"/>
                  <a:gd name="connsiteY18" fmla="*/ 7535 h 130077"/>
                  <a:gd name="connsiteX19" fmla="*/ 697 w 201139"/>
                  <a:gd name="connsiteY19" fmla="*/ 127 h 130077"/>
                  <a:gd name="connsiteX20" fmla="*/ 119 w 201139"/>
                  <a:gd name="connsiteY20" fmla="*/ 477 h 130077"/>
                  <a:gd name="connsiteX21" fmla="*/ 456 w 201139"/>
                  <a:gd name="connsiteY21" fmla="*/ 995 h 130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1139" h="130077">
                    <a:moveTo>
                      <a:pt x="456" y="994"/>
                    </a:moveTo>
                    <a:cubicBezTo>
                      <a:pt x="9501" y="5812"/>
                      <a:pt x="18860" y="9919"/>
                      <a:pt x="28158" y="13846"/>
                    </a:cubicBezTo>
                    <a:lnTo>
                      <a:pt x="56137" y="25493"/>
                    </a:lnTo>
                    <a:lnTo>
                      <a:pt x="70012" y="31334"/>
                    </a:lnTo>
                    <a:cubicBezTo>
                      <a:pt x="74564" y="33393"/>
                      <a:pt x="79238" y="35236"/>
                      <a:pt x="83790" y="37296"/>
                    </a:cubicBezTo>
                    <a:cubicBezTo>
                      <a:pt x="88343" y="39355"/>
                      <a:pt x="92980" y="41307"/>
                      <a:pt x="97412" y="43619"/>
                    </a:cubicBezTo>
                    <a:lnTo>
                      <a:pt x="104073" y="47064"/>
                    </a:lnTo>
                    <a:cubicBezTo>
                      <a:pt x="106313" y="48268"/>
                      <a:pt x="108541" y="49352"/>
                      <a:pt x="110673" y="50677"/>
                    </a:cubicBezTo>
                    <a:cubicBezTo>
                      <a:pt x="128162" y="60568"/>
                      <a:pt x="144525" y="72328"/>
                      <a:pt x="159476" y="85750"/>
                    </a:cubicBezTo>
                    <a:cubicBezTo>
                      <a:pt x="174470" y="99302"/>
                      <a:pt x="188308" y="114079"/>
                      <a:pt x="200848" y="129928"/>
                    </a:cubicBezTo>
                    <a:cubicBezTo>
                      <a:pt x="201008" y="130141"/>
                      <a:pt x="201310" y="130184"/>
                      <a:pt x="201523" y="130025"/>
                    </a:cubicBezTo>
                    <a:cubicBezTo>
                      <a:pt x="201711" y="129861"/>
                      <a:pt x="201752" y="129585"/>
                      <a:pt x="201619" y="129374"/>
                    </a:cubicBezTo>
                    <a:cubicBezTo>
                      <a:pt x="190086" y="112548"/>
                      <a:pt x="177075" y="96783"/>
                      <a:pt x="162740" y="82269"/>
                    </a:cubicBezTo>
                    <a:cubicBezTo>
                      <a:pt x="148107" y="67854"/>
                      <a:pt x="131954" y="55068"/>
                      <a:pt x="114563" y="44137"/>
                    </a:cubicBezTo>
                    <a:cubicBezTo>
                      <a:pt x="105892" y="38621"/>
                      <a:pt x="96931" y="33550"/>
                      <a:pt x="87813" y="28781"/>
                    </a:cubicBezTo>
                    <a:cubicBezTo>
                      <a:pt x="83248" y="26372"/>
                      <a:pt x="78551" y="24348"/>
                      <a:pt x="73866" y="22217"/>
                    </a:cubicBezTo>
                    <a:cubicBezTo>
                      <a:pt x="69181" y="20085"/>
                      <a:pt x="64351" y="18411"/>
                      <a:pt x="59557" y="16616"/>
                    </a:cubicBezTo>
                    <a:cubicBezTo>
                      <a:pt x="54739" y="15014"/>
                      <a:pt x="49922" y="13280"/>
                      <a:pt x="44996" y="11798"/>
                    </a:cubicBezTo>
                    <a:cubicBezTo>
                      <a:pt x="40070" y="10317"/>
                      <a:pt x="35240" y="8811"/>
                      <a:pt x="30314" y="7535"/>
                    </a:cubicBezTo>
                    <a:cubicBezTo>
                      <a:pt x="20498" y="4837"/>
                      <a:pt x="10682" y="2344"/>
                      <a:pt x="697" y="127"/>
                    </a:cubicBezTo>
                    <a:cubicBezTo>
                      <a:pt x="441" y="67"/>
                      <a:pt x="184" y="222"/>
                      <a:pt x="119" y="477"/>
                    </a:cubicBezTo>
                    <a:cubicBezTo>
                      <a:pt x="86" y="709"/>
                      <a:pt x="230" y="931"/>
                      <a:pt x="456" y="995"/>
                    </a:cubicBezTo>
                    <a:close/>
                  </a:path>
                </a:pathLst>
              </a:custGeom>
              <a:grpFill/>
              <a:ln w="1203" cap="flat">
                <a:noFill/>
                <a:prstDash val="solid"/>
                <a:miter/>
              </a:ln>
            </p:spPr>
            <p:txBody>
              <a:bodyPr rtlCol="0" anchor="ctr"/>
              <a:lstStyle/>
              <a:p>
                <a:endParaRPr lang="en-AU"/>
              </a:p>
            </p:txBody>
          </p:sp>
        </p:grpSp>
        <p:pic>
          <p:nvPicPr>
            <p:cNvPr id="76" name="Graphic 75">
              <a:extLst>
                <a:ext uri="{FF2B5EF4-FFF2-40B4-BE49-F238E27FC236}">
                  <a16:creationId xmlns:a16="http://schemas.microsoft.com/office/drawing/2014/main" id="{D3AED157-A9C8-F1B8-4D23-144A252F9D6E}"/>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248447" y="3859189"/>
              <a:ext cx="637304" cy="637304"/>
            </a:xfrm>
            <a:prstGeom prst="rect">
              <a:avLst/>
            </a:prstGeom>
          </p:spPr>
        </p:pic>
        <p:pic>
          <p:nvPicPr>
            <p:cNvPr id="77" name="Picture 5" descr="Icon&#10;&#10;Description automatically generated">
              <a:extLst>
                <a:ext uri="{FF2B5EF4-FFF2-40B4-BE49-F238E27FC236}">
                  <a16:creationId xmlns:a16="http://schemas.microsoft.com/office/drawing/2014/main" id="{2DCE3C9D-9E78-185D-4A8C-75C2AD30F7E4}"/>
                </a:ext>
              </a:extLst>
            </p:cNvPr>
            <p:cNvPicPr>
              <a:picLocks noChangeAspect="1"/>
            </p:cNvPicPr>
            <p:nvPr/>
          </p:nvPicPr>
          <p:blipFill>
            <a:blip r:embed="rId8" cstate="hqprint">
              <a:extLst>
                <a:ext uri="{28A0092B-C50C-407E-A947-70E740481C1C}">
                  <a14:useLocalDpi xmlns:a14="http://schemas.microsoft.com/office/drawing/2010/main"/>
                </a:ext>
              </a:extLst>
            </a:blip>
            <a:stretch>
              <a:fillRect/>
            </a:stretch>
          </p:blipFill>
          <p:spPr>
            <a:xfrm>
              <a:off x="1313074" y="5399998"/>
              <a:ext cx="578991" cy="643796"/>
            </a:xfrm>
            <a:prstGeom prst="rect">
              <a:avLst/>
            </a:prstGeom>
          </p:spPr>
        </p:pic>
        <p:pic>
          <p:nvPicPr>
            <p:cNvPr id="78" name="Graphic 77">
              <a:extLst>
                <a:ext uri="{FF2B5EF4-FFF2-40B4-BE49-F238E27FC236}">
                  <a16:creationId xmlns:a16="http://schemas.microsoft.com/office/drawing/2014/main" id="{7F5EE435-93DF-DF84-63EA-243B2A090F9F}"/>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0259452" y="2442015"/>
              <a:ext cx="633452" cy="633452"/>
            </a:xfrm>
            <a:prstGeom prst="rect">
              <a:avLst/>
            </a:prstGeom>
          </p:spPr>
        </p:pic>
        <p:pic>
          <p:nvPicPr>
            <p:cNvPr id="79" name="Picture 7" descr="A picture containing text, weapon&#10;&#10;Description automatically generated">
              <a:extLst>
                <a:ext uri="{FF2B5EF4-FFF2-40B4-BE49-F238E27FC236}">
                  <a16:creationId xmlns:a16="http://schemas.microsoft.com/office/drawing/2014/main" id="{347C1E0F-A135-9CF1-66A3-7418DD5791F0}"/>
                </a:ext>
              </a:extLst>
            </p:cNvPr>
            <p:cNvPicPr>
              <a:picLocks noChangeAspect="1"/>
            </p:cNvPicPr>
            <p:nvPr/>
          </p:nvPicPr>
          <p:blipFill>
            <a:blip r:embed="rId11" cstate="hqprint">
              <a:extLst>
                <a:ext uri="{28A0092B-C50C-407E-A947-70E740481C1C}">
                  <a14:useLocalDpi xmlns:a14="http://schemas.microsoft.com/office/drawing/2010/main"/>
                </a:ext>
              </a:extLst>
            </a:blip>
            <a:stretch>
              <a:fillRect/>
            </a:stretch>
          </p:blipFill>
          <p:spPr>
            <a:xfrm>
              <a:off x="10239275" y="5616139"/>
              <a:ext cx="673215" cy="552342"/>
            </a:xfrm>
            <a:prstGeom prst="rect">
              <a:avLst/>
            </a:prstGeom>
          </p:spPr>
        </p:pic>
        <p:pic>
          <p:nvPicPr>
            <p:cNvPr id="84" name="Picture 83" descr="A picture containing logo&#10;&#10;Description automatically generated">
              <a:extLst>
                <a:ext uri="{FF2B5EF4-FFF2-40B4-BE49-F238E27FC236}">
                  <a16:creationId xmlns:a16="http://schemas.microsoft.com/office/drawing/2014/main" id="{E4DC1458-DBE2-F3AA-F94D-ECF083E97C9E}"/>
                </a:ext>
              </a:extLst>
            </p:cNvPr>
            <p:cNvPicPr>
              <a:picLocks noChangeAspect="1"/>
            </p:cNvPicPr>
            <p:nvPr/>
          </p:nvPicPr>
          <p:blipFill rotWithShape="1">
            <a:blip r:embed="rId12" cstate="hqprint">
              <a:extLst>
                <a:ext uri="{28A0092B-C50C-407E-A947-70E740481C1C}">
                  <a14:useLocalDpi xmlns:a14="http://schemas.microsoft.com/office/drawing/2010/main"/>
                </a:ext>
              </a:extLst>
            </a:blip>
            <a:srcRect/>
            <a:stretch/>
          </p:blipFill>
          <p:spPr>
            <a:xfrm>
              <a:off x="376848" y="241046"/>
              <a:ext cx="1284997" cy="463997"/>
            </a:xfrm>
            <a:prstGeom prst="rect">
              <a:avLst/>
            </a:prstGeom>
          </p:spPr>
        </p:pic>
        <p:sp>
          <p:nvSpPr>
            <p:cNvPr id="2" name="TextBox 1">
              <a:extLst>
                <a:ext uri="{FF2B5EF4-FFF2-40B4-BE49-F238E27FC236}">
                  <a16:creationId xmlns:a16="http://schemas.microsoft.com/office/drawing/2014/main" id="{421D45A5-F0D5-42CA-B0E6-01636685290B}"/>
                </a:ext>
              </a:extLst>
            </p:cNvPr>
            <p:cNvSpPr txBox="1"/>
            <p:nvPr/>
          </p:nvSpPr>
          <p:spPr>
            <a:xfrm>
              <a:off x="376848" y="6435003"/>
              <a:ext cx="4883380" cy="261610"/>
            </a:xfrm>
            <a:prstGeom prst="rect">
              <a:avLst/>
            </a:prstGeom>
            <a:noFill/>
          </p:spPr>
          <p:txBody>
            <a:bodyPr wrap="square" rtlCol="0">
              <a:spAutoFit/>
            </a:bodyPr>
            <a:lstStyle/>
            <a:p>
              <a:r>
                <a:rPr lang="en-AU" sz="1100">
                  <a:solidFill>
                    <a:schemeClr val="tx1">
                      <a:lumMod val="75000"/>
                      <a:lumOff val="25000"/>
                    </a:schemeClr>
                  </a:solidFill>
                  <a:latin typeface="Arial" panose="020B0604020202020204" pitchFamily="34" charset="0"/>
                  <a:cs typeface="Arial" panose="020B0604020202020204" pitchFamily="34" charset="0"/>
                </a:rPr>
                <a:t>caritas.org.au/</a:t>
              </a:r>
              <a:r>
                <a:rPr lang="en-AU" sz="1100" err="1">
                  <a:solidFill>
                    <a:schemeClr val="tx1">
                      <a:lumMod val="75000"/>
                      <a:lumOff val="25000"/>
                    </a:schemeClr>
                  </a:solidFill>
                  <a:latin typeface="Arial" panose="020B0604020202020204" pitchFamily="34" charset="0"/>
                  <a:cs typeface="Arial" panose="020B0604020202020204" pitchFamily="34" charset="0"/>
                </a:rPr>
                <a:t>cst</a:t>
              </a:r>
              <a:r>
                <a:rPr lang="en-AU" sz="1100">
                  <a:solidFill>
                    <a:schemeClr val="tx1">
                      <a:lumMod val="75000"/>
                      <a:lumOff val="25000"/>
                    </a:schemeClr>
                  </a:solidFill>
                  <a:latin typeface="Arial" panose="020B0604020202020204" pitchFamily="34" charset="0"/>
                  <a:cs typeface="Arial" panose="020B0604020202020204" pitchFamily="34" charset="0"/>
                </a:rPr>
                <a:t> </a:t>
              </a:r>
            </a:p>
          </p:txBody>
        </p:sp>
      </p:grpSp>
    </p:spTree>
    <p:extLst>
      <p:ext uri="{BB962C8B-B14F-4D97-AF65-F5344CB8AC3E}">
        <p14:creationId xmlns:p14="http://schemas.microsoft.com/office/powerpoint/2010/main" val="11395788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C8C4E50-D9F3-456D-A715-2FF6B11FC952}"/>
              </a:ext>
            </a:extLst>
          </p:cNvPr>
          <p:cNvSpPr>
            <a:spLocks noGrp="1"/>
          </p:cNvSpPr>
          <p:nvPr>
            <p:ph type="body" sz="half" idx="2"/>
          </p:nvPr>
        </p:nvSpPr>
        <p:spPr/>
        <p:txBody>
          <a:bodyPr lIns="91440" tIns="45720" rIns="91440" bIns="45720" anchor="t"/>
          <a:lstStyle/>
          <a:p>
            <a:pPr>
              <a:spcAft>
                <a:spcPts val="600"/>
              </a:spcAft>
            </a:pPr>
            <a:r>
              <a:rPr lang="en-AU" sz="1200" dirty="0">
                <a:latin typeface="Arial"/>
                <a:ea typeface="Roboto Light"/>
                <a:cs typeface="Arial"/>
              </a:rPr>
              <a:t>Content and Learning Tasks in this resource link to a range of Cross-curriculum Priorities, General Capabilities and Learning Areas of the </a:t>
            </a:r>
            <a:r>
              <a:rPr lang="en-AU" sz="1200" dirty="0">
                <a:solidFill>
                  <a:srgbClr val="00B0F0"/>
                </a:solidFill>
                <a:latin typeface="Arial"/>
                <a:ea typeface="Roboto Light"/>
                <a:cs typeface="Arial"/>
                <a:hlinkClick r:id="rId3">
                  <a:extLst>
                    <a:ext uri="{A12FA001-AC4F-418D-AE19-62706E023703}">
                      <ahyp:hlinkClr xmlns:ahyp="http://schemas.microsoft.com/office/drawing/2018/hyperlinkcolor" val="tx"/>
                    </a:ext>
                  </a:extLst>
                </a:hlinkClick>
              </a:rPr>
              <a:t>Australian Curriculum v9</a:t>
            </a:r>
            <a:r>
              <a:rPr lang="en-AU" sz="1200" dirty="0">
                <a:latin typeface="Arial"/>
                <a:ea typeface="Roboto Light"/>
                <a:cs typeface="Arial"/>
              </a:rPr>
              <a:t>, including:</a:t>
            </a:r>
          </a:p>
          <a:p>
            <a:pPr marL="285750" indent="-285750">
              <a:lnSpc>
                <a:spcPct val="114000"/>
              </a:lnSpc>
              <a:buFont typeface="Arial" panose="020B0604020202020204" pitchFamily="34" charset="0"/>
              <a:buChar char="•"/>
            </a:pPr>
            <a:r>
              <a:rPr lang="en-US" sz="1200" dirty="0">
                <a:solidFill>
                  <a:srgbClr val="00B0F0"/>
                </a:solidFill>
                <a:hlinkClick r:id="rId4">
                  <a:extLst>
                    <a:ext uri="{A12FA001-AC4F-418D-AE19-62706E023703}">
                      <ahyp:hlinkClr xmlns:ahyp="http://schemas.microsoft.com/office/drawing/2018/hyperlinkcolor" val="tx"/>
                    </a:ext>
                  </a:extLst>
                </a:hlinkClick>
              </a:rPr>
              <a:t>Aboriginal and Torres Strait Islander Histories and Cultures</a:t>
            </a:r>
            <a:r>
              <a:rPr lang="en-US" sz="1200" dirty="0">
                <a:solidFill>
                  <a:srgbClr val="00B0F0"/>
                </a:solidFill>
              </a:rPr>
              <a:t> </a:t>
            </a:r>
          </a:p>
          <a:p>
            <a:pPr marL="285750" indent="-285750">
              <a:lnSpc>
                <a:spcPct val="114000"/>
              </a:lnSpc>
              <a:buFont typeface="Arial" panose="020B0604020202020204" pitchFamily="34" charset="0"/>
              <a:buChar char="•"/>
            </a:pPr>
            <a:r>
              <a:rPr lang="en-US" sz="1200" dirty="0">
                <a:solidFill>
                  <a:srgbClr val="00B0F0"/>
                </a:solidFill>
                <a:hlinkClick r:id="rId5">
                  <a:extLst>
                    <a:ext uri="{A12FA001-AC4F-418D-AE19-62706E023703}">
                      <ahyp:hlinkClr xmlns:ahyp="http://schemas.microsoft.com/office/drawing/2018/hyperlinkcolor" val="tx"/>
                    </a:ext>
                  </a:extLst>
                </a:hlinkClick>
              </a:rPr>
              <a:t>Intercultural Understanding</a:t>
            </a:r>
            <a:endParaRPr lang="en-US" sz="1200" dirty="0">
              <a:solidFill>
                <a:srgbClr val="00B0F0"/>
              </a:solidFill>
            </a:endParaRPr>
          </a:p>
          <a:p>
            <a:pPr marL="285750" indent="-285750">
              <a:lnSpc>
                <a:spcPct val="114000"/>
              </a:lnSpc>
              <a:buFont typeface="Arial" panose="020B0604020202020204" pitchFamily="34" charset="0"/>
              <a:buChar char="•"/>
            </a:pPr>
            <a:r>
              <a:rPr lang="en-US" sz="1200" dirty="0">
                <a:solidFill>
                  <a:srgbClr val="00B0F0"/>
                </a:solidFill>
                <a:hlinkClick r:id="rId6">
                  <a:extLst>
                    <a:ext uri="{A12FA001-AC4F-418D-AE19-62706E023703}">
                      <ahyp:hlinkClr xmlns:ahyp="http://schemas.microsoft.com/office/drawing/2018/hyperlinkcolor" val="tx"/>
                    </a:ext>
                  </a:extLst>
                </a:hlinkClick>
              </a:rPr>
              <a:t>Personal and Social Capability</a:t>
            </a:r>
            <a:endParaRPr lang="en-US" sz="1200" dirty="0">
              <a:solidFill>
                <a:srgbClr val="00B0F0"/>
              </a:solidFill>
            </a:endParaRPr>
          </a:p>
          <a:p>
            <a:pPr marL="285750" indent="-285750">
              <a:lnSpc>
                <a:spcPct val="114000"/>
              </a:lnSpc>
              <a:buFont typeface="Arial" panose="020B0604020202020204" pitchFamily="34" charset="0"/>
              <a:buChar char="•"/>
            </a:pPr>
            <a:r>
              <a:rPr lang="en-US" sz="1200" dirty="0">
                <a:solidFill>
                  <a:srgbClr val="00B0F0"/>
                </a:solidFill>
                <a:hlinkClick r:id="rId7">
                  <a:extLst>
                    <a:ext uri="{A12FA001-AC4F-418D-AE19-62706E023703}">
                      <ahyp:hlinkClr xmlns:ahyp="http://schemas.microsoft.com/office/drawing/2018/hyperlinkcolor" val="tx"/>
                    </a:ext>
                  </a:extLst>
                </a:hlinkClick>
              </a:rPr>
              <a:t>English</a:t>
            </a:r>
            <a:r>
              <a:rPr lang="en-US" sz="1200" dirty="0">
                <a:solidFill>
                  <a:srgbClr val="00B0F0"/>
                </a:solidFill>
              </a:rPr>
              <a:t> </a:t>
            </a:r>
          </a:p>
          <a:p>
            <a:pPr marL="285750" indent="-285750">
              <a:lnSpc>
                <a:spcPct val="114000"/>
              </a:lnSpc>
              <a:buFont typeface="Arial" panose="020B0604020202020204" pitchFamily="34" charset="0"/>
              <a:buChar char="•"/>
            </a:pPr>
            <a:r>
              <a:rPr lang="en-US" sz="1200" dirty="0">
                <a:solidFill>
                  <a:srgbClr val="00B0F0"/>
                </a:solidFill>
                <a:hlinkClick r:id="rId8">
                  <a:extLst>
                    <a:ext uri="{A12FA001-AC4F-418D-AE19-62706E023703}">
                      <ahyp:hlinkClr xmlns:ahyp="http://schemas.microsoft.com/office/drawing/2018/hyperlinkcolor" val="tx"/>
                    </a:ext>
                  </a:extLst>
                </a:hlinkClick>
              </a:rPr>
              <a:t>The Arts</a:t>
            </a:r>
            <a:endParaRPr lang="en-US" sz="1200" dirty="0">
              <a:solidFill>
                <a:srgbClr val="00B0F0"/>
              </a:solidFill>
            </a:endParaRPr>
          </a:p>
          <a:p>
            <a:pPr marL="285750" indent="-285750">
              <a:lnSpc>
                <a:spcPct val="114000"/>
              </a:lnSpc>
              <a:buFont typeface="Arial" panose="020B0604020202020204" pitchFamily="34" charset="0"/>
              <a:buChar char="•"/>
            </a:pPr>
            <a:r>
              <a:rPr lang="en-US" sz="1200" dirty="0">
                <a:solidFill>
                  <a:srgbClr val="00B0F0"/>
                </a:solidFill>
                <a:hlinkClick r:id="rId9">
                  <a:extLst>
                    <a:ext uri="{A12FA001-AC4F-418D-AE19-62706E023703}">
                      <ahyp:hlinkClr xmlns:ahyp="http://schemas.microsoft.com/office/drawing/2018/hyperlinkcolor" val="tx"/>
                    </a:ext>
                  </a:extLst>
                </a:hlinkClick>
              </a:rPr>
              <a:t>The Humanities and Social Sciences (HASS)</a:t>
            </a:r>
            <a:endParaRPr lang="en-US" sz="1200" dirty="0">
              <a:solidFill>
                <a:srgbClr val="00B0F0"/>
              </a:solidFill>
            </a:endParaRPr>
          </a:p>
          <a:p>
            <a:pPr>
              <a:lnSpc>
                <a:spcPct val="114000"/>
              </a:lnSpc>
              <a:spcAft>
                <a:spcPts val="1200"/>
              </a:spcAft>
            </a:pPr>
            <a:endParaRPr lang="en-AU" sz="1200" b="1" dirty="0"/>
          </a:p>
          <a:p>
            <a:pPr>
              <a:lnSpc>
                <a:spcPct val="114000"/>
              </a:lnSpc>
              <a:spcAft>
                <a:spcPts val="1200"/>
              </a:spcAft>
            </a:pPr>
            <a:r>
              <a:rPr lang="en-AU" sz="1200" b="1" dirty="0"/>
              <a:t>Curriculum Links </a:t>
            </a:r>
            <a:r>
              <a:rPr lang="en-AU" sz="1200" dirty="0"/>
              <a:t>for suggested activities are included in the ‘Notes’ section of this presentation and available in full in the accompanying</a:t>
            </a:r>
            <a:r>
              <a:rPr lang="en-AU" sz="1200" dirty="0">
                <a:solidFill>
                  <a:srgbClr val="C00000"/>
                </a:solidFill>
              </a:rPr>
              <a:t> </a:t>
            </a:r>
            <a:r>
              <a:rPr lang="en-AU" altLang="en-US" sz="1200" b="1" dirty="0"/>
              <a:t>Teacher’s Notes PDF</a:t>
            </a:r>
            <a:r>
              <a:rPr lang="en-AU" sz="1200" b="1" dirty="0"/>
              <a:t>. </a:t>
            </a:r>
          </a:p>
        </p:txBody>
      </p:sp>
      <p:sp>
        <p:nvSpPr>
          <p:cNvPr id="4" name="Title 4">
            <a:extLst>
              <a:ext uri="{FF2B5EF4-FFF2-40B4-BE49-F238E27FC236}">
                <a16:creationId xmlns:a16="http://schemas.microsoft.com/office/drawing/2014/main" id="{04D3D450-E30E-40FD-9B2A-928EAD069ACB}"/>
              </a:ext>
            </a:extLst>
          </p:cNvPr>
          <p:cNvSpPr txBox="1">
            <a:spLocks/>
          </p:cNvSpPr>
          <p:nvPr/>
        </p:nvSpPr>
        <p:spPr>
          <a:xfrm>
            <a:off x="567530" y="442187"/>
            <a:ext cx="7385832" cy="562570"/>
          </a:xfrm>
          <a:prstGeom prst="rect">
            <a:avLst/>
          </a:prstGeom>
        </p:spPr>
        <p:txBody>
          <a:bodyPr anchor="ctr"/>
          <a:lstStyle>
            <a:lvl1pPr eaLnBrk="1" hangingPunct="1">
              <a:defRPr sz="2672" b="1" baseline="0">
                <a:solidFill>
                  <a:schemeClr val="tx1">
                    <a:lumMod val="75000"/>
                    <a:lumOff val="25000"/>
                  </a:schemeClr>
                </a:solidFill>
                <a:latin typeface="Arial" panose="020B0604020202020204" pitchFamily="34" charset="0"/>
                <a:ea typeface="+mj-ea"/>
                <a:cs typeface="Arial" panose="020B0604020202020204" pitchFamily="34" charset="0"/>
              </a:defRPr>
            </a:lvl1pPr>
          </a:lstStyle>
          <a:p>
            <a:pPr defTabSz="914400"/>
            <a:r>
              <a:rPr lang="en-US" sz="4000" kern="0"/>
              <a:t>CURRICULUM OVERVIEW</a:t>
            </a:r>
            <a:endParaRPr lang="en-AU" sz="4000" kern="0"/>
          </a:p>
        </p:txBody>
      </p:sp>
    </p:spTree>
    <p:extLst>
      <p:ext uri="{BB962C8B-B14F-4D97-AF65-F5344CB8AC3E}">
        <p14:creationId xmlns:p14="http://schemas.microsoft.com/office/powerpoint/2010/main" val="31353068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C8C4E50-D9F3-456D-A715-2FF6B11FC952}"/>
              </a:ext>
            </a:extLst>
          </p:cNvPr>
          <p:cNvSpPr>
            <a:spLocks noGrp="1"/>
          </p:cNvSpPr>
          <p:nvPr>
            <p:ph type="body" sz="half" idx="2"/>
          </p:nvPr>
        </p:nvSpPr>
        <p:spPr>
          <a:xfrm>
            <a:off x="584848" y="1552548"/>
            <a:ext cx="7564742" cy="3728112"/>
          </a:xfrm>
        </p:spPr>
        <p:txBody>
          <a:bodyPr lIns="91440" tIns="45720" rIns="91440" bIns="45720" anchor="t"/>
          <a:lstStyle/>
          <a:p>
            <a:pPr>
              <a:spcBef>
                <a:spcPts val="1200"/>
              </a:spcBef>
            </a:pPr>
            <a:r>
              <a:rPr lang="en-AU" sz="2800" kern="1200"/>
              <a:t>Seven principles of Catholic Social Teaching are: Human Dignity, The Common Good, Subsidiarity, Participation, Solidarity, Preferential Option for the Poor, </a:t>
            </a:r>
            <a:r>
              <a:rPr lang="en-US" sz="2800" kern="1200"/>
              <a:t>Care for our Common Home</a:t>
            </a:r>
            <a:r>
              <a:rPr lang="en-AU" sz="2800" kern="1200"/>
              <a:t>. Caritas Australia expresses these as belief statements that guide our work. </a:t>
            </a:r>
          </a:p>
        </p:txBody>
      </p:sp>
      <p:sp>
        <p:nvSpPr>
          <p:cNvPr id="5" name="Title 4">
            <a:extLst>
              <a:ext uri="{FF2B5EF4-FFF2-40B4-BE49-F238E27FC236}">
                <a16:creationId xmlns:a16="http://schemas.microsoft.com/office/drawing/2014/main" id="{AA2DA02F-1A51-47BB-B8C0-92D2B2F6FB5A}"/>
              </a:ext>
            </a:extLst>
          </p:cNvPr>
          <p:cNvSpPr>
            <a:spLocks noGrp="1"/>
          </p:cNvSpPr>
          <p:nvPr>
            <p:ph type="title"/>
          </p:nvPr>
        </p:nvSpPr>
        <p:spPr>
          <a:xfrm>
            <a:off x="567530" y="334863"/>
            <a:ext cx="10316370" cy="562570"/>
          </a:xfrm>
        </p:spPr>
        <p:txBody>
          <a:bodyPr lIns="91440" tIns="45720" rIns="91440" bIns="45720" anchor="ctr"/>
          <a:lstStyle/>
          <a:p>
            <a:r>
              <a:rPr lang="en-US" sz="4000">
                <a:latin typeface="Arial"/>
                <a:cs typeface="Arial"/>
              </a:rPr>
              <a:t>FIRST AUSTRALIAN PROGRAMS</a:t>
            </a:r>
            <a:endParaRPr lang="en-AU" sz="4000">
              <a:latin typeface="Arial"/>
              <a:cs typeface="Arial"/>
            </a:endParaRPr>
          </a:p>
        </p:txBody>
      </p:sp>
      <p:sp>
        <p:nvSpPr>
          <p:cNvPr id="9" name="Rectangle 8">
            <a:extLst>
              <a:ext uri="{FF2B5EF4-FFF2-40B4-BE49-F238E27FC236}">
                <a16:creationId xmlns:a16="http://schemas.microsoft.com/office/drawing/2014/main" id="{C832C168-92FD-40F7-AE95-C9178C6F2EC4}"/>
              </a:ext>
            </a:extLst>
          </p:cNvPr>
          <p:cNvSpPr/>
          <p:nvPr/>
        </p:nvSpPr>
        <p:spPr>
          <a:xfrm>
            <a:off x="601737" y="4452813"/>
            <a:ext cx="7170751" cy="1477328"/>
          </a:xfrm>
          <a:prstGeom prst="rect">
            <a:avLst/>
          </a:prstGeom>
        </p:spPr>
        <p:txBody>
          <a:bodyPr wrap="square" anchor="ctr">
            <a:spAutoFit/>
          </a:bodyPr>
          <a:lstStyle/>
          <a:p>
            <a:pPr algn="ctr">
              <a:spcBef>
                <a:spcPts val="1200"/>
              </a:spcBef>
            </a:pPr>
            <a:r>
              <a:rPr lang="en-AU" sz="2000" dirty="0">
                <a:solidFill>
                  <a:srgbClr val="762000"/>
                </a:solidFill>
                <a:latin typeface="Arial" panose="020B0604020202020204" pitchFamily="34" charset="0"/>
                <a:cs typeface="Arial" panose="020B0604020202020204" pitchFamily="34" charset="0"/>
              </a:rPr>
              <a:t>Which CSTs are particularly relevant to First Nations Peoples today? Why? </a:t>
            </a:r>
          </a:p>
          <a:p>
            <a:pPr algn="ctr">
              <a:spcBef>
                <a:spcPts val="1200"/>
              </a:spcBef>
            </a:pPr>
            <a:r>
              <a:rPr lang="en-AU" sz="2000" dirty="0">
                <a:solidFill>
                  <a:srgbClr val="762000"/>
                </a:solidFill>
                <a:latin typeface="Arial" panose="020B0604020202020204" pitchFamily="34" charset="0"/>
                <a:cs typeface="Arial" panose="020B0604020202020204" pitchFamily="34" charset="0"/>
              </a:rPr>
              <a:t>Explore the 2016 </a:t>
            </a:r>
            <a:r>
              <a:rPr lang="en-AU" sz="2000" i="1" dirty="0">
                <a:solidFill>
                  <a:srgbClr val="762000"/>
                </a:solidFill>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Joint Statement on Subsidiarity</a:t>
            </a:r>
            <a:r>
              <a:rPr lang="en-AU" sz="2000" dirty="0">
                <a:solidFill>
                  <a:srgbClr val="762000"/>
                </a:solidFill>
                <a:latin typeface="Arial" panose="020B0604020202020204" pitchFamily="34" charset="0"/>
                <a:cs typeface="Arial" panose="020B0604020202020204" pitchFamily="34" charset="0"/>
              </a:rPr>
              <a:t>. Choose three words or phrases to help you explain ‘subsidiarity’.</a:t>
            </a:r>
            <a:endParaRPr lang="en-US" sz="2400" dirty="0">
              <a:solidFill>
                <a:srgbClr val="762000"/>
              </a:solidFill>
              <a:latin typeface="Arial" panose="020B0604020202020204" pitchFamily="34" charset="0"/>
              <a:cs typeface="Arial" panose="020B0604020202020204" pitchFamily="34" charset="0"/>
            </a:endParaRPr>
          </a:p>
        </p:txBody>
      </p:sp>
      <p:sp>
        <p:nvSpPr>
          <p:cNvPr id="7" name="Round Diagonal Corner Rectangle 1">
            <a:extLst>
              <a:ext uri="{FF2B5EF4-FFF2-40B4-BE49-F238E27FC236}">
                <a16:creationId xmlns:a16="http://schemas.microsoft.com/office/drawing/2014/main" id="{5B03E6AD-5C34-49B4-BAC1-94FF28B2D31E}"/>
              </a:ext>
            </a:extLst>
          </p:cNvPr>
          <p:cNvSpPr>
            <a:spLocks noChangeAspect="1"/>
          </p:cNvSpPr>
          <p:nvPr/>
        </p:nvSpPr>
        <p:spPr>
          <a:xfrm rot="16200000">
            <a:off x="3349270" y="1571898"/>
            <a:ext cx="1675685" cy="7239159"/>
          </a:xfrm>
          <a:prstGeom prst="rect">
            <a:avLst/>
          </a:prstGeom>
          <a:noFill/>
          <a:ln>
            <a:solidFill>
              <a:srgbClr val="762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4" name="Rectangle 3">
            <a:extLst>
              <a:ext uri="{FF2B5EF4-FFF2-40B4-BE49-F238E27FC236}">
                <a16:creationId xmlns:a16="http://schemas.microsoft.com/office/drawing/2014/main" id="{ACDFC6CE-A8F7-48D8-9E09-A6820BA72A29}"/>
              </a:ext>
            </a:extLst>
          </p:cNvPr>
          <p:cNvSpPr/>
          <p:nvPr/>
        </p:nvSpPr>
        <p:spPr>
          <a:xfrm>
            <a:off x="8231504" y="3869076"/>
            <a:ext cx="3960495" cy="1200329"/>
          </a:xfrm>
          <a:prstGeom prst="rect">
            <a:avLst/>
          </a:prstGeom>
        </p:spPr>
        <p:txBody>
          <a:bodyPr wrap="square" lIns="91440" tIns="45720" rIns="91440" bIns="45720" anchor="t">
            <a:spAutoFit/>
          </a:bodyPr>
          <a:lstStyle/>
          <a:p>
            <a:r>
              <a:rPr lang="en-US" sz="1200" err="1">
                <a:solidFill>
                  <a:schemeClr val="tx1">
                    <a:lumMod val="75000"/>
                    <a:lumOff val="25000"/>
                  </a:schemeClr>
                </a:solidFill>
                <a:latin typeface="Arial"/>
                <a:cs typeface="Arial"/>
              </a:rPr>
              <a:t>Tereesa</a:t>
            </a:r>
            <a:r>
              <a:rPr lang="en-US" sz="1200">
                <a:solidFill>
                  <a:schemeClr val="tx1">
                    <a:lumMod val="75000"/>
                    <a:lumOff val="25000"/>
                  </a:schemeClr>
                </a:solidFill>
                <a:latin typeface="Arial"/>
                <a:cs typeface="Arial"/>
              </a:rPr>
              <a:t> (second from right) talks with four of the Elders at </a:t>
            </a:r>
            <a:r>
              <a:rPr lang="en-US" sz="1200" err="1">
                <a:solidFill>
                  <a:schemeClr val="tx1">
                    <a:lumMod val="75000"/>
                    <a:lumOff val="25000"/>
                  </a:schemeClr>
                </a:solidFill>
                <a:latin typeface="Arial"/>
                <a:cs typeface="Arial"/>
              </a:rPr>
              <a:t>Baabayn</a:t>
            </a:r>
            <a:r>
              <a:rPr lang="en-US" sz="1200">
                <a:solidFill>
                  <a:schemeClr val="tx1">
                    <a:lumMod val="75000"/>
                    <a:lumOff val="25000"/>
                  </a:schemeClr>
                </a:solidFill>
                <a:latin typeface="Arial"/>
                <a:cs typeface="Arial"/>
              </a:rPr>
              <a:t> Aboriginal Corporation, who established </a:t>
            </a:r>
            <a:r>
              <a:rPr lang="en-US" sz="1200" err="1">
                <a:solidFill>
                  <a:schemeClr val="tx1">
                    <a:lumMod val="75000"/>
                    <a:lumOff val="25000"/>
                  </a:schemeClr>
                </a:solidFill>
                <a:latin typeface="Arial"/>
                <a:cs typeface="Arial"/>
              </a:rPr>
              <a:t>Baabayn</a:t>
            </a:r>
            <a:r>
              <a:rPr lang="en-US" sz="1200">
                <a:solidFill>
                  <a:schemeClr val="tx1">
                    <a:lumMod val="75000"/>
                    <a:lumOff val="25000"/>
                  </a:schemeClr>
                </a:solidFill>
                <a:latin typeface="Arial"/>
                <a:cs typeface="Arial"/>
              </a:rPr>
              <a:t> as a place of healing, connection and belonging for First Nations Peoples in Western Sydney. </a:t>
            </a:r>
            <a:r>
              <a:rPr lang="en-US" sz="1200" err="1">
                <a:solidFill>
                  <a:schemeClr val="tx1">
                    <a:lumMod val="75000"/>
                    <a:lumOff val="25000"/>
                  </a:schemeClr>
                </a:solidFill>
                <a:latin typeface="Arial"/>
                <a:cs typeface="Arial"/>
              </a:rPr>
              <a:t>Tereesa</a:t>
            </a:r>
            <a:r>
              <a:rPr lang="en-US" sz="1200">
                <a:solidFill>
                  <a:schemeClr val="tx1">
                    <a:lumMod val="75000"/>
                    <a:lumOff val="25000"/>
                  </a:schemeClr>
                </a:solidFill>
                <a:latin typeface="Arial"/>
                <a:cs typeface="Arial"/>
              </a:rPr>
              <a:t> was part of the </a:t>
            </a:r>
            <a:r>
              <a:rPr lang="en-US" sz="1200" err="1">
                <a:solidFill>
                  <a:schemeClr val="tx1">
                    <a:lumMod val="75000"/>
                    <a:lumOff val="25000"/>
                  </a:schemeClr>
                </a:solidFill>
                <a:latin typeface="Arial"/>
                <a:cs typeface="Arial"/>
              </a:rPr>
              <a:t>Yo</a:t>
            </a:r>
            <a:r>
              <a:rPr lang="en-AU" sz="1200" err="1">
                <a:solidFill>
                  <a:schemeClr val="tx1">
                    <a:lumMod val="75000"/>
                    <a:lumOff val="25000"/>
                  </a:schemeClr>
                </a:solidFill>
                <a:latin typeface="Arial"/>
                <a:cs typeface="Arial"/>
              </a:rPr>
              <a:t>ung</a:t>
            </a:r>
            <a:r>
              <a:rPr lang="en-AU" sz="1200">
                <a:solidFill>
                  <a:schemeClr val="tx1">
                    <a:lumMod val="75000"/>
                    <a:lumOff val="25000"/>
                  </a:schemeClr>
                </a:solidFill>
                <a:latin typeface="Arial"/>
                <a:cs typeface="Arial"/>
              </a:rPr>
              <a:t> Mums and Bubs program. Photo: Richard Wainwright/Caritas Australia</a:t>
            </a:r>
            <a:endParaRPr lang="en-US" sz="1600">
              <a:solidFill>
                <a:schemeClr val="tx1">
                  <a:lumMod val="75000"/>
                  <a:lumOff val="25000"/>
                </a:schemeClr>
              </a:solidFill>
              <a:latin typeface="Arial"/>
              <a:cs typeface="Arial"/>
            </a:endParaRPr>
          </a:p>
        </p:txBody>
      </p:sp>
      <p:pic>
        <p:nvPicPr>
          <p:cNvPr id="2" name="Picture 7" descr="A young woman, Tereesa, talks with four Elders.">
            <a:extLst>
              <a:ext uri="{FF2B5EF4-FFF2-40B4-BE49-F238E27FC236}">
                <a16:creationId xmlns:a16="http://schemas.microsoft.com/office/drawing/2014/main" id="{D75F07B5-CD26-79BD-B477-7A2241D150C1}"/>
              </a:ext>
            </a:extLst>
          </p:cNvPr>
          <p:cNvPicPr>
            <a:picLocks noChangeAspect="1"/>
          </p:cNvPicPr>
          <p:nvPr/>
        </p:nvPicPr>
        <p:blipFill>
          <a:blip r:embed="rId4"/>
          <a:stretch>
            <a:fillRect/>
          </a:stretch>
        </p:blipFill>
        <p:spPr>
          <a:xfrm>
            <a:off x="8232476" y="1576426"/>
            <a:ext cx="3965275" cy="2066129"/>
          </a:xfrm>
          <a:prstGeom prst="rect">
            <a:avLst/>
          </a:prstGeom>
        </p:spPr>
      </p:pic>
    </p:spTree>
    <p:extLst>
      <p:ext uri="{BB962C8B-B14F-4D97-AF65-F5344CB8AC3E}">
        <p14:creationId xmlns:p14="http://schemas.microsoft.com/office/powerpoint/2010/main" val="16258274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C8C4E50-D9F3-456D-A715-2FF6B11FC952}"/>
              </a:ext>
            </a:extLst>
          </p:cNvPr>
          <p:cNvSpPr>
            <a:spLocks noGrp="1"/>
          </p:cNvSpPr>
          <p:nvPr>
            <p:ph type="body" sz="half" idx="2"/>
          </p:nvPr>
        </p:nvSpPr>
        <p:spPr>
          <a:xfrm>
            <a:off x="567529" y="1537801"/>
            <a:ext cx="7385832" cy="2933622"/>
          </a:xfrm>
        </p:spPr>
        <p:txBody>
          <a:bodyPr lIns="91440" tIns="45720" rIns="91440" bIns="45720" anchor="t"/>
          <a:lstStyle/>
          <a:p>
            <a:pPr defTabSz="914400">
              <a:lnSpc>
                <a:spcPct val="100000"/>
              </a:lnSpc>
              <a:spcBef>
                <a:spcPts val="600"/>
              </a:spcBef>
              <a:spcAft>
                <a:spcPts val="600"/>
              </a:spcAft>
              <a:defRPr/>
            </a:pPr>
            <a:r>
              <a:rPr lang="en-AU" sz="2800" err="1"/>
              <a:t>Djilpin</a:t>
            </a:r>
            <a:r>
              <a:rPr lang="en-AU" sz="2800"/>
              <a:t> Arts is a social enterprise, designed and led by First Australians in a remote Northern Territory community. </a:t>
            </a:r>
          </a:p>
          <a:p>
            <a:pPr defTabSz="914400">
              <a:lnSpc>
                <a:spcPct val="100000"/>
              </a:lnSpc>
              <a:spcBef>
                <a:spcPts val="600"/>
              </a:spcBef>
              <a:spcAft>
                <a:spcPts val="600"/>
              </a:spcAft>
              <a:defRPr/>
            </a:pPr>
            <a:r>
              <a:rPr lang="en-AU" sz="2800"/>
              <a:t>The arts centre provides employment, training, income, cultural healing and intergenerational connection. </a:t>
            </a:r>
          </a:p>
        </p:txBody>
      </p:sp>
      <p:sp>
        <p:nvSpPr>
          <p:cNvPr id="5" name="Title 4">
            <a:extLst>
              <a:ext uri="{FF2B5EF4-FFF2-40B4-BE49-F238E27FC236}">
                <a16:creationId xmlns:a16="http://schemas.microsoft.com/office/drawing/2014/main" id="{AA2DA02F-1A51-47BB-B8C0-92D2B2F6FB5A}"/>
              </a:ext>
            </a:extLst>
          </p:cNvPr>
          <p:cNvSpPr>
            <a:spLocks noGrp="1"/>
          </p:cNvSpPr>
          <p:nvPr>
            <p:ph type="title"/>
          </p:nvPr>
        </p:nvSpPr>
        <p:spPr/>
        <p:txBody>
          <a:bodyPr anchor="ctr"/>
          <a:lstStyle/>
          <a:p>
            <a:r>
              <a:rPr lang="en-AU" sz="4000"/>
              <a:t>DJILPIN ARTS</a:t>
            </a:r>
          </a:p>
        </p:txBody>
      </p:sp>
      <p:sp>
        <p:nvSpPr>
          <p:cNvPr id="2" name="Rectangle 1">
            <a:extLst>
              <a:ext uri="{FF2B5EF4-FFF2-40B4-BE49-F238E27FC236}">
                <a16:creationId xmlns:a16="http://schemas.microsoft.com/office/drawing/2014/main" id="{BA1CDBA8-4366-4592-9C74-86ABE4627DE3}"/>
              </a:ext>
            </a:extLst>
          </p:cNvPr>
          <p:cNvSpPr/>
          <p:nvPr/>
        </p:nvSpPr>
        <p:spPr>
          <a:xfrm>
            <a:off x="1506358" y="4641124"/>
            <a:ext cx="6138148" cy="1191322"/>
          </a:xfrm>
          <a:prstGeom prst="rect">
            <a:avLst/>
          </a:prstGeom>
        </p:spPr>
        <p:txBody>
          <a:bodyPr wrap="square" lIns="91440" tIns="45720" rIns="91440" bIns="45720" anchor="ctr">
            <a:spAutoFit/>
          </a:bodyPr>
          <a:lstStyle/>
          <a:p>
            <a:pPr algn="ctr" defTabSz="914400">
              <a:lnSpc>
                <a:spcPct val="100000"/>
              </a:lnSpc>
              <a:spcBef>
                <a:spcPts val="600"/>
              </a:spcBef>
              <a:spcAft>
                <a:spcPts val="600"/>
              </a:spcAft>
              <a:defRPr/>
            </a:pPr>
            <a:r>
              <a:rPr lang="en-AU" sz="2000">
                <a:solidFill>
                  <a:srgbClr val="762000"/>
                </a:solidFill>
                <a:latin typeface="Arial" panose="020B0604020202020204" pitchFamily="34" charset="0"/>
                <a:cs typeface="Arial" panose="020B0604020202020204" pitchFamily="34" charset="0"/>
              </a:rPr>
              <a:t>Visit the </a:t>
            </a:r>
            <a:r>
              <a:rPr lang="en-AU" sz="2000" err="1">
                <a:solidFill>
                  <a:srgbClr val="762000"/>
                </a:solidFill>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Djilpin</a:t>
            </a:r>
            <a:r>
              <a:rPr lang="en-AU" sz="2000">
                <a:solidFill>
                  <a:srgbClr val="762000"/>
                </a:solidFill>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 Arts website</a:t>
            </a:r>
            <a:r>
              <a:rPr lang="en-AU" sz="2000">
                <a:solidFill>
                  <a:srgbClr val="762000"/>
                </a:solidFill>
                <a:latin typeface="Arial" panose="020B0604020202020204" pitchFamily="34" charset="0"/>
                <a:cs typeface="Arial" panose="020B0604020202020204" pitchFamily="34" charset="0"/>
              </a:rPr>
              <a:t>. What is </a:t>
            </a:r>
            <a:r>
              <a:rPr lang="en-AU" sz="2000" err="1">
                <a:solidFill>
                  <a:srgbClr val="762000"/>
                </a:solidFill>
                <a:latin typeface="Arial" panose="020B0604020202020204" pitchFamily="34" charset="0"/>
                <a:cs typeface="Arial" panose="020B0604020202020204" pitchFamily="34" charset="0"/>
              </a:rPr>
              <a:t>Djilpin</a:t>
            </a:r>
            <a:r>
              <a:rPr lang="en-AU" sz="2000">
                <a:solidFill>
                  <a:srgbClr val="762000"/>
                </a:solidFill>
                <a:latin typeface="Arial" panose="020B0604020202020204" pitchFamily="34" charset="0"/>
                <a:cs typeface="Arial" panose="020B0604020202020204" pitchFamily="34" charset="0"/>
              </a:rPr>
              <a:t> </a:t>
            </a:r>
            <a:r>
              <a:rPr lang="en-AU" sz="2000" err="1">
                <a:solidFill>
                  <a:srgbClr val="762000"/>
                </a:solidFill>
                <a:latin typeface="Arial" panose="020B0604020202020204" pitchFamily="34" charset="0"/>
                <a:cs typeface="Arial" panose="020B0604020202020204" pitchFamily="34" charset="0"/>
              </a:rPr>
              <a:t>Arts’s</a:t>
            </a:r>
            <a:r>
              <a:rPr lang="en-AU" sz="2000">
                <a:solidFill>
                  <a:srgbClr val="762000"/>
                </a:solidFill>
                <a:latin typeface="Arial" panose="020B0604020202020204" pitchFamily="34" charset="0"/>
                <a:cs typeface="Arial" panose="020B0604020202020204" pitchFamily="34" charset="0"/>
              </a:rPr>
              <a:t> vision? How is it achieving this?  </a:t>
            </a:r>
          </a:p>
          <a:p>
            <a:pPr algn="ctr" defTabSz="914400">
              <a:lnSpc>
                <a:spcPct val="100000"/>
              </a:lnSpc>
              <a:spcBef>
                <a:spcPts val="600"/>
              </a:spcBef>
              <a:spcAft>
                <a:spcPts val="600"/>
              </a:spcAft>
              <a:defRPr/>
            </a:pPr>
            <a:r>
              <a:rPr lang="en-AU" sz="2000">
                <a:solidFill>
                  <a:srgbClr val="762000"/>
                </a:solidFill>
                <a:latin typeface="Arial" panose="020B0604020202020204" pitchFamily="34" charset="0"/>
                <a:cs typeface="Arial" panose="020B0604020202020204" pitchFamily="34" charset="0"/>
              </a:rPr>
              <a:t>Watch </a:t>
            </a:r>
            <a:r>
              <a:rPr lang="en-AU" sz="2000" i="1">
                <a:solidFill>
                  <a:srgbClr val="762000"/>
                </a:solidFill>
                <a:latin typeface="Arial" panose="020B060402020202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Janice’s Story</a:t>
            </a:r>
            <a:r>
              <a:rPr lang="en-AU" sz="2000">
                <a:solidFill>
                  <a:srgbClr val="762000"/>
                </a:solidFill>
                <a:latin typeface="Arial" panose="020B0604020202020204" pitchFamily="34" charset="0"/>
                <a:cs typeface="Arial" panose="020B0604020202020204" pitchFamily="34" charset="0"/>
              </a:rPr>
              <a:t>. Discuss.</a:t>
            </a:r>
          </a:p>
        </p:txBody>
      </p:sp>
      <p:sp>
        <p:nvSpPr>
          <p:cNvPr id="10" name="Round Diagonal Corner Rectangle 1">
            <a:extLst>
              <a:ext uri="{FF2B5EF4-FFF2-40B4-BE49-F238E27FC236}">
                <a16:creationId xmlns:a16="http://schemas.microsoft.com/office/drawing/2014/main" id="{869A684F-13C5-456D-9532-BE82D1553E86}"/>
              </a:ext>
            </a:extLst>
          </p:cNvPr>
          <p:cNvSpPr>
            <a:spLocks noChangeAspect="1"/>
          </p:cNvSpPr>
          <p:nvPr/>
        </p:nvSpPr>
        <p:spPr>
          <a:xfrm rot="16200000">
            <a:off x="3423671" y="1615282"/>
            <a:ext cx="1557901" cy="7270184"/>
          </a:xfrm>
          <a:prstGeom prst="rect">
            <a:avLst/>
          </a:prstGeom>
          <a:noFill/>
          <a:ln>
            <a:solidFill>
              <a:srgbClr val="762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Text Placeholder 13">
            <a:extLst>
              <a:ext uri="{FF2B5EF4-FFF2-40B4-BE49-F238E27FC236}">
                <a16:creationId xmlns:a16="http://schemas.microsoft.com/office/drawing/2014/main" id="{91EB8467-DFF0-4679-8DC9-529D78408C76}"/>
              </a:ext>
            </a:extLst>
          </p:cNvPr>
          <p:cNvSpPr txBox="1">
            <a:spLocks/>
          </p:cNvSpPr>
          <p:nvPr/>
        </p:nvSpPr>
        <p:spPr>
          <a:xfrm>
            <a:off x="8190644" y="4399757"/>
            <a:ext cx="3908130" cy="470845"/>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AU" sz="1200">
                <a:solidFill>
                  <a:schemeClr val="tx1">
                    <a:lumMod val="75000"/>
                    <a:lumOff val="25000"/>
                  </a:schemeClr>
                </a:solidFill>
                <a:latin typeface="Arial" panose="020B0604020202020204" pitchFamily="34" charset="0"/>
                <a:cs typeface="Arial" panose="020B0604020202020204" pitchFamily="34" charset="0"/>
              </a:rPr>
              <a:t>Janice is a proud </a:t>
            </a:r>
            <a:r>
              <a:rPr lang="en-AU" sz="1200" err="1">
                <a:solidFill>
                  <a:schemeClr val="tx1">
                    <a:lumMod val="75000"/>
                    <a:lumOff val="25000"/>
                  </a:schemeClr>
                </a:solidFill>
                <a:latin typeface="Arial" panose="020B0604020202020204" pitchFamily="34" charset="0"/>
                <a:cs typeface="Arial" panose="020B0604020202020204" pitchFamily="34" charset="0"/>
              </a:rPr>
              <a:t>Wagilak</a:t>
            </a:r>
            <a:r>
              <a:rPr lang="en-AU" sz="1200">
                <a:solidFill>
                  <a:schemeClr val="tx1">
                    <a:lumMod val="75000"/>
                    <a:lumOff val="25000"/>
                  </a:schemeClr>
                </a:solidFill>
                <a:latin typeface="Arial" panose="020B0604020202020204" pitchFamily="34" charset="0"/>
                <a:cs typeface="Arial" panose="020B0604020202020204" pitchFamily="34" charset="0"/>
              </a:rPr>
              <a:t> woman and </a:t>
            </a:r>
            <a:r>
              <a:rPr lang="en-AU" sz="1200" err="1">
                <a:solidFill>
                  <a:schemeClr val="tx1">
                    <a:lumMod val="75000"/>
                    <a:lumOff val="25000"/>
                  </a:schemeClr>
                </a:solidFill>
                <a:latin typeface="Arial" panose="020B0604020202020204" pitchFamily="34" charset="0"/>
                <a:cs typeface="Arial" panose="020B0604020202020204" pitchFamily="34" charset="0"/>
              </a:rPr>
              <a:t>artsworker</a:t>
            </a:r>
            <a:r>
              <a:rPr lang="en-AU" sz="1200">
                <a:solidFill>
                  <a:schemeClr val="tx1">
                    <a:lumMod val="75000"/>
                    <a:lumOff val="25000"/>
                  </a:schemeClr>
                </a:solidFill>
                <a:latin typeface="Arial" panose="020B0604020202020204" pitchFamily="34" charset="0"/>
                <a:cs typeface="Arial" panose="020B0604020202020204" pitchFamily="34" charset="0"/>
              </a:rPr>
              <a:t> at </a:t>
            </a:r>
            <a:r>
              <a:rPr lang="en-AU" sz="1200" err="1">
                <a:solidFill>
                  <a:schemeClr val="tx1">
                    <a:lumMod val="75000"/>
                    <a:lumOff val="25000"/>
                  </a:schemeClr>
                </a:solidFill>
                <a:latin typeface="Arial" panose="020B0604020202020204" pitchFamily="34" charset="0"/>
                <a:cs typeface="Arial" panose="020B0604020202020204" pitchFamily="34" charset="0"/>
              </a:rPr>
              <a:t>Djilpin</a:t>
            </a:r>
            <a:r>
              <a:rPr lang="en-AU" sz="1200">
                <a:solidFill>
                  <a:schemeClr val="tx1">
                    <a:lumMod val="75000"/>
                    <a:lumOff val="25000"/>
                  </a:schemeClr>
                </a:solidFill>
                <a:latin typeface="Arial" panose="020B0604020202020204" pitchFamily="34" charset="0"/>
                <a:cs typeface="Arial" panose="020B0604020202020204" pitchFamily="34" charset="0"/>
              </a:rPr>
              <a:t> Arts in Arnhem Land, NT. Here, she guides a group of students through the </a:t>
            </a:r>
            <a:r>
              <a:rPr lang="en-AU" sz="1200" err="1">
                <a:solidFill>
                  <a:schemeClr val="tx1">
                    <a:lumMod val="75000"/>
                    <a:lumOff val="25000"/>
                  </a:schemeClr>
                </a:solidFill>
                <a:latin typeface="Arial" panose="020B0604020202020204" pitchFamily="34" charset="0"/>
                <a:cs typeface="Arial" panose="020B0604020202020204" pitchFamily="34" charset="0"/>
              </a:rPr>
              <a:t>Djilpin</a:t>
            </a:r>
            <a:r>
              <a:rPr lang="en-AU" sz="1200">
                <a:solidFill>
                  <a:schemeClr val="tx1">
                    <a:lumMod val="75000"/>
                    <a:lumOff val="25000"/>
                  </a:schemeClr>
                </a:solidFill>
                <a:latin typeface="Arial" panose="020B0604020202020204" pitchFamily="34" charset="0"/>
                <a:cs typeface="Arial" panose="020B0604020202020204" pitchFamily="34" charset="0"/>
              </a:rPr>
              <a:t> Arts collection. Photo: Richard Wainwright/Caritas Australia</a:t>
            </a:r>
          </a:p>
          <a:p>
            <a:pPr marL="0" indent="0">
              <a:buNone/>
            </a:pPr>
            <a:endParaRPr lang="en-AU"/>
          </a:p>
        </p:txBody>
      </p:sp>
      <p:pic>
        <p:nvPicPr>
          <p:cNvPr id="7" name="Picture 6" descr="Janice points to a painting on the gallery wall while students watch on.">
            <a:extLst>
              <a:ext uri="{FF2B5EF4-FFF2-40B4-BE49-F238E27FC236}">
                <a16:creationId xmlns:a16="http://schemas.microsoft.com/office/drawing/2014/main" id="{2CCB4C6E-21A4-42BC-B616-64F613DAA0BE}"/>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a:off x="8228876" y="1537801"/>
            <a:ext cx="3963124" cy="2642313"/>
          </a:xfrm>
          <a:prstGeom prst="rect">
            <a:avLst/>
          </a:prstGeom>
        </p:spPr>
      </p:pic>
      <p:pic>
        <p:nvPicPr>
          <p:cNvPr id="13" name="Picture 12">
            <a:extLst>
              <a:ext uri="{FF2B5EF4-FFF2-40B4-BE49-F238E27FC236}">
                <a16:creationId xmlns:a16="http://schemas.microsoft.com/office/drawing/2014/main" id="{52B0B595-D6E3-4695-AF1E-29E5FF70ABE0}"/>
              </a:ext>
            </a:extLst>
          </p:cNvPr>
          <p:cNvPicPr/>
          <p:nvPr/>
        </p:nvPicPr>
        <p:blipFill>
          <a:blip r:embed="rId6">
            <a:extLst>
              <a:ext uri="{28A0092B-C50C-407E-A947-70E740481C1C}">
                <a14:useLocalDpi xmlns:a14="http://schemas.microsoft.com/office/drawing/2010/main"/>
              </a:ext>
            </a:extLst>
          </a:blip>
          <a:srcRect/>
          <a:stretch>
            <a:fillRect/>
          </a:stretch>
        </p:blipFill>
        <p:spPr bwMode="auto">
          <a:xfrm>
            <a:off x="842659" y="5305738"/>
            <a:ext cx="594866" cy="594866"/>
          </a:xfrm>
          <a:prstGeom prst="rect">
            <a:avLst/>
          </a:prstGeom>
          <a:noFill/>
          <a:ln>
            <a:noFill/>
          </a:ln>
        </p:spPr>
      </p:pic>
    </p:spTree>
    <p:extLst>
      <p:ext uri="{BB962C8B-B14F-4D97-AF65-F5344CB8AC3E}">
        <p14:creationId xmlns:p14="http://schemas.microsoft.com/office/powerpoint/2010/main" val="220652472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C8C4E50-D9F3-456D-A715-2FF6B11FC952}"/>
              </a:ext>
            </a:extLst>
          </p:cNvPr>
          <p:cNvSpPr>
            <a:spLocks noGrp="1"/>
          </p:cNvSpPr>
          <p:nvPr>
            <p:ph type="body" sz="half" idx="2"/>
          </p:nvPr>
        </p:nvSpPr>
        <p:spPr>
          <a:xfrm>
            <a:off x="573963" y="1552548"/>
            <a:ext cx="7305803" cy="2605115"/>
          </a:xfrm>
        </p:spPr>
        <p:txBody>
          <a:bodyPr lIns="91440" tIns="45720" rIns="91440" bIns="45720" anchor="t"/>
          <a:lstStyle/>
          <a:p>
            <a:pPr algn="l" rtl="0">
              <a:spcBef>
                <a:spcPts val="600"/>
              </a:spcBef>
              <a:spcAft>
                <a:spcPts val="600"/>
              </a:spcAft>
              <a:defRPr/>
            </a:pPr>
            <a:r>
              <a:rPr lang="en-US" sz="2800" kern="1200"/>
              <a:t>Red Dust Healing is a unique cultural healing and mental health program, written from a First Nations perspective. It is aimed at men, women, families and community service providers.</a:t>
            </a:r>
          </a:p>
          <a:p>
            <a:pPr defTabSz="914400">
              <a:lnSpc>
                <a:spcPct val="100000"/>
              </a:lnSpc>
              <a:spcBef>
                <a:spcPts val="600"/>
              </a:spcBef>
              <a:spcAft>
                <a:spcPts val="600"/>
              </a:spcAft>
              <a:defRPr/>
            </a:pPr>
            <a:endParaRPr lang="en-AU" sz="2800"/>
          </a:p>
        </p:txBody>
      </p:sp>
      <p:sp>
        <p:nvSpPr>
          <p:cNvPr id="5" name="Title 4">
            <a:extLst>
              <a:ext uri="{FF2B5EF4-FFF2-40B4-BE49-F238E27FC236}">
                <a16:creationId xmlns:a16="http://schemas.microsoft.com/office/drawing/2014/main" id="{AA2DA02F-1A51-47BB-B8C0-92D2B2F6FB5A}"/>
              </a:ext>
            </a:extLst>
          </p:cNvPr>
          <p:cNvSpPr>
            <a:spLocks noGrp="1"/>
          </p:cNvSpPr>
          <p:nvPr>
            <p:ph type="title"/>
          </p:nvPr>
        </p:nvSpPr>
        <p:spPr/>
        <p:txBody>
          <a:bodyPr anchor="ctr"/>
          <a:lstStyle/>
          <a:p>
            <a:r>
              <a:rPr lang="en-AU" sz="4000"/>
              <a:t>RED DUST HEALING</a:t>
            </a:r>
          </a:p>
        </p:txBody>
      </p:sp>
      <p:sp>
        <p:nvSpPr>
          <p:cNvPr id="8" name="Text Placeholder 13">
            <a:extLst>
              <a:ext uri="{FF2B5EF4-FFF2-40B4-BE49-F238E27FC236}">
                <a16:creationId xmlns:a16="http://schemas.microsoft.com/office/drawing/2014/main" id="{960E3F6C-A02E-4DD2-9202-C1CAD3D3668D}"/>
              </a:ext>
            </a:extLst>
          </p:cNvPr>
          <p:cNvSpPr txBox="1">
            <a:spLocks/>
          </p:cNvSpPr>
          <p:nvPr/>
        </p:nvSpPr>
        <p:spPr>
          <a:xfrm>
            <a:off x="8074089" y="4294150"/>
            <a:ext cx="3908130" cy="470845"/>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indent="0" defTabSz="457200">
              <a:lnSpc>
                <a:spcPct val="100000"/>
              </a:lnSpc>
              <a:spcBef>
                <a:spcPts val="0"/>
              </a:spcBef>
              <a:buNone/>
              <a:defRPr/>
            </a:pPr>
            <a:r>
              <a:rPr lang="en-US" sz="1200">
                <a:solidFill>
                  <a:schemeClr val="tx1">
                    <a:lumMod val="75000"/>
                    <a:lumOff val="25000"/>
                  </a:schemeClr>
                </a:solidFill>
                <a:latin typeface="Arial" panose="020B0604020202020204" pitchFamily="34" charset="0"/>
                <a:cs typeface="Arial" panose="020B0604020202020204" pitchFamily="34" charset="0"/>
              </a:rPr>
              <a:t>Uncle Tom Powell is the founder of Red Dust Healing, a unique cultural healing and mental health program, written and led from a First Nations perspective. Photo: Richard Wainwright/Caritas Australia</a:t>
            </a:r>
          </a:p>
        </p:txBody>
      </p:sp>
      <p:sp>
        <p:nvSpPr>
          <p:cNvPr id="2" name="Rectangle 1">
            <a:extLst>
              <a:ext uri="{FF2B5EF4-FFF2-40B4-BE49-F238E27FC236}">
                <a16:creationId xmlns:a16="http://schemas.microsoft.com/office/drawing/2014/main" id="{BA1CDBA8-4366-4592-9C74-86ABE4627DE3}"/>
              </a:ext>
            </a:extLst>
          </p:cNvPr>
          <p:cNvSpPr/>
          <p:nvPr/>
        </p:nvSpPr>
        <p:spPr>
          <a:xfrm>
            <a:off x="1477475" y="4075119"/>
            <a:ext cx="6134444" cy="1708160"/>
          </a:xfrm>
          <a:prstGeom prst="rect">
            <a:avLst/>
          </a:prstGeom>
        </p:spPr>
        <p:txBody>
          <a:bodyPr wrap="square" lIns="91440" tIns="45720" rIns="91440" bIns="45720" anchor="ctr">
            <a:spAutoFit/>
          </a:bodyPr>
          <a:lstStyle/>
          <a:p>
            <a:pPr algn="ctr" defTabSz="914400">
              <a:spcBef>
                <a:spcPts val="600"/>
              </a:spcBef>
              <a:spcAft>
                <a:spcPts val="600"/>
              </a:spcAft>
              <a:defRPr/>
            </a:pPr>
            <a:r>
              <a:rPr lang="en-AU" sz="2000">
                <a:solidFill>
                  <a:srgbClr val="762000"/>
                </a:solidFill>
                <a:latin typeface="Arial"/>
                <a:cs typeface="Arial"/>
                <a:hlinkClick r:id="rId3">
                  <a:extLst>
                    <a:ext uri="{A12FA001-AC4F-418D-AE19-62706E023703}">
                      <ahyp:hlinkClr xmlns:ahyp="http://schemas.microsoft.com/office/drawing/2018/hyperlinkcolor" val="tx"/>
                    </a:ext>
                  </a:extLst>
                </a:hlinkClick>
              </a:rPr>
              <a:t>Red Dust Healing</a:t>
            </a:r>
            <a:r>
              <a:rPr lang="en-AU" sz="2000">
                <a:solidFill>
                  <a:srgbClr val="762000"/>
                </a:solidFill>
                <a:latin typeface="Arial"/>
                <a:cs typeface="Arial"/>
              </a:rPr>
              <a:t> highlights how, from their unique cultural perspective, First Nations Australians ‘belong to’ rather than ‘own’ the land. How might a connection to land aid healing and wellbeing?</a:t>
            </a:r>
            <a:endParaRPr lang="en-AU" sz="2000">
              <a:solidFill>
                <a:srgbClr val="762000"/>
              </a:solidFill>
              <a:latin typeface="Arial" panose="020B0604020202020204" pitchFamily="34" charset="0"/>
              <a:cs typeface="Arial" panose="020B0604020202020204" pitchFamily="34" charset="0"/>
            </a:endParaRPr>
          </a:p>
          <a:p>
            <a:pPr algn="ctr" defTabSz="914400">
              <a:defRPr/>
            </a:pPr>
            <a:r>
              <a:rPr lang="en-AU" sz="2000">
                <a:solidFill>
                  <a:srgbClr val="762000"/>
                </a:solidFill>
                <a:latin typeface="Arial"/>
                <a:cs typeface="Arial"/>
              </a:rPr>
              <a:t>Watch </a:t>
            </a:r>
            <a:r>
              <a:rPr lang="en-AU" sz="2000" i="1">
                <a:solidFill>
                  <a:srgbClr val="762000"/>
                </a:solidFill>
                <a:latin typeface="Arial"/>
                <a:cs typeface="Arial"/>
                <a:hlinkClick r:id="rId4">
                  <a:extLst>
                    <a:ext uri="{A12FA001-AC4F-418D-AE19-62706E023703}">
                      <ahyp:hlinkClr xmlns:ahyp="http://schemas.microsoft.com/office/drawing/2018/hyperlinkcolor" val="tx"/>
                    </a:ext>
                  </a:extLst>
                </a:hlinkClick>
              </a:rPr>
              <a:t>Barry's Story</a:t>
            </a:r>
            <a:r>
              <a:rPr lang="en-AU" sz="2000">
                <a:solidFill>
                  <a:srgbClr val="762000"/>
                </a:solidFill>
                <a:latin typeface="Arial"/>
                <a:cs typeface="Arial"/>
              </a:rPr>
              <a:t>. Discuss.</a:t>
            </a:r>
          </a:p>
        </p:txBody>
      </p:sp>
      <p:pic>
        <p:nvPicPr>
          <p:cNvPr id="9" name="Picture 8" descr="Uncle Tom Powell smiles as he stands on a red, outback road. He is holding an infographic that describes the Red Dust Healing program he founded.">
            <a:extLst>
              <a:ext uri="{FF2B5EF4-FFF2-40B4-BE49-F238E27FC236}">
                <a16:creationId xmlns:a16="http://schemas.microsoft.com/office/drawing/2014/main" id="{D7DD89B1-9BB5-46AE-85B7-CED662B61998}"/>
              </a:ext>
            </a:extLst>
          </p:cNvPr>
          <p:cNvPicPr>
            <a:picLocks noChangeAspect="1"/>
          </p:cNvPicPr>
          <p:nvPr/>
        </p:nvPicPr>
        <p:blipFill rotWithShape="1">
          <a:blip r:embed="rId5" cstate="hqprint">
            <a:extLst>
              <a:ext uri="{28A0092B-C50C-407E-A947-70E740481C1C}">
                <a14:useLocalDpi xmlns:a14="http://schemas.microsoft.com/office/drawing/2010/main"/>
              </a:ext>
            </a:extLst>
          </a:blip>
          <a:srcRect/>
          <a:stretch/>
        </p:blipFill>
        <p:spPr>
          <a:xfrm>
            <a:off x="8074089" y="1552548"/>
            <a:ext cx="4117911" cy="2605115"/>
          </a:xfrm>
          <a:prstGeom prst="rect">
            <a:avLst/>
          </a:prstGeom>
        </p:spPr>
      </p:pic>
      <p:sp>
        <p:nvSpPr>
          <p:cNvPr id="11" name="Round Diagonal Corner Rectangle 1">
            <a:extLst>
              <a:ext uri="{FF2B5EF4-FFF2-40B4-BE49-F238E27FC236}">
                <a16:creationId xmlns:a16="http://schemas.microsoft.com/office/drawing/2014/main" id="{DC457910-DAC8-4974-A684-F4211FDC68B1}"/>
              </a:ext>
            </a:extLst>
          </p:cNvPr>
          <p:cNvSpPr>
            <a:spLocks noChangeAspect="1"/>
          </p:cNvSpPr>
          <p:nvPr/>
        </p:nvSpPr>
        <p:spPr>
          <a:xfrm rot="16200000">
            <a:off x="3073471" y="1399336"/>
            <a:ext cx="2113164" cy="7125042"/>
          </a:xfrm>
          <a:prstGeom prst="rect">
            <a:avLst/>
          </a:prstGeom>
          <a:noFill/>
          <a:ln>
            <a:solidFill>
              <a:srgbClr val="762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4" name="Picture 3" descr="A picture containing icon&#10;&#10;Description automatically generated">
            <a:extLst>
              <a:ext uri="{FF2B5EF4-FFF2-40B4-BE49-F238E27FC236}">
                <a16:creationId xmlns:a16="http://schemas.microsoft.com/office/drawing/2014/main" id="{B4D1260B-45BF-78E0-255E-F1862A848CB5}"/>
              </a:ext>
            </a:extLst>
          </p:cNvPr>
          <p:cNvPicPr/>
          <p:nvPr/>
        </p:nvPicPr>
        <p:blipFill>
          <a:blip r:embed="rId6">
            <a:extLst>
              <a:ext uri="{28A0092B-C50C-407E-A947-70E740481C1C}">
                <a14:useLocalDpi xmlns:a14="http://schemas.microsoft.com/office/drawing/2010/main"/>
              </a:ext>
            </a:extLst>
          </a:blip>
          <a:srcRect/>
          <a:stretch>
            <a:fillRect/>
          </a:stretch>
        </p:blipFill>
        <p:spPr bwMode="auto">
          <a:xfrm>
            <a:off x="842659" y="5262195"/>
            <a:ext cx="594866" cy="594866"/>
          </a:xfrm>
          <a:prstGeom prst="rect">
            <a:avLst/>
          </a:prstGeom>
          <a:noFill/>
          <a:ln>
            <a:noFill/>
          </a:ln>
        </p:spPr>
      </p:pic>
    </p:spTree>
    <p:extLst>
      <p:ext uri="{BB962C8B-B14F-4D97-AF65-F5344CB8AC3E}">
        <p14:creationId xmlns:p14="http://schemas.microsoft.com/office/powerpoint/2010/main" val="77966124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C8C4E50-D9F3-456D-A715-2FF6B11FC952}"/>
              </a:ext>
            </a:extLst>
          </p:cNvPr>
          <p:cNvSpPr>
            <a:spLocks noGrp="1"/>
          </p:cNvSpPr>
          <p:nvPr>
            <p:ph type="body" sz="half" idx="2"/>
          </p:nvPr>
        </p:nvSpPr>
        <p:spPr>
          <a:xfrm>
            <a:off x="584848" y="1552548"/>
            <a:ext cx="7389044" cy="4394624"/>
          </a:xfrm>
        </p:spPr>
        <p:txBody>
          <a:bodyPr lIns="91440" tIns="45720" rIns="91440" bIns="45720" anchor="t"/>
          <a:lstStyle/>
          <a:p>
            <a:pPr defTabSz="914400">
              <a:lnSpc>
                <a:spcPct val="100000"/>
              </a:lnSpc>
              <a:spcBef>
                <a:spcPts val="600"/>
              </a:spcBef>
              <a:spcAft>
                <a:spcPts val="600"/>
              </a:spcAft>
              <a:defRPr/>
            </a:pPr>
            <a:r>
              <a:rPr lang="en-AU" sz="2800" err="1"/>
              <a:t>Baabayn</a:t>
            </a:r>
            <a:r>
              <a:rPr lang="en-AU" sz="2800"/>
              <a:t> Aboriginal Corporation offers a place of healing, connection and belonging for First Nations people of every generation in Western Sydney. </a:t>
            </a:r>
          </a:p>
        </p:txBody>
      </p:sp>
      <p:sp>
        <p:nvSpPr>
          <p:cNvPr id="5" name="Title 4">
            <a:extLst>
              <a:ext uri="{FF2B5EF4-FFF2-40B4-BE49-F238E27FC236}">
                <a16:creationId xmlns:a16="http://schemas.microsoft.com/office/drawing/2014/main" id="{AA2DA02F-1A51-47BB-B8C0-92D2B2F6FB5A}"/>
              </a:ext>
            </a:extLst>
          </p:cNvPr>
          <p:cNvSpPr>
            <a:spLocks noGrp="1"/>
          </p:cNvSpPr>
          <p:nvPr>
            <p:ph type="title"/>
          </p:nvPr>
        </p:nvSpPr>
        <p:spPr>
          <a:xfrm>
            <a:off x="567530" y="334863"/>
            <a:ext cx="10722770" cy="562570"/>
          </a:xfrm>
        </p:spPr>
        <p:txBody>
          <a:bodyPr anchor="ctr"/>
          <a:lstStyle/>
          <a:p>
            <a:r>
              <a:rPr lang="en-AU" sz="3600"/>
              <a:t>BAABAYN ABORIGINAL CORPORATION</a:t>
            </a:r>
          </a:p>
        </p:txBody>
      </p:sp>
      <p:sp>
        <p:nvSpPr>
          <p:cNvPr id="8" name="Text Placeholder 13">
            <a:extLst>
              <a:ext uri="{FF2B5EF4-FFF2-40B4-BE49-F238E27FC236}">
                <a16:creationId xmlns:a16="http://schemas.microsoft.com/office/drawing/2014/main" id="{960E3F6C-A02E-4DD2-9202-C1CAD3D3668D}"/>
              </a:ext>
            </a:extLst>
          </p:cNvPr>
          <p:cNvSpPr txBox="1">
            <a:spLocks/>
          </p:cNvSpPr>
          <p:nvPr/>
        </p:nvSpPr>
        <p:spPr>
          <a:xfrm>
            <a:off x="8232000" y="4454808"/>
            <a:ext cx="3908130" cy="470845"/>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AU" sz="1200" err="1">
                <a:solidFill>
                  <a:schemeClr val="tx1">
                    <a:lumMod val="75000"/>
                    <a:lumOff val="25000"/>
                  </a:schemeClr>
                </a:solidFill>
                <a:latin typeface="Arial" panose="020B0604020202020204" pitchFamily="34" charset="0"/>
                <a:cs typeface="Arial" panose="020B0604020202020204" pitchFamily="34" charset="0"/>
              </a:rPr>
              <a:t>Baabayn</a:t>
            </a:r>
            <a:r>
              <a:rPr lang="en-AU" sz="1200">
                <a:solidFill>
                  <a:schemeClr val="tx1">
                    <a:lumMod val="75000"/>
                    <a:lumOff val="25000"/>
                  </a:schemeClr>
                </a:solidFill>
                <a:latin typeface="Arial" panose="020B0604020202020204" pitchFamily="34" charset="0"/>
                <a:cs typeface="Arial" panose="020B0604020202020204" pitchFamily="34" charset="0"/>
              </a:rPr>
              <a:t> Aboriginal Corporation was established by five Aboriginal Elders from Western Sydney. From its Young Mums and Bubs program to its youth and family support services, </a:t>
            </a:r>
            <a:r>
              <a:rPr lang="en-AU" sz="1200" err="1">
                <a:solidFill>
                  <a:schemeClr val="tx1">
                    <a:lumMod val="75000"/>
                    <a:lumOff val="25000"/>
                  </a:schemeClr>
                </a:solidFill>
                <a:latin typeface="Arial" panose="020B0604020202020204" pitchFamily="34" charset="0"/>
                <a:cs typeface="Arial" panose="020B0604020202020204" pitchFamily="34" charset="0"/>
              </a:rPr>
              <a:t>Baabayn</a:t>
            </a:r>
            <a:r>
              <a:rPr lang="en-AU" sz="1200">
                <a:solidFill>
                  <a:schemeClr val="tx1">
                    <a:lumMod val="75000"/>
                    <a:lumOff val="25000"/>
                  </a:schemeClr>
                </a:solidFill>
                <a:latin typeface="Arial" panose="020B0604020202020204" pitchFamily="34" charset="0"/>
                <a:cs typeface="Arial" panose="020B0604020202020204" pitchFamily="34" charset="0"/>
              </a:rPr>
              <a:t> helps First Nations people realise their potential. Photo: Richard Wainwright/Caritas Australia</a:t>
            </a:r>
          </a:p>
          <a:p>
            <a:pPr marL="0" indent="0">
              <a:buNone/>
            </a:pPr>
            <a:endParaRPr lang="en-AU"/>
          </a:p>
        </p:txBody>
      </p:sp>
      <p:sp>
        <p:nvSpPr>
          <p:cNvPr id="2" name="Rectangle 1">
            <a:extLst>
              <a:ext uri="{FF2B5EF4-FFF2-40B4-BE49-F238E27FC236}">
                <a16:creationId xmlns:a16="http://schemas.microsoft.com/office/drawing/2014/main" id="{BA1CDBA8-4366-4592-9C74-86ABE4627DE3}"/>
              </a:ext>
            </a:extLst>
          </p:cNvPr>
          <p:cNvSpPr/>
          <p:nvPr/>
        </p:nvSpPr>
        <p:spPr>
          <a:xfrm>
            <a:off x="1658530" y="3725325"/>
            <a:ext cx="5715488" cy="2400657"/>
          </a:xfrm>
          <a:prstGeom prst="rect">
            <a:avLst/>
          </a:prstGeom>
        </p:spPr>
        <p:txBody>
          <a:bodyPr wrap="square" lIns="91440" tIns="45720" rIns="91440" bIns="45720" anchor="ctr">
            <a:spAutoFit/>
          </a:bodyPr>
          <a:lstStyle/>
          <a:p>
            <a:pPr algn="ctr" defTabSz="914400">
              <a:spcBef>
                <a:spcPts val="600"/>
              </a:spcBef>
              <a:spcAft>
                <a:spcPts val="600"/>
              </a:spcAft>
              <a:defRPr/>
            </a:pPr>
            <a:r>
              <a:rPr lang="en-AU" sz="2000">
                <a:solidFill>
                  <a:srgbClr val="762000"/>
                </a:solidFill>
                <a:latin typeface="Arial"/>
                <a:cs typeface="Arial"/>
              </a:rPr>
              <a:t>‘</a:t>
            </a:r>
            <a:r>
              <a:rPr lang="en-AU" sz="2000" err="1">
                <a:solidFill>
                  <a:srgbClr val="762000"/>
                </a:solidFill>
                <a:latin typeface="Arial"/>
                <a:cs typeface="Arial"/>
              </a:rPr>
              <a:t>Baabayn</a:t>
            </a:r>
            <a:r>
              <a:rPr lang="en-AU" sz="2000">
                <a:solidFill>
                  <a:srgbClr val="762000"/>
                </a:solidFill>
                <a:latin typeface="Arial"/>
                <a:cs typeface="Arial"/>
              </a:rPr>
              <a:t>’ means ‘ancestral woman’ in </a:t>
            </a:r>
            <a:r>
              <a:rPr lang="en-AU" sz="2000" err="1">
                <a:solidFill>
                  <a:srgbClr val="762000"/>
                </a:solidFill>
                <a:latin typeface="Arial"/>
                <a:cs typeface="Arial"/>
              </a:rPr>
              <a:t>Gumbaynggirr</a:t>
            </a:r>
            <a:r>
              <a:rPr lang="en-AU" sz="2000">
                <a:solidFill>
                  <a:srgbClr val="762000"/>
                </a:solidFill>
                <a:latin typeface="Arial"/>
                <a:cs typeface="Arial"/>
              </a:rPr>
              <a:t> language. How is knowledge passed on from generation to generation in your family, community or culture?</a:t>
            </a:r>
            <a:endParaRPr lang="en-AU" sz="2000">
              <a:solidFill>
                <a:srgbClr val="762000"/>
              </a:solidFill>
              <a:latin typeface="Arial" panose="020B0604020202020204" pitchFamily="34" charset="0"/>
              <a:cs typeface="Arial" panose="020B0604020202020204" pitchFamily="34" charset="0"/>
            </a:endParaRPr>
          </a:p>
          <a:p>
            <a:pPr algn="ctr" defTabSz="914400">
              <a:defRPr/>
            </a:pPr>
            <a:endParaRPr lang="en-AU" sz="2000">
              <a:solidFill>
                <a:srgbClr val="762000"/>
              </a:solidFill>
              <a:latin typeface="Arial"/>
              <a:cs typeface="Arial"/>
            </a:endParaRPr>
          </a:p>
          <a:p>
            <a:pPr algn="ctr" defTabSz="914400">
              <a:defRPr/>
            </a:pPr>
            <a:r>
              <a:rPr lang="en-AU" sz="2000">
                <a:solidFill>
                  <a:srgbClr val="762000"/>
                </a:solidFill>
                <a:latin typeface="Arial"/>
                <a:cs typeface="Arial"/>
              </a:rPr>
              <a:t>Watch </a:t>
            </a:r>
            <a:r>
              <a:rPr lang="en-AU" sz="2000" i="1">
                <a:solidFill>
                  <a:srgbClr val="762000"/>
                </a:solidFill>
                <a:latin typeface="Arial"/>
                <a:cs typeface="Arial"/>
                <a:hlinkClick r:id="rId3">
                  <a:extLst>
                    <a:ext uri="{A12FA001-AC4F-418D-AE19-62706E023703}">
                      <ahyp:hlinkClr xmlns:ahyp="http://schemas.microsoft.com/office/drawing/2018/hyperlinkcolor" val="tx"/>
                    </a:ext>
                  </a:extLst>
                </a:hlinkClick>
              </a:rPr>
              <a:t>Tereesa's Story</a:t>
            </a:r>
            <a:r>
              <a:rPr lang="en-AU" sz="2000">
                <a:solidFill>
                  <a:srgbClr val="762000"/>
                </a:solidFill>
                <a:latin typeface="Arial"/>
                <a:cs typeface="Arial"/>
              </a:rPr>
              <a:t>. Discuss.</a:t>
            </a:r>
            <a:endParaRPr lang="en-AU"/>
          </a:p>
          <a:p>
            <a:pPr algn="ctr" defTabSz="914400">
              <a:spcBef>
                <a:spcPts val="600"/>
              </a:spcBef>
              <a:spcAft>
                <a:spcPts val="600"/>
              </a:spcAft>
              <a:defRPr/>
            </a:pPr>
            <a:endParaRPr lang="en-AU" sz="2000">
              <a:solidFill>
                <a:srgbClr val="762000"/>
              </a:solidFill>
              <a:latin typeface="Arial" panose="020B0604020202020204" pitchFamily="34" charset="0"/>
              <a:cs typeface="Arial" panose="020B0604020202020204" pitchFamily="34" charset="0"/>
            </a:endParaRPr>
          </a:p>
        </p:txBody>
      </p:sp>
      <p:sp>
        <p:nvSpPr>
          <p:cNvPr id="10" name="Round Diagonal Corner Rectangle 1">
            <a:extLst>
              <a:ext uri="{FF2B5EF4-FFF2-40B4-BE49-F238E27FC236}">
                <a16:creationId xmlns:a16="http://schemas.microsoft.com/office/drawing/2014/main" id="{869A684F-13C5-456D-9532-BE82D1553E86}"/>
              </a:ext>
            </a:extLst>
          </p:cNvPr>
          <p:cNvSpPr>
            <a:spLocks noChangeAspect="1"/>
          </p:cNvSpPr>
          <p:nvPr/>
        </p:nvSpPr>
        <p:spPr>
          <a:xfrm rot="16200000">
            <a:off x="2828350" y="1255754"/>
            <a:ext cx="2526765" cy="7048404"/>
          </a:xfrm>
          <a:prstGeom prst="rect">
            <a:avLst/>
          </a:prstGeom>
          <a:noFill/>
          <a:ln>
            <a:solidFill>
              <a:srgbClr val="762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4" name="Picture 3" descr="A colourful 'Baabayn Aboriginal Corporation Healing Centre' sign, on the outside wall of a building.">
            <a:extLst>
              <a:ext uri="{FF2B5EF4-FFF2-40B4-BE49-F238E27FC236}">
                <a16:creationId xmlns:a16="http://schemas.microsoft.com/office/drawing/2014/main" id="{5DD0758D-503C-4D51-B712-71CBDDB2E7DA}"/>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8232000" y="1606890"/>
            <a:ext cx="3960000" cy="2641475"/>
          </a:xfrm>
          <a:prstGeom prst="rect">
            <a:avLst/>
          </a:prstGeom>
        </p:spPr>
      </p:pic>
      <p:pic>
        <p:nvPicPr>
          <p:cNvPr id="7" name="Picture 6" descr="A picture containing icon&#10;&#10;Description automatically generated">
            <a:extLst>
              <a:ext uri="{FF2B5EF4-FFF2-40B4-BE49-F238E27FC236}">
                <a16:creationId xmlns:a16="http://schemas.microsoft.com/office/drawing/2014/main" id="{84B30FE7-81C5-75D9-44B5-0C3CA67D19AA}"/>
              </a:ext>
            </a:extLst>
          </p:cNvPr>
          <p:cNvPicPr/>
          <p:nvPr/>
        </p:nvPicPr>
        <p:blipFill>
          <a:blip r:embed="rId5">
            <a:extLst>
              <a:ext uri="{28A0092B-C50C-407E-A947-70E740481C1C}">
                <a14:useLocalDpi xmlns:a14="http://schemas.microsoft.com/office/drawing/2010/main"/>
              </a:ext>
            </a:extLst>
          </a:blip>
          <a:srcRect/>
          <a:stretch>
            <a:fillRect/>
          </a:stretch>
        </p:blipFill>
        <p:spPr bwMode="auto">
          <a:xfrm>
            <a:off x="842659" y="5198414"/>
            <a:ext cx="594866" cy="594866"/>
          </a:xfrm>
          <a:prstGeom prst="rect">
            <a:avLst/>
          </a:prstGeom>
          <a:noFill/>
          <a:ln>
            <a:noFill/>
          </a:ln>
        </p:spPr>
      </p:pic>
    </p:spTree>
    <p:extLst>
      <p:ext uri="{BB962C8B-B14F-4D97-AF65-F5344CB8AC3E}">
        <p14:creationId xmlns:p14="http://schemas.microsoft.com/office/powerpoint/2010/main" val="410584463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C8C4E50-D9F3-456D-A715-2FF6B11FC952}"/>
              </a:ext>
            </a:extLst>
          </p:cNvPr>
          <p:cNvSpPr>
            <a:spLocks noGrp="1"/>
          </p:cNvSpPr>
          <p:nvPr>
            <p:ph type="body" sz="half" idx="2"/>
          </p:nvPr>
        </p:nvSpPr>
        <p:spPr>
          <a:xfrm>
            <a:off x="584848" y="1552548"/>
            <a:ext cx="7180295" cy="3078956"/>
          </a:xfrm>
        </p:spPr>
        <p:txBody>
          <a:bodyPr lIns="91440" tIns="45720" rIns="91440" bIns="45720" anchor="t"/>
          <a:lstStyle/>
          <a:p>
            <a:pPr defTabSz="914400">
              <a:lnSpc>
                <a:spcPct val="100000"/>
              </a:lnSpc>
              <a:spcBef>
                <a:spcPts val="600"/>
              </a:spcBef>
              <a:spcAft>
                <a:spcPts val="600"/>
              </a:spcAft>
              <a:defRPr/>
            </a:pPr>
            <a:r>
              <a:rPr lang="en-AU" sz="2800"/>
              <a:t>Kinchela Boys Home Aboriginal Corporation (KBHAC) helps survivors of Kinchela Boys Home – among the Stolen Generations – to rebuild and strengthen their lives as they address experiences and legacies of childhood abuse. </a:t>
            </a:r>
          </a:p>
        </p:txBody>
      </p:sp>
      <p:sp>
        <p:nvSpPr>
          <p:cNvPr id="5" name="Title 4">
            <a:extLst>
              <a:ext uri="{FF2B5EF4-FFF2-40B4-BE49-F238E27FC236}">
                <a16:creationId xmlns:a16="http://schemas.microsoft.com/office/drawing/2014/main" id="{AA2DA02F-1A51-47BB-B8C0-92D2B2F6FB5A}"/>
              </a:ext>
            </a:extLst>
          </p:cNvPr>
          <p:cNvSpPr>
            <a:spLocks noGrp="1"/>
          </p:cNvSpPr>
          <p:nvPr>
            <p:ph type="title"/>
          </p:nvPr>
        </p:nvSpPr>
        <p:spPr/>
        <p:txBody>
          <a:bodyPr anchor="ctr"/>
          <a:lstStyle/>
          <a:p>
            <a:r>
              <a:rPr lang="en-AU" sz="4000"/>
              <a:t>KINCHELA BOYS</a:t>
            </a:r>
          </a:p>
        </p:txBody>
      </p:sp>
      <p:sp>
        <p:nvSpPr>
          <p:cNvPr id="2" name="Rectangle 1">
            <a:extLst>
              <a:ext uri="{FF2B5EF4-FFF2-40B4-BE49-F238E27FC236}">
                <a16:creationId xmlns:a16="http://schemas.microsoft.com/office/drawing/2014/main" id="{BA1CDBA8-4366-4592-9C74-86ABE4627DE3}"/>
              </a:ext>
            </a:extLst>
          </p:cNvPr>
          <p:cNvSpPr/>
          <p:nvPr/>
        </p:nvSpPr>
        <p:spPr>
          <a:xfrm>
            <a:off x="763055" y="4627175"/>
            <a:ext cx="6823880" cy="1169551"/>
          </a:xfrm>
          <a:prstGeom prst="rect">
            <a:avLst/>
          </a:prstGeom>
        </p:spPr>
        <p:txBody>
          <a:bodyPr wrap="square" anchor="ctr">
            <a:spAutoFit/>
          </a:bodyPr>
          <a:lstStyle/>
          <a:p>
            <a:pPr algn="ctr" defTabSz="914400">
              <a:lnSpc>
                <a:spcPct val="100000"/>
              </a:lnSpc>
              <a:spcBef>
                <a:spcPts val="600"/>
              </a:spcBef>
              <a:spcAft>
                <a:spcPts val="600"/>
              </a:spcAft>
              <a:defRPr/>
            </a:pPr>
            <a:r>
              <a:rPr lang="en-AU" sz="2000">
                <a:solidFill>
                  <a:srgbClr val="762000"/>
                </a:solidFill>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KBHAC</a:t>
            </a:r>
            <a:r>
              <a:rPr lang="en-AU" sz="2000">
                <a:solidFill>
                  <a:srgbClr val="762000"/>
                </a:solidFill>
                <a:latin typeface="Arial" panose="020B0604020202020204" pitchFamily="34" charset="0"/>
                <a:cs typeface="Arial" panose="020B0604020202020204" pitchFamily="34" charset="0"/>
              </a:rPr>
              <a:t> states that its services are “strengths based, culturally safe and trauma informed”. </a:t>
            </a:r>
          </a:p>
          <a:p>
            <a:pPr algn="ctr" defTabSz="914400">
              <a:lnSpc>
                <a:spcPct val="100000"/>
              </a:lnSpc>
              <a:spcBef>
                <a:spcPts val="600"/>
              </a:spcBef>
              <a:spcAft>
                <a:spcPts val="600"/>
              </a:spcAft>
              <a:defRPr/>
            </a:pPr>
            <a:r>
              <a:rPr lang="en-AU" sz="2000">
                <a:solidFill>
                  <a:srgbClr val="762000"/>
                </a:solidFill>
                <a:latin typeface="Arial" panose="020B0604020202020204" pitchFamily="34" charset="0"/>
                <a:cs typeface="Arial" panose="020B0604020202020204" pitchFamily="34" charset="0"/>
              </a:rPr>
              <a:t>What does this mean? Why is it important? </a:t>
            </a:r>
          </a:p>
        </p:txBody>
      </p:sp>
      <p:pic>
        <p:nvPicPr>
          <p:cNvPr id="7" name="Picture 6" descr="Two people stand either side of a 'Kinchela Boys Home Aboriginal Corporation' sign, joining their hands over a large question mark that appears in the centre of the sign's design.">
            <a:extLst>
              <a:ext uri="{FF2B5EF4-FFF2-40B4-BE49-F238E27FC236}">
                <a16:creationId xmlns:a16="http://schemas.microsoft.com/office/drawing/2014/main" id="{844C9969-F575-4EE6-9A58-5C823D7A8F0A}"/>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8086726" y="1585910"/>
            <a:ext cx="4105274" cy="3078956"/>
          </a:xfrm>
          <a:prstGeom prst="rect">
            <a:avLst/>
          </a:prstGeom>
        </p:spPr>
      </p:pic>
      <p:sp>
        <p:nvSpPr>
          <p:cNvPr id="9" name="Text Placeholder 6">
            <a:extLst>
              <a:ext uri="{FF2B5EF4-FFF2-40B4-BE49-F238E27FC236}">
                <a16:creationId xmlns:a16="http://schemas.microsoft.com/office/drawing/2014/main" id="{C14AA0A7-5BC0-421C-BE7A-821BF71AEB8C}"/>
              </a:ext>
            </a:extLst>
          </p:cNvPr>
          <p:cNvSpPr txBox="1">
            <a:spLocks/>
          </p:cNvSpPr>
          <p:nvPr/>
        </p:nvSpPr>
        <p:spPr>
          <a:xfrm>
            <a:off x="8086726" y="4857750"/>
            <a:ext cx="3992980" cy="1171576"/>
          </a:xfrm>
          <a:prstGeom prst="rect">
            <a:avLst/>
          </a:prstGeom>
        </p:spPr>
        <p:txBody>
          <a:bodyPr lIns="91440" tIns="45720" rIns="91440" bIns="45720" anchor="ctr">
            <a:noAutofit/>
          </a:bodyPr>
          <a:lstStyle>
            <a:lvl1pPr marL="0" indent="0" algn="r" defTabSz="685800" rtl="0" eaLnBrk="1" latinLnBrk="0" hangingPunct="1">
              <a:lnSpc>
                <a:spcPct val="90000"/>
              </a:lnSpc>
              <a:spcBef>
                <a:spcPts val="750"/>
              </a:spcBef>
              <a:buFontTx/>
              <a:buNone/>
              <a:defRPr sz="950" kern="1200">
                <a:solidFill>
                  <a:schemeClr val="bg1"/>
                </a:solidFill>
                <a:latin typeface="Arial"/>
                <a:ea typeface="+mn-ea"/>
                <a:cs typeface="+mn-cs"/>
              </a:defRPr>
            </a:lvl1pPr>
            <a:lvl2pPr marL="342900" indent="0" algn="l" defTabSz="685800" rtl="0" eaLnBrk="1" latinLnBrk="0" hangingPunct="1">
              <a:lnSpc>
                <a:spcPct val="90000"/>
              </a:lnSpc>
              <a:spcBef>
                <a:spcPts val="375"/>
              </a:spcBef>
              <a:buFontTx/>
              <a:buNone/>
              <a:defRPr sz="1050" kern="1200">
                <a:solidFill>
                  <a:schemeClr val="tx1"/>
                </a:solidFill>
                <a:latin typeface=""/>
                <a:ea typeface="+mn-ea"/>
                <a:cs typeface="+mn-cs"/>
              </a:defRPr>
            </a:lvl2pPr>
            <a:lvl3pPr marL="685800" indent="0" algn="l" defTabSz="685800" rtl="0" eaLnBrk="1" latinLnBrk="0" hangingPunct="1">
              <a:lnSpc>
                <a:spcPct val="90000"/>
              </a:lnSpc>
              <a:spcBef>
                <a:spcPts val="375"/>
              </a:spcBef>
              <a:buFontTx/>
              <a:buNone/>
              <a:defRPr sz="1050" kern="1200">
                <a:solidFill>
                  <a:schemeClr val="tx1"/>
                </a:solidFill>
                <a:latin typeface=""/>
                <a:ea typeface="+mn-ea"/>
                <a:cs typeface="+mn-cs"/>
              </a:defRPr>
            </a:lvl3pPr>
            <a:lvl4pPr marL="1028700" indent="0" algn="l" defTabSz="685800" rtl="0" eaLnBrk="1" latinLnBrk="0" hangingPunct="1">
              <a:lnSpc>
                <a:spcPct val="90000"/>
              </a:lnSpc>
              <a:spcBef>
                <a:spcPts val="375"/>
              </a:spcBef>
              <a:buFontTx/>
              <a:buNone/>
              <a:defRPr sz="1050" kern="1200">
                <a:solidFill>
                  <a:schemeClr val="tx1"/>
                </a:solidFill>
                <a:latin typeface=""/>
                <a:ea typeface="+mn-ea"/>
                <a:cs typeface="+mn-cs"/>
              </a:defRPr>
            </a:lvl4pPr>
            <a:lvl5pPr marL="1371600" indent="0" algn="l" defTabSz="685800" rtl="0" eaLnBrk="1" latinLnBrk="0" hangingPunct="1">
              <a:lnSpc>
                <a:spcPct val="90000"/>
              </a:lnSpc>
              <a:spcBef>
                <a:spcPts val="375"/>
              </a:spcBef>
              <a:buFontTx/>
              <a:buNone/>
              <a:defRPr sz="1050" kern="1200">
                <a:solidFill>
                  <a:schemeClr val="tx1"/>
                </a:solidFill>
                <a:latin typeface=""/>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l"/>
            <a:r>
              <a:rPr lang="en-US" sz="1200">
                <a:solidFill>
                  <a:schemeClr val="tx1">
                    <a:lumMod val="75000"/>
                    <a:lumOff val="25000"/>
                  </a:schemeClr>
                </a:solidFill>
              </a:rPr>
              <a:t>Uncle Michael, Chairperson of KBHAC, pictured with Christine Rhazi, Associate Director at Caritas Australia. Supported by Caritas Australia, KBHAC supports survivors of </a:t>
            </a:r>
            <a:r>
              <a:rPr lang="en-US" sz="1200" err="1">
                <a:solidFill>
                  <a:schemeClr val="tx1">
                    <a:lumMod val="75000"/>
                    <a:lumOff val="25000"/>
                  </a:schemeClr>
                </a:solidFill>
              </a:rPr>
              <a:t>Kinchela</a:t>
            </a:r>
            <a:r>
              <a:rPr lang="en-US" sz="1200">
                <a:solidFill>
                  <a:schemeClr val="tx1">
                    <a:lumMod val="75000"/>
                    <a:lumOff val="25000"/>
                  </a:schemeClr>
                </a:solidFill>
              </a:rPr>
              <a:t> Boys Home in NSW, who were forcibly removed from their families during childhood and now among the Stolen Generations. Photo: Jess Stone/Caritas Australia​</a:t>
            </a:r>
            <a:endParaRPr lang="en-US" sz="1600">
              <a:solidFill>
                <a:schemeClr val="tx1">
                  <a:lumMod val="75000"/>
                  <a:lumOff val="25000"/>
                </a:schemeClr>
              </a:solidFill>
            </a:endParaRPr>
          </a:p>
        </p:txBody>
      </p:sp>
      <p:sp>
        <p:nvSpPr>
          <p:cNvPr id="11" name="Round Diagonal Corner Rectangle 1">
            <a:extLst>
              <a:ext uri="{FF2B5EF4-FFF2-40B4-BE49-F238E27FC236}">
                <a16:creationId xmlns:a16="http://schemas.microsoft.com/office/drawing/2014/main" id="{8A6BD57D-0420-4A4D-B7EE-3D13C5AF2AFD}"/>
              </a:ext>
            </a:extLst>
          </p:cNvPr>
          <p:cNvSpPr>
            <a:spLocks noChangeAspect="1"/>
          </p:cNvSpPr>
          <p:nvPr/>
        </p:nvSpPr>
        <p:spPr>
          <a:xfrm rot="16200000">
            <a:off x="3348965" y="1613146"/>
            <a:ext cx="1634746" cy="7197612"/>
          </a:xfrm>
          <a:prstGeom prst="rect">
            <a:avLst/>
          </a:prstGeom>
          <a:noFill/>
          <a:ln>
            <a:solidFill>
              <a:srgbClr val="762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385532704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C8C4E50-D9F3-456D-A715-2FF6B11FC952}"/>
              </a:ext>
            </a:extLst>
          </p:cNvPr>
          <p:cNvSpPr>
            <a:spLocks noGrp="1"/>
          </p:cNvSpPr>
          <p:nvPr>
            <p:ph type="body" sz="half" idx="2"/>
          </p:nvPr>
        </p:nvSpPr>
        <p:spPr>
          <a:xfrm>
            <a:off x="584848" y="1552548"/>
            <a:ext cx="7485095" cy="2721740"/>
          </a:xfrm>
        </p:spPr>
        <p:txBody>
          <a:bodyPr lIns="91440" tIns="45720" rIns="91440" bIns="45720" anchor="t"/>
          <a:lstStyle/>
          <a:p>
            <a:pPr>
              <a:spcBef>
                <a:spcPts val="1200"/>
              </a:spcBef>
            </a:pPr>
            <a:r>
              <a:rPr lang="en-AU" sz="2800"/>
              <a:t>First Peoples hold knowledge on how to care for our common home in sustainable ways. </a:t>
            </a:r>
            <a:r>
              <a:rPr lang="en-AU" sz="2800">
                <a:solidFill>
                  <a:srgbClr val="0070C0"/>
                </a:solidFill>
                <a:hlinkClick r:id="rId3">
                  <a:extLst>
                    <a:ext uri="{A12FA001-AC4F-418D-AE19-62706E023703}">
                      <ahyp:hlinkClr xmlns:ahyp="http://schemas.microsoft.com/office/drawing/2018/hyperlinkcolor" val="tx"/>
                    </a:ext>
                  </a:extLst>
                </a:hlinkClick>
              </a:rPr>
              <a:t>Aboriginal Carbon Foundation</a:t>
            </a:r>
            <a:r>
              <a:rPr lang="en-AU" sz="2800"/>
              <a:t> supports </a:t>
            </a:r>
            <a:r>
              <a:rPr lang="en-US" sz="2800"/>
              <a:t>projects that practice traditional knowledge and land management and help First Australian communities generate an income.</a:t>
            </a:r>
            <a:r>
              <a:rPr lang="en-AU" sz="2800"/>
              <a:t> The foundation’s focus is on carbon farming.</a:t>
            </a:r>
          </a:p>
          <a:p>
            <a:r>
              <a:rPr lang="en-AU" sz="2800"/>
              <a:t> </a:t>
            </a:r>
          </a:p>
          <a:p>
            <a:pPr defTabSz="914400">
              <a:spcBef>
                <a:spcPct val="30000"/>
              </a:spcBef>
              <a:defRPr/>
            </a:pPr>
            <a:endParaRPr lang="en-AU" sz="2800"/>
          </a:p>
        </p:txBody>
      </p:sp>
      <p:sp>
        <p:nvSpPr>
          <p:cNvPr id="5" name="Title 4">
            <a:extLst>
              <a:ext uri="{FF2B5EF4-FFF2-40B4-BE49-F238E27FC236}">
                <a16:creationId xmlns:a16="http://schemas.microsoft.com/office/drawing/2014/main" id="{AA2DA02F-1A51-47BB-B8C0-92D2B2F6FB5A}"/>
              </a:ext>
            </a:extLst>
          </p:cNvPr>
          <p:cNvSpPr>
            <a:spLocks noGrp="1"/>
          </p:cNvSpPr>
          <p:nvPr>
            <p:ph type="title"/>
          </p:nvPr>
        </p:nvSpPr>
        <p:spPr>
          <a:xfrm>
            <a:off x="567529" y="334863"/>
            <a:ext cx="10843681" cy="562570"/>
          </a:xfrm>
        </p:spPr>
        <p:txBody>
          <a:bodyPr anchor="ctr"/>
          <a:lstStyle/>
          <a:p>
            <a:r>
              <a:rPr lang="en-US" sz="4000"/>
              <a:t>ABORIGINAL CARBON FOUNDATION</a:t>
            </a:r>
            <a:endParaRPr lang="en-AU" sz="4000"/>
          </a:p>
        </p:txBody>
      </p:sp>
      <p:pic>
        <p:nvPicPr>
          <p:cNvPr id="7" name="Picture 6">
            <a:extLst>
              <a:ext uri="{FF2B5EF4-FFF2-40B4-BE49-F238E27FC236}">
                <a16:creationId xmlns:a16="http://schemas.microsoft.com/office/drawing/2014/main" id="{8485EAB2-2668-4E61-979E-BC62F10D70BA}"/>
              </a:ext>
            </a:extLst>
          </p:cNvPr>
          <p:cNvPicPr/>
          <p:nvPr/>
        </p:nvPicPr>
        <p:blipFill>
          <a:blip r:embed="rId4">
            <a:extLst>
              <a:ext uri="{28A0092B-C50C-407E-A947-70E740481C1C}">
                <a14:useLocalDpi xmlns:a14="http://schemas.microsoft.com/office/drawing/2010/main"/>
              </a:ext>
            </a:extLst>
          </a:blip>
          <a:srcRect/>
          <a:stretch>
            <a:fillRect/>
          </a:stretch>
        </p:blipFill>
        <p:spPr bwMode="auto">
          <a:xfrm>
            <a:off x="907049" y="5155981"/>
            <a:ext cx="594866" cy="594866"/>
          </a:xfrm>
          <a:prstGeom prst="rect">
            <a:avLst/>
          </a:prstGeom>
          <a:noFill/>
          <a:ln>
            <a:noFill/>
          </a:ln>
        </p:spPr>
      </p:pic>
      <p:sp>
        <p:nvSpPr>
          <p:cNvPr id="8" name="Text Placeholder 5">
            <a:extLst>
              <a:ext uri="{FF2B5EF4-FFF2-40B4-BE49-F238E27FC236}">
                <a16:creationId xmlns:a16="http://schemas.microsoft.com/office/drawing/2014/main" id="{A6E7F86C-5478-4851-A3B4-6ED631440022}"/>
              </a:ext>
            </a:extLst>
          </p:cNvPr>
          <p:cNvSpPr txBox="1">
            <a:spLocks/>
          </p:cNvSpPr>
          <p:nvPr/>
        </p:nvSpPr>
        <p:spPr>
          <a:xfrm>
            <a:off x="1841432" y="5059238"/>
            <a:ext cx="5634247" cy="788353"/>
          </a:xfrm>
          <a:prstGeom prst="rect">
            <a:avLst/>
          </a:prstGeom>
        </p:spPr>
        <p:txBody>
          <a:bodyPr lIns="91440" tIns="45720" rIns="91440" bIns="45720" anchor="t"/>
          <a:lstStyle>
            <a:lvl1pPr marL="0" indent="0" eaLnBrk="1" hangingPunct="1">
              <a:buNone/>
              <a:defRPr sz="1125" baseline="0">
                <a:solidFill>
                  <a:schemeClr val="tx1">
                    <a:lumMod val="75000"/>
                    <a:lumOff val="25000"/>
                  </a:schemeClr>
                </a:solidFill>
                <a:latin typeface="Arial" panose="020B0604020202020204" pitchFamily="34" charset="0"/>
                <a:ea typeface="+mn-ea"/>
                <a:cs typeface="Arial" panose="020B0604020202020204" pitchFamily="34" charset="0"/>
              </a:defRPr>
            </a:lvl1pPr>
            <a:lvl2pPr marL="321457" indent="0" eaLnBrk="1" hangingPunct="1">
              <a:buNone/>
              <a:defRPr sz="984">
                <a:latin typeface="+mn-lt"/>
                <a:ea typeface="+mn-ea"/>
                <a:cs typeface="+mn-cs"/>
              </a:defRPr>
            </a:lvl2pPr>
            <a:lvl3pPr marL="642915" indent="0" eaLnBrk="1" hangingPunct="1">
              <a:buNone/>
              <a:defRPr sz="844">
                <a:latin typeface="+mn-lt"/>
                <a:ea typeface="+mn-ea"/>
                <a:cs typeface="+mn-cs"/>
              </a:defRPr>
            </a:lvl3pPr>
            <a:lvl4pPr marL="964372" indent="0" eaLnBrk="1" hangingPunct="1">
              <a:buNone/>
              <a:defRPr sz="703">
                <a:latin typeface="+mn-lt"/>
                <a:ea typeface="+mn-ea"/>
                <a:cs typeface="+mn-cs"/>
              </a:defRPr>
            </a:lvl4pPr>
            <a:lvl5pPr marL="1285829" indent="0" eaLnBrk="1" hangingPunct="1">
              <a:buNone/>
              <a:defRPr sz="703">
                <a:latin typeface="+mn-lt"/>
                <a:ea typeface="+mn-ea"/>
                <a:cs typeface="+mn-cs"/>
              </a:defRPr>
            </a:lvl5pPr>
            <a:lvl6pPr marL="1607287" indent="0" eaLnBrk="1" hangingPunct="1">
              <a:buNone/>
              <a:defRPr sz="703">
                <a:latin typeface="+mn-lt"/>
                <a:ea typeface="+mn-ea"/>
                <a:cs typeface="+mn-cs"/>
              </a:defRPr>
            </a:lvl6pPr>
            <a:lvl7pPr marL="1928744" indent="0" eaLnBrk="1" hangingPunct="1">
              <a:buNone/>
              <a:defRPr sz="703">
                <a:latin typeface="+mn-lt"/>
                <a:ea typeface="+mn-ea"/>
                <a:cs typeface="+mn-cs"/>
              </a:defRPr>
            </a:lvl7pPr>
            <a:lvl8pPr marL="2250201" indent="0" eaLnBrk="1" hangingPunct="1">
              <a:buNone/>
              <a:defRPr sz="703">
                <a:latin typeface="+mn-lt"/>
                <a:ea typeface="+mn-ea"/>
                <a:cs typeface="+mn-cs"/>
              </a:defRPr>
            </a:lvl8pPr>
            <a:lvl9pPr marL="2571659" indent="0" eaLnBrk="1" hangingPunct="1">
              <a:buNone/>
              <a:defRPr sz="703">
                <a:latin typeface="+mn-lt"/>
                <a:ea typeface="+mn-ea"/>
                <a:cs typeface="+mn-cs"/>
              </a:defRPr>
            </a:lvl9pPr>
          </a:lstStyle>
          <a:p>
            <a:pPr defTabSz="914400">
              <a:spcAft>
                <a:spcPts val="1200"/>
              </a:spcAft>
            </a:pPr>
            <a:r>
              <a:rPr lang="en-AU" sz="2000" kern="0">
                <a:solidFill>
                  <a:srgbClr val="762000"/>
                </a:solidFill>
              </a:rPr>
              <a:t>Watch </a:t>
            </a:r>
            <a:r>
              <a:rPr lang="en-AU" sz="2000" kern="0">
                <a:solidFill>
                  <a:srgbClr val="762000"/>
                </a:solidFill>
                <a:hlinkClick r:id="rId5">
                  <a:extLst>
                    <a:ext uri="{A12FA001-AC4F-418D-AE19-62706E023703}">
                      <ahyp:hlinkClr xmlns:ahyp="http://schemas.microsoft.com/office/drawing/2018/hyperlinkcolor" val="tx"/>
                    </a:ext>
                  </a:extLst>
                </a:hlinkClick>
              </a:rPr>
              <a:t>Savannah Burning</a:t>
            </a:r>
            <a:r>
              <a:rPr lang="en-AU" sz="2000" kern="0">
                <a:solidFill>
                  <a:srgbClr val="762000"/>
                </a:solidFill>
              </a:rPr>
              <a:t>, about ‘cool burning’ and carbon farming.</a:t>
            </a:r>
            <a:endParaRPr lang="en-AU" sz="2000" i="1" kern="0">
              <a:solidFill>
                <a:srgbClr val="762000"/>
              </a:solidFill>
            </a:endParaRPr>
          </a:p>
        </p:txBody>
      </p:sp>
      <p:pic>
        <p:nvPicPr>
          <p:cNvPr id="9" name="Picture Placeholder 5" descr="A First Nations ranger wearing safety gear and holding fire management equipment stands in front of a low fire burning the understorey of an open woodland." title="First Australian Rangers manage fires in the winter to reduce greenhouse gas emissions. Credit: Richard Wainwright/Caritas Australia ">
            <a:extLst>
              <a:ext uri="{FF2B5EF4-FFF2-40B4-BE49-F238E27FC236}">
                <a16:creationId xmlns:a16="http://schemas.microsoft.com/office/drawing/2014/main" id="{C408CC9F-A106-4ABA-965A-A4B6F4383E77}"/>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8236719" y="1510287"/>
            <a:ext cx="3960000" cy="3737552"/>
          </a:xfrm>
          <a:prstGeom prst="rect">
            <a:avLst/>
          </a:prstGeom>
        </p:spPr>
      </p:pic>
      <p:sp>
        <p:nvSpPr>
          <p:cNvPr id="10" name="Text Placeholder 3">
            <a:extLst>
              <a:ext uri="{FF2B5EF4-FFF2-40B4-BE49-F238E27FC236}">
                <a16:creationId xmlns:a16="http://schemas.microsoft.com/office/drawing/2014/main" id="{B7A663E2-D452-467C-8626-E6E686AFE8A0}"/>
              </a:ext>
            </a:extLst>
          </p:cNvPr>
          <p:cNvSpPr txBox="1">
            <a:spLocks/>
          </p:cNvSpPr>
          <p:nvPr/>
        </p:nvSpPr>
        <p:spPr>
          <a:xfrm>
            <a:off x="8294428" y="5423695"/>
            <a:ext cx="3955851" cy="606667"/>
          </a:xfrm>
          <a:prstGeom prst="rect">
            <a:avLst/>
          </a:prstGeom>
        </p:spPr>
        <p:txBody>
          <a:bodyPr/>
          <a:lstStyle>
            <a:lvl1pPr marL="0" eaLnBrk="1" hangingPunct="1">
              <a:defRPr baseline="0">
                <a:solidFill>
                  <a:schemeClr val="tx1">
                    <a:lumMod val="85000"/>
                    <a:lumOff val="15000"/>
                  </a:schemeClr>
                </a:solidFill>
                <a:latin typeface="+mn-lt"/>
                <a:ea typeface="+mn-ea"/>
                <a:cs typeface="+mn-cs"/>
              </a:defRPr>
            </a:lvl1pPr>
            <a:lvl2pPr marL="321457" eaLnBrk="1" hangingPunct="1">
              <a:defRPr>
                <a:latin typeface="+mn-lt"/>
                <a:ea typeface="+mn-ea"/>
                <a:cs typeface="+mn-cs"/>
              </a:defRPr>
            </a:lvl2pPr>
            <a:lvl3pPr marL="642915" eaLnBrk="1" hangingPunct="1">
              <a:defRPr>
                <a:latin typeface="+mn-lt"/>
                <a:ea typeface="+mn-ea"/>
                <a:cs typeface="+mn-cs"/>
              </a:defRPr>
            </a:lvl3pPr>
            <a:lvl4pPr marL="964372" eaLnBrk="1" hangingPunct="1">
              <a:defRPr>
                <a:latin typeface="+mn-lt"/>
                <a:ea typeface="+mn-ea"/>
                <a:cs typeface="+mn-cs"/>
              </a:defRPr>
            </a:lvl4pPr>
            <a:lvl5pPr marL="1285829" eaLnBrk="1" hangingPunct="1">
              <a:defRPr>
                <a:latin typeface="+mn-lt"/>
                <a:ea typeface="+mn-ea"/>
                <a:cs typeface="+mn-cs"/>
              </a:defRPr>
            </a:lvl5pPr>
            <a:lvl6pPr marL="1607287" eaLnBrk="1" hangingPunct="1">
              <a:defRPr>
                <a:latin typeface="+mn-lt"/>
                <a:ea typeface="+mn-ea"/>
                <a:cs typeface="+mn-cs"/>
              </a:defRPr>
            </a:lvl6pPr>
            <a:lvl7pPr marL="1928744" eaLnBrk="1" hangingPunct="1">
              <a:defRPr>
                <a:latin typeface="+mn-lt"/>
                <a:ea typeface="+mn-ea"/>
                <a:cs typeface="+mn-cs"/>
              </a:defRPr>
            </a:lvl7pPr>
            <a:lvl8pPr marL="2250201" eaLnBrk="1" hangingPunct="1">
              <a:defRPr>
                <a:latin typeface="+mn-lt"/>
                <a:ea typeface="+mn-ea"/>
                <a:cs typeface="+mn-cs"/>
              </a:defRPr>
            </a:lvl8pPr>
            <a:lvl9pPr marL="2571659" eaLnBrk="1" hangingPunct="1">
              <a:defRPr>
                <a:latin typeface="+mn-lt"/>
                <a:ea typeface="+mn-ea"/>
                <a:cs typeface="+mn-cs"/>
              </a:defRPr>
            </a:lvl9pPr>
          </a:lstStyle>
          <a:p>
            <a:pPr defTabSz="914400"/>
            <a:r>
              <a:rPr lang="en-US" sz="1200" kern="0">
                <a:latin typeface="Arial" panose="020B0604020202020204" pitchFamily="34" charset="0"/>
                <a:cs typeface="Arial" panose="020B0604020202020204" pitchFamily="34" charset="0"/>
              </a:rPr>
              <a:t>First Australian Rangers manage fires in the winter to reduce greenhouse gas emissions. Photo:</a:t>
            </a:r>
            <a:r>
              <a:rPr lang="en-US" sz="1200" b="1" kern="0">
                <a:latin typeface="Arial" panose="020B0604020202020204" pitchFamily="34" charset="0"/>
                <a:cs typeface="Arial" panose="020B0604020202020204" pitchFamily="34" charset="0"/>
              </a:rPr>
              <a:t> </a:t>
            </a:r>
            <a:r>
              <a:rPr lang="en-AU" sz="1200" kern="0">
                <a:latin typeface="Arial" panose="020B0604020202020204" pitchFamily="34" charset="0"/>
                <a:cs typeface="Arial" panose="020B0604020202020204" pitchFamily="34" charset="0"/>
              </a:rPr>
              <a:t>Richard Wainwright/Caritas Australia</a:t>
            </a:r>
          </a:p>
          <a:p>
            <a:pPr defTabSz="914400"/>
            <a:endParaRPr lang="en-US" kern="0"/>
          </a:p>
        </p:txBody>
      </p:sp>
      <p:sp>
        <p:nvSpPr>
          <p:cNvPr id="11" name="Round Diagonal Corner Rectangle 1">
            <a:extLst>
              <a:ext uri="{FF2B5EF4-FFF2-40B4-BE49-F238E27FC236}">
                <a16:creationId xmlns:a16="http://schemas.microsoft.com/office/drawing/2014/main" id="{61338EC6-E722-4576-AF0E-FAB30FBFC627}"/>
              </a:ext>
            </a:extLst>
          </p:cNvPr>
          <p:cNvSpPr>
            <a:spLocks noChangeAspect="1"/>
          </p:cNvSpPr>
          <p:nvPr/>
        </p:nvSpPr>
        <p:spPr>
          <a:xfrm rot="16200000">
            <a:off x="3616512" y="1784278"/>
            <a:ext cx="1196067" cy="7294026"/>
          </a:xfrm>
          <a:prstGeom prst="rect">
            <a:avLst/>
          </a:prstGeom>
          <a:noFill/>
          <a:ln>
            <a:solidFill>
              <a:srgbClr val="762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373920346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Placeholder 14" descr="A close-up of colourful, round-woven pandanus mats.">
            <a:extLst>
              <a:ext uri="{FF2B5EF4-FFF2-40B4-BE49-F238E27FC236}">
                <a16:creationId xmlns:a16="http://schemas.microsoft.com/office/drawing/2014/main" id="{ADFDAB2D-209C-4A6E-9E01-001C76CE80CE}"/>
              </a:ext>
            </a:extLst>
          </p:cNvPr>
          <p:cNvPicPr>
            <a:picLocks noGrp="1" noChangeAspect="1"/>
          </p:cNvPicPr>
          <p:nvPr>
            <p:ph type="pic" sz="quarter" idx="10"/>
          </p:nvPr>
        </p:nvPicPr>
        <p:blipFill>
          <a:blip r:embed="rId3" cstate="hqprint">
            <a:extLst>
              <a:ext uri="{28A0092B-C50C-407E-A947-70E740481C1C}">
                <a14:useLocalDpi xmlns:a14="http://schemas.microsoft.com/office/drawing/2010/main"/>
              </a:ext>
            </a:extLst>
          </a:blip>
          <a:srcRect/>
          <a:stretch>
            <a:fillRect/>
          </a:stretch>
        </p:blipFill>
        <p:spPr/>
      </p:pic>
      <p:sp>
        <p:nvSpPr>
          <p:cNvPr id="3" name="Title 2">
            <a:extLst>
              <a:ext uri="{FF2B5EF4-FFF2-40B4-BE49-F238E27FC236}">
                <a16:creationId xmlns:a16="http://schemas.microsoft.com/office/drawing/2014/main" id="{7E7875A6-D030-4356-8215-FE23A92BAA7D}"/>
              </a:ext>
            </a:extLst>
          </p:cNvPr>
          <p:cNvSpPr>
            <a:spLocks noGrp="1"/>
          </p:cNvSpPr>
          <p:nvPr>
            <p:ph type="title"/>
          </p:nvPr>
        </p:nvSpPr>
        <p:spPr>
          <a:xfrm>
            <a:off x="7770777" y="1537370"/>
            <a:ext cx="3687445" cy="868932"/>
          </a:xfrm>
        </p:spPr>
        <p:txBody>
          <a:bodyPr/>
          <a:lstStyle/>
          <a:p>
            <a:pPr algn="r"/>
            <a:r>
              <a:rPr lang="en-US" dirty="0"/>
              <a:t>SEE</a:t>
            </a:r>
            <a:br>
              <a:rPr lang="en-US" sz="6600" dirty="0"/>
            </a:br>
            <a:r>
              <a:rPr lang="en-US" dirty="0"/>
              <a:t>judge</a:t>
            </a:r>
            <a:br>
              <a:rPr lang="en-US" dirty="0"/>
            </a:br>
            <a:r>
              <a:rPr lang="en-US" sz="6600" dirty="0"/>
              <a:t>act</a:t>
            </a:r>
            <a:br>
              <a:rPr lang="en-US" dirty="0"/>
            </a:br>
            <a:r>
              <a:rPr lang="en-US" dirty="0"/>
              <a:t>pray</a:t>
            </a:r>
          </a:p>
        </p:txBody>
      </p:sp>
      <p:sp>
        <p:nvSpPr>
          <p:cNvPr id="6" name="Text Placeholder 5">
            <a:extLst>
              <a:ext uri="{FF2B5EF4-FFF2-40B4-BE49-F238E27FC236}">
                <a16:creationId xmlns:a16="http://schemas.microsoft.com/office/drawing/2014/main" id="{5FB00FDE-6234-4789-A81B-688242FB344A}"/>
              </a:ext>
            </a:extLst>
          </p:cNvPr>
          <p:cNvSpPr>
            <a:spLocks noGrp="1"/>
          </p:cNvSpPr>
          <p:nvPr>
            <p:ph type="body" sz="quarter" idx="11"/>
          </p:nvPr>
        </p:nvSpPr>
        <p:spPr>
          <a:xfrm>
            <a:off x="183492" y="5939330"/>
            <a:ext cx="4847861" cy="247722"/>
          </a:xfrm>
        </p:spPr>
        <p:txBody>
          <a:bodyPr/>
          <a:lstStyle/>
          <a:p>
            <a:pPr algn="l"/>
            <a:r>
              <a:rPr lang="en-US" sz="900"/>
              <a:t>Photo: Richard Wainwright/Caritas Australia</a:t>
            </a:r>
            <a:endParaRPr lang="en-AU" sz="900"/>
          </a:p>
        </p:txBody>
      </p:sp>
    </p:spTree>
    <p:extLst>
      <p:ext uri="{BB962C8B-B14F-4D97-AF65-F5344CB8AC3E}">
        <p14:creationId xmlns:p14="http://schemas.microsoft.com/office/powerpoint/2010/main" val="160701479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C8C4E50-D9F3-456D-A715-2FF6B11FC952}"/>
              </a:ext>
            </a:extLst>
          </p:cNvPr>
          <p:cNvSpPr>
            <a:spLocks noGrp="1"/>
          </p:cNvSpPr>
          <p:nvPr>
            <p:ph type="body" sz="half" idx="2"/>
          </p:nvPr>
        </p:nvSpPr>
        <p:spPr>
          <a:xfrm>
            <a:off x="584849" y="1552548"/>
            <a:ext cx="7225342" cy="2503246"/>
          </a:xfrm>
        </p:spPr>
        <p:txBody>
          <a:bodyPr lIns="91440" tIns="45720" rIns="91440" bIns="45720" anchor="t"/>
          <a:lstStyle/>
          <a:p>
            <a:pPr>
              <a:spcAft>
                <a:spcPts val="1200"/>
              </a:spcAft>
            </a:pPr>
            <a:r>
              <a:rPr lang="en-US" sz="2800"/>
              <a:t>With your help, Caritas Australia continues to accompany First Australian communities as they strengthen their cultural identity, support intergenerational healing and keep Culture alive for future generations. </a:t>
            </a:r>
          </a:p>
          <a:p>
            <a:r>
              <a:rPr lang="en-US" sz="2800"/>
              <a:t>We journey the way of justice together.</a:t>
            </a:r>
            <a:endParaRPr lang="en-AU" sz="2800"/>
          </a:p>
        </p:txBody>
      </p:sp>
      <p:sp>
        <p:nvSpPr>
          <p:cNvPr id="5" name="Title 4">
            <a:extLst>
              <a:ext uri="{FF2B5EF4-FFF2-40B4-BE49-F238E27FC236}">
                <a16:creationId xmlns:a16="http://schemas.microsoft.com/office/drawing/2014/main" id="{AA2DA02F-1A51-47BB-B8C0-92D2B2F6FB5A}"/>
              </a:ext>
            </a:extLst>
          </p:cNvPr>
          <p:cNvSpPr>
            <a:spLocks noGrp="1"/>
          </p:cNvSpPr>
          <p:nvPr>
            <p:ph type="title"/>
          </p:nvPr>
        </p:nvSpPr>
        <p:spPr>
          <a:xfrm>
            <a:off x="567530" y="334863"/>
            <a:ext cx="8766970" cy="562570"/>
          </a:xfrm>
        </p:spPr>
        <p:txBody>
          <a:bodyPr anchor="ctr"/>
          <a:lstStyle/>
          <a:p>
            <a:r>
              <a:rPr lang="en-US" sz="4000"/>
              <a:t>JOURNEY THE WAY OF JUSTICE</a:t>
            </a:r>
            <a:endParaRPr lang="en-AU" sz="4000"/>
          </a:p>
        </p:txBody>
      </p:sp>
      <p:sp>
        <p:nvSpPr>
          <p:cNvPr id="9" name="Rectangle 8">
            <a:extLst>
              <a:ext uri="{FF2B5EF4-FFF2-40B4-BE49-F238E27FC236}">
                <a16:creationId xmlns:a16="http://schemas.microsoft.com/office/drawing/2014/main" id="{7119585A-C441-4E8D-8036-59AC373AB8D5}"/>
              </a:ext>
            </a:extLst>
          </p:cNvPr>
          <p:cNvSpPr/>
          <p:nvPr/>
        </p:nvSpPr>
        <p:spPr>
          <a:xfrm>
            <a:off x="747600" y="4708392"/>
            <a:ext cx="6865203" cy="1169551"/>
          </a:xfrm>
          <a:prstGeom prst="rect">
            <a:avLst/>
          </a:prstGeom>
        </p:spPr>
        <p:txBody>
          <a:bodyPr wrap="square" lIns="91440" tIns="45720" rIns="91440" bIns="45720" anchor="ctr">
            <a:spAutoFit/>
          </a:bodyPr>
          <a:lstStyle/>
          <a:p>
            <a:pPr algn="ctr">
              <a:spcBef>
                <a:spcPts val="1200"/>
              </a:spcBef>
            </a:pPr>
            <a:r>
              <a:rPr lang="en-AU" sz="2000" dirty="0">
                <a:solidFill>
                  <a:srgbClr val="762000"/>
                </a:solidFill>
                <a:latin typeface="Arial"/>
                <a:cs typeface="Arial"/>
              </a:rPr>
              <a:t>Thinking about the Australian context, why is justice important for reconciliation?</a:t>
            </a:r>
          </a:p>
          <a:p>
            <a:pPr algn="ctr">
              <a:spcBef>
                <a:spcPts val="1200"/>
              </a:spcBef>
            </a:pPr>
            <a:r>
              <a:rPr lang="en-AU" sz="2000" dirty="0">
                <a:solidFill>
                  <a:srgbClr val="762000"/>
                </a:solidFill>
                <a:latin typeface="Arial"/>
                <a:cs typeface="Arial"/>
              </a:rPr>
              <a:t>What action will you take to advocate for justice?</a:t>
            </a:r>
            <a:endParaRPr lang="en-AU" dirty="0"/>
          </a:p>
        </p:txBody>
      </p:sp>
      <p:sp>
        <p:nvSpPr>
          <p:cNvPr id="7" name="Round Diagonal Corner Rectangle 1">
            <a:extLst>
              <a:ext uri="{FF2B5EF4-FFF2-40B4-BE49-F238E27FC236}">
                <a16:creationId xmlns:a16="http://schemas.microsoft.com/office/drawing/2014/main" id="{8EF93D59-F24F-4C8F-8C71-4AFECA8E6BB5}"/>
              </a:ext>
            </a:extLst>
          </p:cNvPr>
          <p:cNvSpPr>
            <a:spLocks noChangeAspect="1"/>
          </p:cNvSpPr>
          <p:nvPr/>
        </p:nvSpPr>
        <p:spPr>
          <a:xfrm rot="16200000">
            <a:off x="3436858" y="1658931"/>
            <a:ext cx="1486687" cy="7225341"/>
          </a:xfrm>
          <a:prstGeom prst="rect">
            <a:avLst/>
          </a:prstGeom>
          <a:noFill/>
          <a:ln>
            <a:solidFill>
              <a:srgbClr val="762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13" name="Picture 12" descr="A group of people sit at a round table in a garden, talking as they work on an activity.">
            <a:extLst>
              <a:ext uri="{FF2B5EF4-FFF2-40B4-BE49-F238E27FC236}">
                <a16:creationId xmlns:a16="http://schemas.microsoft.com/office/drawing/2014/main" id="{E2C9F192-9D8D-424C-A025-01C0FFD89573}"/>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8232000" y="1552548"/>
            <a:ext cx="3960000" cy="2677810"/>
          </a:xfrm>
          <a:prstGeom prst="rect">
            <a:avLst/>
          </a:prstGeom>
        </p:spPr>
      </p:pic>
      <p:sp>
        <p:nvSpPr>
          <p:cNvPr id="14" name="Text Placeholder 6">
            <a:extLst>
              <a:ext uri="{FF2B5EF4-FFF2-40B4-BE49-F238E27FC236}">
                <a16:creationId xmlns:a16="http://schemas.microsoft.com/office/drawing/2014/main" id="{CBDC09EF-1472-4715-A9C5-F6203724D5C3}"/>
              </a:ext>
            </a:extLst>
          </p:cNvPr>
          <p:cNvSpPr txBox="1">
            <a:spLocks/>
          </p:cNvSpPr>
          <p:nvPr/>
        </p:nvSpPr>
        <p:spPr>
          <a:xfrm>
            <a:off x="8232000" y="4381537"/>
            <a:ext cx="3768222" cy="1357290"/>
          </a:xfrm>
          <a:prstGeom prst="rect">
            <a:avLst/>
          </a:prstGeom>
        </p:spPr>
        <p:txBody>
          <a:bodyPr lIns="91440" tIns="45720" rIns="91440" bIns="45720" anchor="t">
            <a:noAutofit/>
          </a:bodyPr>
          <a:lstStyle>
            <a:lvl1pPr marL="0" indent="0" algn="r" defTabSz="685800" rtl="0" eaLnBrk="1" latinLnBrk="0" hangingPunct="1">
              <a:lnSpc>
                <a:spcPct val="90000"/>
              </a:lnSpc>
              <a:spcBef>
                <a:spcPts val="750"/>
              </a:spcBef>
              <a:buFontTx/>
              <a:buNone/>
              <a:defRPr sz="950" kern="1200">
                <a:solidFill>
                  <a:schemeClr val="bg1"/>
                </a:solidFill>
                <a:latin typeface="Arial"/>
                <a:ea typeface="+mn-ea"/>
                <a:cs typeface="+mn-cs"/>
              </a:defRPr>
            </a:lvl1pPr>
            <a:lvl2pPr marL="342900" indent="0" algn="l" defTabSz="685800" rtl="0" eaLnBrk="1" latinLnBrk="0" hangingPunct="1">
              <a:lnSpc>
                <a:spcPct val="90000"/>
              </a:lnSpc>
              <a:spcBef>
                <a:spcPts val="375"/>
              </a:spcBef>
              <a:buFontTx/>
              <a:buNone/>
              <a:defRPr sz="1050" kern="1200">
                <a:solidFill>
                  <a:schemeClr val="tx1"/>
                </a:solidFill>
                <a:latin typeface=""/>
                <a:ea typeface="+mn-ea"/>
                <a:cs typeface="+mn-cs"/>
              </a:defRPr>
            </a:lvl2pPr>
            <a:lvl3pPr marL="685800" indent="0" algn="l" defTabSz="685800" rtl="0" eaLnBrk="1" latinLnBrk="0" hangingPunct="1">
              <a:lnSpc>
                <a:spcPct val="90000"/>
              </a:lnSpc>
              <a:spcBef>
                <a:spcPts val="375"/>
              </a:spcBef>
              <a:buFontTx/>
              <a:buNone/>
              <a:defRPr sz="1050" kern="1200">
                <a:solidFill>
                  <a:schemeClr val="tx1"/>
                </a:solidFill>
                <a:latin typeface=""/>
                <a:ea typeface="+mn-ea"/>
                <a:cs typeface="+mn-cs"/>
              </a:defRPr>
            </a:lvl3pPr>
            <a:lvl4pPr marL="1028700" indent="0" algn="l" defTabSz="685800" rtl="0" eaLnBrk="1" latinLnBrk="0" hangingPunct="1">
              <a:lnSpc>
                <a:spcPct val="90000"/>
              </a:lnSpc>
              <a:spcBef>
                <a:spcPts val="375"/>
              </a:spcBef>
              <a:buFontTx/>
              <a:buNone/>
              <a:defRPr sz="1050" kern="1200">
                <a:solidFill>
                  <a:schemeClr val="tx1"/>
                </a:solidFill>
                <a:latin typeface=""/>
                <a:ea typeface="+mn-ea"/>
                <a:cs typeface="+mn-cs"/>
              </a:defRPr>
            </a:lvl4pPr>
            <a:lvl5pPr marL="1371600" indent="0" algn="l" defTabSz="685800" rtl="0" eaLnBrk="1" latinLnBrk="0" hangingPunct="1">
              <a:lnSpc>
                <a:spcPct val="90000"/>
              </a:lnSpc>
              <a:spcBef>
                <a:spcPts val="375"/>
              </a:spcBef>
              <a:buFontTx/>
              <a:buNone/>
              <a:defRPr sz="1050" kern="1200">
                <a:solidFill>
                  <a:schemeClr val="tx1"/>
                </a:solidFill>
                <a:latin typeface=""/>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l"/>
            <a:r>
              <a:rPr lang="en-AU" sz="1200">
                <a:solidFill>
                  <a:schemeClr val="tx1">
                    <a:lumMod val="75000"/>
                    <a:lumOff val="25000"/>
                  </a:schemeClr>
                </a:solidFill>
              </a:rPr>
              <a:t>A gathering of Caritas Australia staff members and First Australian Program partners in Cairns, 2022. </a:t>
            </a:r>
            <a:r>
              <a:rPr lang="en-US" sz="1200">
                <a:solidFill>
                  <a:schemeClr val="tx1">
                    <a:lumMod val="75000"/>
                    <a:lumOff val="25000"/>
                  </a:schemeClr>
                </a:solidFill>
                <a:cs typeface="Arial"/>
              </a:rPr>
              <a:t>Photo: Tim Lam/Caritas Australia</a:t>
            </a:r>
            <a:endParaRPr lang="en-US" sz="1200">
              <a:solidFill>
                <a:schemeClr val="tx1">
                  <a:lumMod val="75000"/>
                  <a:lumOff val="25000"/>
                </a:schemeClr>
              </a:solidFill>
            </a:endParaRPr>
          </a:p>
        </p:txBody>
      </p:sp>
    </p:spTree>
    <p:extLst>
      <p:ext uri="{BB962C8B-B14F-4D97-AF65-F5344CB8AC3E}">
        <p14:creationId xmlns:p14="http://schemas.microsoft.com/office/powerpoint/2010/main" val="39245603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C8C4E50-D9F3-456D-A715-2FF6B11FC952}"/>
              </a:ext>
            </a:extLst>
          </p:cNvPr>
          <p:cNvSpPr>
            <a:spLocks noGrp="1"/>
          </p:cNvSpPr>
          <p:nvPr>
            <p:ph type="body" sz="half" idx="2"/>
          </p:nvPr>
        </p:nvSpPr>
        <p:spPr>
          <a:xfrm>
            <a:off x="584848" y="1552548"/>
            <a:ext cx="7757457" cy="2503246"/>
          </a:xfrm>
        </p:spPr>
        <p:txBody>
          <a:bodyPr lIns="91440" tIns="45720" rIns="91440" bIns="45720" anchor="t"/>
          <a:lstStyle/>
          <a:p>
            <a:pPr>
              <a:spcAft>
                <a:spcPts val="1200"/>
              </a:spcAft>
            </a:pPr>
            <a:r>
              <a:rPr lang="en-AU" sz="2800"/>
              <a:t>NAIDOC Week celebrations are held across Australia each July to celebrate the history, culture and achievements of Australian First Nations Peoples. The first NAIDOC celebration was in 1991.</a:t>
            </a:r>
          </a:p>
          <a:p>
            <a:pPr>
              <a:spcAft>
                <a:spcPts val="1200"/>
              </a:spcAft>
            </a:pPr>
            <a:endParaRPr lang="en-AU" sz="2800"/>
          </a:p>
          <a:p>
            <a:pPr>
              <a:spcAft>
                <a:spcPts val="1200"/>
              </a:spcAft>
            </a:pPr>
            <a:endParaRPr lang="en-AU" sz="2800"/>
          </a:p>
        </p:txBody>
      </p:sp>
      <p:sp>
        <p:nvSpPr>
          <p:cNvPr id="5" name="Title 4">
            <a:extLst>
              <a:ext uri="{FF2B5EF4-FFF2-40B4-BE49-F238E27FC236}">
                <a16:creationId xmlns:a16="http://schemas.microsoft.com/office/drawing/2014/main" id="{AA2DA02F-1A51-47BB-B8C0-92D2B2F6FB5A}"/>
              </a:ext>
            </a:extLst>
          </p:cNvPr>
          <p:cNvSpPr>
            <a:spLocks noGrp="1"/>
          </p:cNvSpPr>
          <p:nvPr>
            <p:ph type="title"/>
          </p:nvPr>
        </p:nvSpPr>
        <p:spPr/>
        <p:txBody>
          <a:bodyPr anchor="ctr"/>
          <a:lstStyle/>
          <a:p>
            <a:r>
              <a:rPr lang="en-US" sz="4000"/>
              <a:t>CELEBRATE NAIDOC WEEK</a:t>
            </a:r>
            <a:endParaRPr lang="en-AU" sz="4000"/>
          </a:p>
        </p:txBody>
      </p:sp>
      <p:pic>
        <p:nvPicPr>
          <p:cNvPr id="4" name="Picture 3">
            <a:extLst>
              <a:ext uri="{FF2B5EF4-FFF2-40B4-BE49-F238E27FC236}">
                <a16:creationId xmlns:a16="http://schemas.microsoft.com/office/drawing/2014/main" id="{236CA8C5-FBE7-40DF-BAB7-A415BD31E146}"/>
              </a:ext>
            </a:extLst>
          </p:cNvPr>
          <p:cNvPicPr/>
          <p:nvPr/>
        </p:nvPicPr>
        <p:blipFill>
          <a:blip r:embed="rId3">
            <a:extLst>
              <a:ext uri="{28A0092B-C50C-407E-A947-70E740481C1C}">
                <a14:useLocalDpi xmlns:a14="http://schemas.microsoft.com/office/drawing/2010/main"/>
              </a:ext>
            </a:extLst>
          </a:blip>
          <a:srcRect/>
          <a:stretch>
            <a:fillRect/>
          </a:stretch>
        </p:blipFill>
        <p:spPr bwMode="auto">
          <a:xfrm>
            <a:off x="8497268" y="4769279"/>
            <a:ext cx="594866" cy="594866"/>
          </a:xfrm>
          <a:prstGeom prst="rect">
            <a:avLst/>
          </a:prstGeom>
          <a:noFill/>
          <a:ln>
            <a:noFill/>
          </a:ln>
        </p:spPr>
      </p:pic>
      <p:sp>
        <p:nvSpPr>
          <p:cNvPr id="8" name="Round Diagonal Corner Rectangle 1">
            <a:extLst>
              <a:ext uri="{FF2B5EF4-FFF2-40B4-BE49-F238E27FC236}">
                <a16:creationId xmlns:a16="http://schemas.microsoft.com/office/drawing/2014/main" id="{B90DD21B-51B3-4C86-B3F1-31DADC137159}"/>
              </a:ext>
            </a:extLst>
          </p:cNvPr>
          <p:cNvSpPr>
            <a:spLocks noChangeAspect="1"/>
          </p:cNvSpPr>
          <p:nvPr/>
        </p:nvSpPr>
        <p:spPr>
          <a:xfrm rot="16200000">
            <a:off x="3450090" y="1542109"/>
            <a:ext cx="1602031" cy="7368514"/>
          </a:xfrm>
          <a:prstGeom prst="rect">
            <a:avLst/>
          </a:prstGeom>
          <a:noFill/>
          <a:ln>
            <a:solidFill>
              <a:srgbClr val="762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7119585A-C441-4E8D-8036-59AC373AB8D5}"/>
              </a:ext>
            </a:extLst>
          </p:cNvPr>
          <p:cNvSpPr/>
          <p:nvPr/>
        </p:nvSpPr>
        <p:spPr>
          <a:xfrm>
            <a:off x="813088" y="4765684"/>
            <a:ext cx="6876773" cy="861774"/>
          </a:xfrm>
          <a:prstGeom prst="rect">
            <a:avLst/>
          </a:prstGeom>
        </p:spPr>
        <p:txBody>
          <a:bodyPr wrap="square" anchor="ctr">
            <a:spAutoFit/>
          </a:bodyPr>
          <a:lstStyle/>
          <a:p>
            <a:pPr algn="ctr">
              <a:spcBef>
                <a:spcPts val="1200"/>
              </a:spcBef>
            </a:pPr>
            <a:r>
              <a:rPr lang="en-AU" sz="2000">
                <a:solidFill>
                  <a:srgbClr val="762000"/>
                </a:solidFill>
                <a:latin typeface="Arial" panose="020B0604020202020204" pitchFamily="34" charset="0"/>
                <a:cs typeface="Arial" panose="020B0604020202020204" pitchFamily="34" charset="0"/>
              </a:rPr>
              <a:t>Find out what ‘NAIDOC’ stands for.</a:t>
            </a:r>
          </a:p>
          <a:p>
            <a:pPr algn="ctr">
              <a:spcBef>
                <a:spcPts val="1200"/>
              </a:spcBef>
            </a:pPr>
            <a:r>
              <a:rPr lang="en-AU" sz="2000">
                <a:solidFill>
                  <a:srgbClr val="762000"/>
                </a:solidFill>
                <a:latin typeface="Arial" panose="020B0604020202020204" pitchFamily="34" charset="0"/>
                <a:cs typeface="Arial" panose="020B0604020202020204" pitchFamily="34" charset="0"/>
              </a:rPr>
              <a:t>How does your school celebrate NAIDOC Week?</a:t>
            </a:r>
            <a:endParaRPr lang="en-US" sz="2400" b="1">
              <a:solidFill>
                <a:srgbClr val="762000"/>
              </a:solidFill>
              <a:latin typeface="Arial" panose="020B0604020202020204" pitchFamily="34" charset="0"/>
              <a:cs typeface="Arial" panose="020B0604020202020204" pitchFamily="34" charset="0"/>
            </a:endParaRPr>
          </a:p>
        </p:txBody>
      </p:sp>
      <p:pic>
        <p:nvPicPr>
          <p:cNvPr id="15" name="Picture 14" descr="The 'Celebrating NAIDOC Week' logo.">
            <a:extLst>
              <a:ext uri="{FF2B5EF4-FFF2-40B4-BE49-F238E27FC236}">
                <a16:creationId xmlns:a16="http://schemas.microsoft.com/office/drawing/2014/main" id="{7CD88C30-F9A4-43E8-9014-2769B133611A}"/>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8983158" y="1705602"/>
            <a:ext cx="2350192" cy="2350192"/>
          </a:xfrm>
          <a:prstGeom prst="rect">
            <a:avLst/>
          </a:prstGeom>
        </p:spPr>
      </p:pic>
      <p:sp>
        <p:nvSpPr>
          <p:cNvPr id="10" name="Text Placeholder 5">
            <a:extLst>
              <a:ext uri="{FF2B5EF4-FFF2-40B4-BE49-F238E27FC236}">
                <a16:creationId xmlns:a16="http://schemas.microsoft.com/office/drawing/2014/main" id="{E8A66B8B-28A8-4461-8F12-E4CA40960784}"/>
              </a:ext>
            </a:extLst>
          </p:cNvPr>
          <p:cNvSpPr txBox="1">
            <a:spLocks/>
          </p:cNvSpPr>
          <p:nvPr/>
        </p:nvSpPr>
        <p:spPr>
          <a:xfrm>
            <a:off x="9204868" y="4371981"/>
            <a:ext cx="2557072" cy="1329872"/>
          </a:xfrm>
          <a:prstGeom prst="rect">
            <a:avLst/>
          </a:prstGeom>
        </p:spPr>
        <p:txBody>
          <a:bodyPr lIns="91440" tIns="45720" rIns="91440" bIns="45720" anchor="t"/>
          <a:lstStyle>
            <a:lvl1pPr marL="0" indent="0" eaLnBrk="1" hangingPunct="1">
              <a:buNone/>
              <a:defRPr sz="1125" baseline="0">
                <a:solidFill>
                  <a:schemeClr val="tx1">
                    <a:lumMod val="75000"/>
                    <a:lumOff val="25000"/>
                  </a:schemeClr>
                </a:solidFill>
                <a:latin typeface="Arial" panose="020B0604020202020204" pitchFamily="34" charset="0"/>
                <a:ea typeface="+mn-ea"/>
                <a:cs typeface="Arial" panose="020B0604020202020204" pitchFamily="34" charset="0"/>
              </a:defRPr>
            </a:lvl1pPr>
            <a:lvl2pPr marL="321457" indent="0" eaLnBrk="1" hangingPunct="1">
              <a:buNone/>
              <a:defRPr sz="984">
                <a:latin typeface="+mn-lt"/>
                <a:ea typeface="+mn-ea"/>
                <a:cs typeface="+mn-cs"/>
              </a:defRPr>
            </a:lvl2pPr>
            <a:lvl3pPr marL="642915" indent="0" eaLnBrk="1" hangingPunct="1">
              <a:buNone/>
              <a:defRPr sz="844">
                <a:latin typeface="+mn-lt"/>
                <a:ea typeface="+mn-ea"/>
                <a:cs typeface="+mn-cs"/>
              </a:defRPr>
            </a:lvl3pPr>
            <a:lvl4pPr marL="964372" indent="0" eaLnBrk="1" hangingPunct="1">
              <a:buNone/>
              <a:defRPr sz="703">
                <a:latin typeface="+mn-lt"/>
                <a:ea typeface="+mn-ea"/>
                <a:cs typeface="+mn-cs"/>
              </a:defRPr>
            </a:lvl4pPr>
            <a:lvl5pPr marL="1285829" indent="0" eaLnBrk="1" hangingPunct="1">
              <a:buNone/>
              <a:defRPr sz="703">
                <a:latin typeface="+mn-lt"/>
                <a:ea typeface="+mn-ea"/>
                <a:cs typeface="+mn-cs"/>
              </a:defRPr>
            </a:lvl5pPr>
            <a:lvl6pPr marL="1607287" indent="0" eaLnBrk="1" hangingPunct="1">
              <a:buNone/>
              <a:defRPr sz="703">
                <a:latin typeface="+mn-lt"/>
                <a:ea typeface="+mn-ea"/>
                <a:cs typeface="+mn-cs"/>
              </a:defRPr>
            </a:lvl6pPr>
            <a:lvl7pPr marL="1928744" indent="0" eaLnBrk="1" hangingPunct="1">
              <a:buNone/>
              <a:defRPr sz="703">
                <a:latin typeface="+mn-lt"/>
                <a:ea typeface="+mn-ea"/>
                <a:cs typeface="+mn-cs"/>
              </a:defRPr>
            </a:lvl7pPr>
            <a:lvl8pPr marL="2250201" indent="0" eaLnBrk="1" hangingPunct="1">
              <a:buNone/>
              <a:defRPr sz="703">
                <a:latin typeface="+mn-lt"/>
                <a:ea typeface="+mn-ea"/>
                <a:cs typeface="+mn-cs"/>
              </a:defRPr>
            </a:lvl8pPr>
            <a:lvl9pPr marL="2571659" indent="0" eaLnBrk="1" hangingPunct="1">
              <a:buNone/>
              <a:defRPr sz="703">
                <a:latin typeface="+mn-lt"/>
                <a:ea typeface="+mn-ea"/>
                <a:cs typeface="+mn-cs"/>
              </a:defRPr>
            </a:lvl9pPr>
          </a:lstStyle>
          <a:p>
            <a:pPr defTabSz="914400">
              <a:spcAft>
                <a:spcPts val="1200"/>
              </a:spcAft>
            </a:pPr>
            <a:r>
              <a:rPr lang="en-AU" sz="2800" kern="0">
                <a:solidFill>
                  <a:srgbClr val="762000"/>
                </a:solidFill>
              </a:rPr>
              <a:t>Watch </a:t>
            </a:r>
            <a:r>
              <a:rPr lang="en-AU" sz="2800" i="1" kern="0">
                <a:solidFill>
                  <a:srgbClr val="762000"/>
                </a:solidFill>
                <a:hlinkClick r:id="rId5">
                  <a:extLst>
                    <a:ext uri="{A12FA001-AC4F-418D-AE19-62706E023703}">
                      <ahyp:hlinkClr xmlns:ahyp="http://schemas.microsoft.com/office/drawing/2018/hyperlinkcolor" val="tx"/>
                    </a:ext>
                  </a:extLst>
                </a:hlinkClick>
              </a:rPr>
              <a:t>What does NAIDOC mean to you? </a:t>
            </a:r>
            <a:endParaRPr lang="en-AU" sz="2800" i="1" kern="0">
              <a:solidFill>
                <a:srgbClr val="762000"/>
              </a:solidFill>
            </a:endParaRPr>
          </a:p>
        </p:txBody>
      </p:sp>
    </p:spTree>
    <p:extLst>
      <p:ext uri="{BB962C8B-B14F-4D97-AF65-F5344CB8AC3E}">
        <p14:creationId xmlns:p14="http://schemas.microsoft.com/office/powerpoint/2010/main" val="387841462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C8C4E50-D9F3-456D-A715-2FF6B11FC952}"/>
              </a:ext>
            </a:extLst>
          </p:cNvPr>
          <p:cNvSpPr>
            <a:spLocks noGrp="1"/>
          </p:cNvSpPr>
          <p:nvPr>
            <p:ph type="body" sz="half" idx="2"/>
          </p:nvPr>
        </p:nvSpPr>
        <p:spPr>
          <a:xfrm>
            <a:off x="584848" y="1552548"/>
            <a:ext cx="7204355" cy="2409850"/>
          </a:xfrm>
        </p:spPr>
        <p:txBody>
          <a:bodyPr lIns="91440" tIns="45720" rIns="91440" bIns="45720" anchor="t"/>
          <a:lstStyle/>
          <a:p>
            <a:pPr>
              <a:spcAft>
                <a:spcPts val="600"/>
              </a:spcAft>
            </a:pPr>
            <a:r>
              <a:rPr lang="en-AU" sz="2800"/>
              <a:t>Keep listening to the voices and stories of First Nations Peoples. Read books, see art and listen to music by First Nations people, to understand their diverse perspectives and ideas on past events and present concerns.</a:t>
            </a:r>
          </a:p>
          <a:p>
            <a:pPr>
              <a:spcAft>
                <a:spcPts val="600"/>
              </a:spcAft>
            </a:pPr>
            <a:r>
              <a:rPr lang="en-AU" sz="2600"/>
              <a:t> </a:t>
            </a:r>
          </a:p>
          <a:p>
            <a:pPr>
              <a:spcAft>
                <a:spcPts val="600"/>
              </a:spcAft>
            </a:pPr>
            <a:endParaRPr lang="en-AU" sz="2600"/>
          </a:p>
        </p:txBody>
      </p:sp>
      <p:sp>
        <p:nvSpPr>
          <p:cNvPr id="5" name="Title 4">
            <a:extLst>
              <a:ext uri="{FF2B5EF4-FFF2-40B4-BE49-F238E27FC236}">
                <a16:creationId xmlns:a16="http://schemas.microsoft.com/office/drawing/2014/main" id="{AA2DA02F-1A51-47BB-B8C0-92D2B2F6FB5A}"/>
              </a:ext>
            </a:extLst>
          </p:cNvPr>
          <p:cNvSpPr>
            <a:spLocks noGrp="1"/>
          </p:cNvSpPr>
          <p:nvPr>
            <p:ph type="title"/>
          </p:nvPr>
        </p:nvSpPr>
        <p:spPr/>
        <p:txBody>
          <a:bodyPr anchor="ctr"/>
          <a:lstStyle/>
          <a:p>
            <a:r>
              <a:rPr lang="en-US" sz="4000"/>
              <a:t>KEEP LISTENING </a:t>
            </a:r>
            <a:endParaRPr lang="en-AU" sz="4000"/>
          </a:p>
        </p:txBody>
      </p:sp>
      <p:pic>
        <p:nvPicPr>
          <p:cNvPr id="3" name="Picture 2" descr="Two men wearing traditional costumes and body paint stand beside a lake. One plays a dijeridu while the other plays clap sticks.">
            <a:extLst>
              <a:ext uri="{FF2B5EF4-FFF2-40B4-BE49-F238E27FC236}">
                <a16:creationId xmlns:a16="http://schemas.microsoft.com/office/drawing/2014/main" id="{A2F4073E-2218-495B-96DF-1143BD158FEB}"/>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8228162" y="1552548"/>
            <a:ext cx="3960000" cy="2741007"/>
          </a:xfrm>
          <a:prstGeom prst="rect">
            <a:avLst/>
          </a:prstGeom>
        </p:spPr>
      </p:pic>
      <p:sp>
        <p:nvSpPr>
          <p:cNvPr id="7" name="Text Placeholder 6">
            <a:extLst>
              <a:ext uri="{FF2B5EF4-FFF2-40B4-BE49-F238E27FC236}">
                <a16:creationId xmlns:a16="http://schemas.microsoft.com/office/drawing/2014/main" id="{DDC36A1E-5729-4DA1-B7C0-E4AAD9C7D848}"/>
              </a:ext>
            </a:extLst>
          </p:cNvPr>
          <p:cNvSpPr txBox="1">
            <a:spLocks/>
          </p:cNvSpPr>
          <p:nvPr/>
        </p:nvSpPr>
        <p:spPr>
          <a:xfrm>
            <a:off x="8214512" y="4503760"/>
            <a:ext cx="3960001" cy="1357290"/>
          </a:xfrm>
          <a:prstGeom prst="rect">
            <a:avLst/>
          </a:prstGeom>
        </p:spPr>
        <p:txBody>
          <a:bodyPr lIns="91440" tIns="45720" rIns="91440" bIns="45720" anchor="t">
            <a:noAutofit/>
          </a:bodyPr>
          <a:lstStyle>
            <a:lvl1pPr marL="0" indent="0" algn="r" defTabSz="685800" rtl="0" eaLnBrk="1" latinLnBrk="0" hangingPunct="1">
              <a:lnSpc>
                <a:spcPct val="90000"/>
              </a:lnSpc>
              <a:spcBef>
                <a:spcPts val="750"/>
              </a:spcBef>
              <a:buFontTx/>
              <a:buNone/>
              <a:defRPr sz="950" kern="1200">
                <a:solidFill>
                  <a:schemeClr val="bg1"/>
                </a:solidFill>
                <a:latin typeface="Arial"/>
                <a:ea typeface="+mn-ea"/>
                <a:cs typeface="+mn-cs"/>
              </a:defRPr>
            </a:lvl1pPr>
            <a:lvl2pPr marL="342900" indent="0" algn="l" defTabSz="685800" rtl="0" eaLnBrk="1" latinLnBrk="0" hangingPunct="1">
              <a:lnSpc>
                <a:spcPct val="90000"/>
              </a:lnSpc>
              <a:spcBef>
                <a:spcPts val="375"/>
              </a:spcBef>
              <a:buFontTx/>
              <a:buNone/>
              <a:defRPr sz="1050" kern="1200">
                <a:solidFill>
                  <a:schemeClr val="tx1"/>
                </a:solidFill>
                <a:latin typeface=""/>
                <a:ea typeface="+mn-ea"/>
                <a:cs typeface="+mn-cs"/>
              </a:defRPr>
            </a:lvl2pPr>
            <a:lvl3pPr marL="685800" indent="0" algn="l" defTabSz="685800" rtl="0" eaLnBrk="1" latinLnBrk="0" hangingPunct="1">
              <a:lnSpc>
                <a:spcPct val="90000"/>
              </a:lnSpc>
              <a:spcBef>
                <a:spcPts val="375"/>
              </a:spcBef>
              <a:buFontTx/>
              <a:buNone/>
              <a:defRPr sz="1050" kern="1200">
                <a:solidFill>
                  <a:schemeClr val="tx1"/>
                </a:solidFill>
                <a:latin typeface=""/>
                <a:ea typeface="+mn-ea"/>
                <a:cs typeface="+mn-cs"/>
              </a:defRPr>
            </a:lvl3pPr>
            <a:lvl4pPr marL="1028700" indent="0" algn="l" defTabSz="685800" rtl="0" eaLnBrk="1" latinLnBrk="0" hangingPunct="1">
              <a:lnSpc>
                <a:spcPct val="90000"/>
              </a:lnSpc>
              <a:spcBef>
                <a:spcPts val="375"/>
              </a:spcBef>
              <a:buFontTx/>
              <a:buNone/>
              <a:defRPr sz="1050" kern="1200">
                <a:solidFill>
                  <a:schemeClr val="tx1"/>
                </a:solidFill>
                <a:latin typeface=""/>
                <a:ea typeface="+mn-ea"/>
                <a:cs typeface="+mn-cs"/>
              </a:defRPr>
            </a:lvl4pPr>
            <a:lvl5pPr marL="1371600" indent="0" algn="l" defTabSz="685800" rtl="0" eaLnBrk="1" latinLnBrk="0" hangingPunct="1">
              <a:lnSpc>
                <a:spcPct val="90000"/>
              </a:lnSpc>
              <a:spcBef>
                <a:spcPts val="375"/>
              </a:spcBef>
              <a:buFontTx/>
              <a:buNone/>
              <a:defRPr sz="1050" kern="1200">
                <a:solidFill>
                  <a:schemeClr val="tx1"/>
                </a:solidFill>
                <a:latin typeface=""/>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l"/>
            <a:r>
              <a:rPr lang="en-AU" sz="1200">
                <a:solidFill>
                  <a:schemeClr val="tx1">
                    <a:lumMod val="75000"/>
                    <a:lumOff val="25000"/>
                  </a:schemeClr>
                </a:solidFill>
              </a:rPr>
              <a:t>Janice’s brother and </a:t>
            </a:r>
            <a:r>
              <a:rPr lang="en-AU" sz="1200" err="1">
                <a:solidFill>
                  <a:schemeClr val="tx1">
                    <a:lumMod val="75000"/>
                    <a:lumOff val="25000"/>
                  </a:schemeClr>
                </a:solidFill>
              </a:rPr>
              <a:t>Songman</a:t>
            </a:r>
            <a:r>
              <a:rPr lang="en-AU" sz="1200">
                <a:solidFill>
                  <a:schemeClr val="tx1">
                    <a:lumMod val="75000"/>
                    <a:lumOff val="25000"/>
                  </a:schemeClr>
                </a:solidFill>
              </a:rPr>
              <a:t>, Major (left), plays clap sticks and her son, Major, plays a </a:t>
            </a:r>
            <a:r>
              <a:rPr lang="en-AU" sz="1200" err="1">
                <a:solidFill>
                  <a:schemeClr val="tx1">
                    <a:lumMod val="75000"/>
                    <a:lumOff val="25000"/>
                  </a:schemeClr>
                </a:solidFill>
              </a:rPr>
              <a:t>dijeridu</a:t>
            </a:r>
            <a:r>
              <a:rPr lang="en-AU" sz="1200">
                <a:solidFill>
                  <a:schemeClr val="tx1">
                    <a:lumMod val="75000"/>
                    <a:lumOff val="25000"/>
                  </a:schemeClr>
                </a:solidFill>
              </a:rPr>
              <a:t> for Janice as she performs a traditional dance at near </a:t>
            </a:r>
            <a:r>
              <a:rPr lang="en-AU" sz="1200" err="1">
                <a:solidFill>
                  <a:schemeClr val="tx1">
                    <a:lumMod val="75000"/>
                    <a:lumOff val="25000"/>
                  </a:schemeClr>
                </a:solidFill>
              </a:rPr>
              <a:t>Djilpin</a:t>
            </a:r>
            <a:r>
              <a:rPr lang="en-AU" sz="1200">
                <a:solidFill>
                  <a:schemeClr val="tx1">
                    <a:lumMod val="75000"/>
                    <a:lumOff val="25000"/>
                  </a:schemeClr>
                </a:solidFill>
              </a:rPr>
              <a:t> Arts in Northern Territory, Australia. </a:t>
            </a:r>
            <a:r>
              <a:rPr lang="en-US" sz="1200">
                <a:solidFill>
                  <a:schemeClr val="tx1">
                    <a:lumMod val="75000"/>
                    <a:lumOff val="25000"/>
                  </a:schemeClr>
                </a:solidFill>
                <a:cs typeface="Arial"/>
              </a:rPr>
              <a:t>Photo: Richard Wainwright/Caritas Australia</a:t>
            </a:r>
            <a:endParaRPr lang="en-US" sz="1200">
              <a:solidFill>
                <a:schemeClr val="tx1">
                  <a:lumMod val="75000"/>
                  <a:lumOff val="25000"/>
                </a:schemeClr>
              </a:solidFill>
            </a:endParaRPr>
          </a:p>
        </p:txBody>
      </p:sp>
      <p:sp>
        <p:nvSpPr>
          <p:cNvPr id="9" name="Rectangle 8">
            <a:extLst>
              <a:ext uri="{FF2B5EF4-FFF2-40B4-BE49-F238E27FC236}">
                <a16:creationId xmlns:a16="http://schemas.microsoft.com/office/drawing/2014/main" id="{9CC18F06-4F04-4791-AB3C-D499219A4A40}"/>
              </a:ext>
            </a:extLst>
          </p:cNvPr>
          <p:cNvSpPr/>
          <p:nvPr/>
        </p:nvSpPr>
        <p:spPr>
          <a:xfrm>
            <a:off x="775252" y="4257195"/>
            <a:ext cx="6798365" cy="1477328"/>
          </a:xfrm>
          <a:prstGeom prst="rect">
            <a:avLst/>
          </a:prstGeom>
        </p:spPr>
        <p:txBody>
          <a:bodyPr wrap="square" anchor="ctr">
            <a:spAutoFit/>
          </a:bodyPr>
          <a:lstStyle/>
          <a:p>
            <a:pPr algn="ctr">
              <a:spcBef>
                <a:spcPts val="1200"/>
              </a:spcBef>
            </a:pPr>
            <a:r>
              <a:rPr lang="en-AU" sz="2000">
                <a:solidFill>
                  <a:srgbClr val="762000"/>
                </a:solidFill>
                <a:latin typeface="Arial" panose="020B0604020202020204" pitchFamily="34" charset="0"/>
                <a:cs typeface="Arial" panose="020B0604020202020204" pitchFamily="34" charset="0"/>
              </a:rPr>
              <a:t>Can you name any First Nations Australian singers, songwriters or musicians? What stories do their songs tell? </a:t>
            </a:r>
          </a:p>
          <a:p>
            <a:pPr algn="ctr">
              <a:spcBef>
                <a:spcPts val="1200"/>
              </a:spcBef>
            </a:pPr>
            <a:r>
              <a:rPr lang="en-AU" sz="2000">
                <a:solidFill>
                  <a:srgbClr val="762000"/>
                </a:solidFill>
                <a:latin typeface="Arial" panose="020B0604020202020204" pitchFamily="34" charset="0"/>
                <a:cs typeface="Arial" panose="020B0604020202020204" pitchFamily="34" charset="0"/>
              </a:rPr>
              <a:t>Make a list. Next to each artist’s name, write a theme or issue they address in their music. Compare and discuss.  </a:t>
            </a:r>
            <a:endParaRPr lang="en-US" sz="2400">
              <a:solidFill>
                <a:srgbClr val="762000"/>
              </a:solidFill>
              <a:latin typeface="Arial" panose="020B0604020202020204" pitchFamily="34" charset="0"/>
              <a:cs typeface="Arial" panose="020B0604020202020204" pitchFamily="34" charset="0"/>
            </a:endParaRPr>
          </a:p>
        </p:txBody>
      </p:sp>
      <p:sp>
        <p:nvSpPr>
          <p:cNvPr id="10" name="Round Diagonal Corner Rectangle 1">
            <a:extLst>
              <a:ext uri="{FF2B5EF4-FFF2-40B4-BE49-F238E27FC236}">
                <a16:creationId xmlns:a16="http://schemas.microsoft.com/office/drawing/2014/main" id="{C60E6415-EE2B-48B7-9984-20824E009C0D}"/>
              </a:ext>
            </a:extLst>
          </p:cNvPr>
          <p:cNvSpPr>
            <a:spLocks noChangeAspect="1"/>
          </p:cNvSpPr>
          <p:nvPr/>
        </p:nvSpPr>
        <p:spPr>
          <a:xfrm rot="16200000">
            <a:off x="3144905" y="1385024"/>
            <a:ext cx="2066923" cy="7221671"/>
          </a:xfrm>
          <a:prstGeom prst="rect">
            <a:avLst/>
          </a:prstGeom>
          <a:noFill/>
          <a:ln>
            <a:solidFill>
              <a:srgbClr val="762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30842018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4">
            <a:extLst>
              <a:ext uri="{FF2B5EF4-FFF2-40B4-BE49-F238E27FC236}">
                <a16:creationId xmlns:a16="http://schemas.microsoft.com/office/drawing/2014/main" id="{04D3D450-E30E-40FD-9B2A-928EAD069ACB}"/>
              </a:ext>
            </a:extLst>
          </p:cNvPr>
          <p:cNvSpPr txBox="1">
            <a:spLocks/>
          </p:cNvSpPr>
          <p:nvPr/>
        </p:nvSpPr>
        <p:spPr>
          <a:xfrm>
            <a:off x="567530" y="442187"/>
            <a:ext cx="7385832" cy="562570"/>
          </a:xfrm>
          <a:prstGeom prst="rect">
            <a:avLst/>
          </a:prstGeom>
        </p:spPr>
        <p:txBody>
          <a:bodyPr anchor="ctr"/>
          <a:lstStyle>
            <a:lvl1pPr eaLnBrk="1" hangingPunct="1">
              <a:defRPr sz="2672" b="1" baseline="0">
                <a:solidFill>
                  <a:schemeClr val="tx1">
                    <a:lumMod val="75000"/>
                    <a:lumOff val="25000"/>
                  </a:schemeClr>
                </a:solidFill>
                <a:latin typeface="Arial" panose="020B0604020202020204" pitchFamily="34" charset="0"/>
                <a:ea typeface="+mj-ea"/>
                <a:cs typeface="Arial" panose="020B0604020202020204" pitchFamily="34" charset="0"/>
              </a:defRPr>
            </a:lvl1pPr>
          </a:lstStyle>
          <a:p>
            <a:pPr defTabSz="914400"/>
            <a:r>
              <a:rPr lang="en-US" sz="4000" kern="0" dirty="0"/>
              <a:t>STUDENTS</a:t>
            </a:r>
            <a:endParaRPr lang="en-AU" sz="4000" kern="0" dirty="0"/>
          </a:p>
        </p:txBody>
      </p:sp>
      <p:sp>
        <p:nvSpPr>
          <p:cNvPr id="3" name="Text Placeholder 2">
            <a:extLst>
              <a:ext uri="{FF2B5EF4-FFF2-40B4-BE49-F238E27FC236}">
                <a16:creationId xmlns:a16="http://schemas.microsoft.com/office/drawing/2014/main" id="{3565DF88-45A8-42C5-B63A-BB247054B31A}"/>
              </a:ext>
            </a:extLst>
          </p:cNvPr>
          <p:cNvSpPr>
            <a:spLocks noGrp="1"/>
          </p:cNvSpPr>
          <p:nvPr>
            <p:ph type="body" sz="half" idx="2"/>
          </p:nvPr>
        </p:nvSpPr>
        <p:spPr/>
        <p:txBody>
          <a:bodyPr lIns="91440" tIns="45720" rIns="91440" bIns="45720" anchor="t"/>
          <a:lstStyle/>
          <a:p>
            <a:pPr>
              <a:spcBef>
                <a:spcPts val="1200"/>
              </a:spcBef>
            </a:pPr>
            <a:r>
              <a:rPr lang="en-US" sz="2800" dirty="0">
                <a:latin typeface="Arial"/>
                <a:cs typeface="Arial"/>
              </a:rPr>
              <a:t>Learning about challenges to the health, wellbeing and safety of others and our earth can be hard. If you are feeling worried or upset about anything you have learnt about through this resource, make sure you talk to your teacher or trusted adult. They can share your concerns via our </a:t>
            </a:r>
            <a:r>
              <a:rPr lang="en-US" sz="2800" dirty="0">
                <a:solidFill>
                  <a:srgbClr val="00B0F0"/>
                </a:solidFill>
                <a:latin typeface="Arial"/>
                <a:cs typeface="Arial"/>
                <a:hlinkClick r:id="rId3">
                  <a:extLst>
                    <a:ext uri="{A12FA001-AC4F-418D-AE19-62706E023703}">
                      <ahyp:hlinkClr xmlns:ahyp="http://schemas.microsoft.com/office/drawing/2018/hyperlinkcolor" val="tx"/>
                    </a:ext>
                  </a:extLst>
                </a:hlinkClick>
              </a:rPr>
              <a:t>website</a:t>
            </a:r>
            <a:r>
              <a:rPr lang="en-US" sz="2800" dirty="0">
                <a:latin typeface="Arial"/>
                <a:cs typeface="Arial"/>
              </a:rPr>
              <a:t>. ​</a:t>
            </a:r>
            <a:endParaRPr lang="en-US">
              <a:latin typeface="Arial"/>
              <a:cs typeface="Arial"/>
            </a:endParaRPr>
          </a:p>
          <a:p>
            <a:pPr rtl="0" fontAlgn="base">
              <a:spcBef>
                <a:spcPts val="1200"/>
              </a:spcBef>
            </a:pPr>
            <a:r>
              <a:rPr lang="en-US" sz="2800" dirty="0"/>
              <a:t>Do you have an idea for how Caritas Australia can improve our school resources? We would love to hear it! Please email </a:t>
            </a:r>
            <a:r>
              <a:rPr lang="en-US" sz="2800" u="sng" dirty="0">
                <a:solidFill>
                  <a:srgbClr val="00B0F0"/>
                </a:solidFill>
                <a:hlinkClick r:id="rId4">
                  <a:extLst>
                    <a:ext uri="{A12FA001-AC4F-418D-AE19-62706E023703}">
                      <ahyp:hlinkClr xmlns:ahyp="http://schemas.microsoft.com/office/drawing/2018/hyperlinkcolor" val="tx"/>
                    </a:ext>
                  </a:extLst>
                </a:hlinkClick>
              </a:rPr>
              <a:t>education@caritas.org.au</a:t>
            </a:r>
            <a:r>
              <a:rPr lang="en-US" sz="2800" dirty="0"/>
              <a:t> ​</a:t>
            </a:r>
          </a:p>
          <a:p>
            <a:endParaRPr lang="en-AU" dirty="0"/>
          </a:p>
        </p:txBody>
      </p:sp>
    </p:spTree>
    <p:extLst>
      <p:ext uri="{BB962C8B-B14F-4D97-AF65-F5344CB8AC3E}">
        <p14:creationId xmlns:p14="http://schemas.microsoft.com/office/powerpoint/2010/main" val="345664285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Placeholder 14" descr="A close-up of colourful, round-woven pandanus mats.">
            <a:extLst>
              <a:ext uri="{FF2B5EF4-FFF2-40B4-BE49-F238E27FC236}">
                <a16:creationId xmlns:a16="http://schemas.microsoft.com/office/drawing/2014/main" id="{ADFDAB2D-209C-4A6E-9E01-001C76CE80CE}"/>
              </a:ext>
            </a:extLst>
          </p:cNvPr>
          <p:cNvPicPr>
            <a:picLocks noGrp="1" noChangeAspect="1"/>
          </p:cNvPicPr>
          <p:nvPr>
            <p:ph type="pic" sz="quarter" idx="10"/>
          </p:nvPr>
        </p:nvPicPr>
        <p:blipFill>
          <a:blip r:embed="rId3" cstate="hqprint">
            <a:extLst>
              <a:ext uri="{28A0092B-C50C-407E-A947-70E740481C1C}">
                <a14:useLocalDpi xmlns:a14="http://schemas.microsoft.com/office/drawing/2010/main"/>
              </a:ext>
            </a:extLst>
          </a:blip>
          <a:srcRect/>
          <a:stretch>
            <a:fillRect/>
          </a:stretch>
        </p:blipFill>
        <p:spPr/>
      </p:pic>
      <p:sp>
        <p:nvSpPr>
          <p:cNvPr id="3" name="Title 2">
            <a:extLst>
              <a:ext uri="{FF2B5EF4-FFF2-40B4-BE49-F238E27FC236}">
                <a16:creationId xmlns:a16="http://schemas.microsoft.com/office/drawing/2014/main" id="{7E7875A6-D030-4356-8215-FE23A92BAA7D}"/>
              </a:ext>
            </a:extLst>
          </p:cNvPr>
          <p:cNvSpPr>
            <a:spLocks noGrp="1"/>
          </p:cNvSpPr>
          <p:nvPr>
            <p:ph type="title"/>
          </p:nvPr>
        </p:nvSpPr>
        <p:spPr>
          <a:xfrm>
            <a:off x="7783477" y="1537370"/>
            <a:ext cx="3687445" cy="868932"/>
          </a:xfrm>
        </p:spPr>
        <p:txBody>
          <a:bodyPr/>
          <a:lstStyle/>
          <a:p>
            <a:pPr algn="r"/>
            <a:r>
              <a:rPr lang="en-US" dirty="0"/>
              <a:t>SEE</a:t>
            </a:r>
            <a:br>
              <a:rPr lang="en-US" sz="6600" dirty="0"/>
            </a:br>
            <a:r>
              <a:rPr lang="en-US" dirty="0"/>
              <a:t>judge</a:t>
            </a:r>
            <a:br>
              <a:rPr lang="en-US" dirty="0"/>
            </a:br>
            <a:r>
              <a:rPr lang="en-US" dirty="0"/>
              <a:t>act</a:t>
            </a:r>
            <a:br>
              <a:rPr lang="en-US" dirty="0"/>
            </a:br>
            <a:r>
              <a:rPr lang="en-US" sz="6600" dirty="0"/>
              <a:t>pray</a:t>
            </a:r>
          </a:p>
        </p:txBody>
      </p:sp>
      <p:sp>
        <p:nvSpPr>
          <p:cNvPr id="6" name="Text Placeholder 5">
            <a:extLst>
              <a:ext uri="{FF2B5EF4-FFF2-40B4-BE49-F238E27FC236}">
                <a16:creationId xmlns:a16="http://schemas.microsoft.com/office/drawing/2014/main" id="{5FB00FDE-6234-4789-A81B-688242FB344A}"/>
              </a:ext>
            </a:extLst>
          </p:cNvPr>
          <p:cNvSpPr>
            <a:spLocks noGrp="1"/>
          </p:cNvSpPr>
          <p:nvPr>
            <p:ph type="body" sz="quarter" idx="11"/>
          </p:nvPr>
        </p:nvSpPr>
        <p:spPr>
          <a:xfrm>
            <a:off x="183492" y="5939330"/>
            <a:ext cx="4847861" cy="247722"/>
          </a:xfrm>
        </p:spPr>
        <p:txBody>
          <a:bodyPr/>
          <a:lstStyle/>
          <a:p>
            <a:pPr algn="l"/>
            <a:r>
              <a:rPr lang="en-US" sz="900"/>
              <a:t>Photo: Richard Wainwright/Caritas Australia</a:t>
            </a:r>
            <a:endParaRPr lang="en-AU" sz="900"/>
          </a:p>
        </p:txBody>
      </p:sp>
    </p:spTree>
    <p:extLst>
      <p:ext uri="{BB962C8B-B14F-4D97-AF65-F5344CB8AC3E}">
        <p14:creationId xmlns:p14="http://schemas.microsoft.com/office/powerpoint/2010/main" val="152413019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C8C4E50-D9F3-456D-A715-2FF6B11FC952}"/>
              </a:ext>
            </a:extLst>
          </p:cNvPr>
          <p:cNvSpPr>
            <a:spLocks noGrp="1"/>
          </p:cNvSpPr>
          <p:nvPr>
            <p:ph type="body" sz="half" idx="2"/>
          </p:nvPr>
        </p:nvSpPr>
        <p:spPr>
          <a:xfrm>
            <a:off x="590080" y="1993223"/>
            <a:ext cx="11011839" cy="3490410"/>
          </a:xfrm>
        </p:spPr>
        <p:txBody>
          <a:bodyPr lIns="91440" tIns="45720" rIns="91440" bIns="45720" anchor="t"/>
          <a:lstStyle/>
          <a:p>
            <a:r>
              <a:rPr lang="en-AU" sz="3200"/>
              <a:t>God, you make us</a:t>
            </a:r>
          </a:p>
          <a:p>
            <a:r>
              <a:rPr lang="en-US" sz="3200"/>
              <a:t>and give life and breath to all.</a:t>
            </a:r>
          </a:p>
          <a:p>
            <a:r>
              <a:rPr lang="en-US" sz="3200"/>
              <a:t>Quieten us to hear First Nations’ voices </a:t>
            </a:r>
          </a:p>
          <a:p>
            <a:pPr>
              <a:spcAft>
                <a:spcPts val="1200"/>
              </a:spcAft>
            </a:pPr>
            <a:r>
              <a:rPr lang="en-US" sz="3200"/>
              <a:t>as they speak wisdom and truth.</a:t>
            </a:r>
            <a:endParaRPr lang="en-US" sz="3200" b="1"/>
          </a:p>
          <a:p>
            <a:r>
              <a:rPr lang="en-US" sz="3200" b="1"/>
              <a:t>Amen.</a:t>
            </a:r>
          </a:p>
        </p:txBody>
      </p:sp>
      <p:sp>
        <p:nvSpPr>
          <p:cNvPr id="5" name="Title 4">
            <a:extLst>
              <a:ext uri="{FF2B5EF4-FFF2-40B4-BE49-F238E27FC236}">
                <a16:creationId xmlns:a16="http://schemas.microsoft.com/office/drawing/2014/main" id="{AA2DA02F-1A51-47BB-B8C0-92D2B2F6FB5A}"/>
              </a:ext>
            </a:extLst>
          </p:cNvPr>
          <p:cNvSpPr>
            <a:spLocks noGrp="1"/>
          </p:cNvSpPr>
          <p:nvPr>
            <p:ph type="title"/>
          </p:nvPr>
        </p:nvSpPr>
        <p:spPr/>
        <p:txBody>
          <a:bodyPr anchor="ctr"/>
          <a:lstStyle/>
          <a:p>
            <a:r>
              <a:rPr lang="en-US" sz="4000"/>
              <a:t>PRAY</a:t>
            </a:r>
            <a:endParaRPr lang="en-AU" sz="4000"/>
          </a:p>
        </p:txBody>
      </p:sp>
      <p:pic>
        <p:nvPicPr>
          <p:cNvPr id="4" name="Picture 3" descr="A drawing of a Eucalypt stem, with leaves, gum nuts and blossoms.">
            <a:extLst>
              <a:ext uri="{FF2B5EF4-FFF2-40B4-BE49-F238E27FC236}">
                <a16:creationId xmlns:a16="http://schemas.microsoft.com/office/drawing/2014/main" id="{80A6E990-5067-4ED4-9D61-75499A84D56B}"/>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9638628" y="1552548"/>
            <a:ext cx="2090261" cy="3931085"/>
          </a:xfrm>
          <a:prstGeom prst="rect">
            <a:avLst/>
          </a:prstGeom>
        </p:spPr>
      </p:pic>
    </p:spTree>
    <p:extLst>
      <p:ext uri="{BB962C8B-B14F-4D97-AF65-F5344CB8AC3E}">
        <p14:creationId xmlns:p14="http://schemas.microsoft.com/office/powerpoint/2010/main" val="157755581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C8C4E50-D9F3-456D-A715-2FF6B11FC952}"/>
              </a:ext>
            </a:extLst>
          </p:cNvPr>
          <p:cNvSpPr>
            <a:spLocks noGrp="1"/>
          </p:cNvSpPr>
          <p:nvPr>
            <p:ph type="body" sz="half" idx="2"/>
          </p:nvPr>
        </p:nvSpPr>
        <p:spPr>
          <a:xfrm>
            <a:off x="590080" y="1993223"/>
            <a:ext cx="11011839" cy="3490410"/>
          </a:xfrm>
        </p:spPr>
        <p:txBody>
          <a:bodyPr lIns="91440" tIns="45720" rIns="91440" bIns="45720" anchor="t"/>
          <a:lstStyle/>
          <a:p>
            <a:r>
              <a:rPr lang="en-US" sz="3200"/>
              <a:t>God, you love us</a:t>
            </a:r>
          </a:p>
          <a:p>
            <a:r>
              <a:rPr lang="en-US" sz="3200"/>
              <a:t>and lead the way to justice. </a:t>
            </a:r>
          </a:p>
          <a:p>
            <a:r>
              <a:rPr lang="en-US" sz="3200"/>
              <a:t>Stir us to solidarity with First Nations Peoples</a:t>
            </a:r>
          </a:p>
          <a:p>
            <a:pPr>
              <a:spcAft>
                <a:spcPts val="1200"/>
              </a:spcAft>
            </a:pPr>
            <a:r>
              <a:rPr lang="en-US" sz="3200"/>
              <a:t>as they rally for their rights to be upheld.</a:t>
            </a:r>
            <a:endParaRPr lang="en-US" sz="3200" b="1"/>
          </a:p>
          <a:p>
            <a:r>
              <a:rPr lang="en-US" sz="3200" b="1"/>
              <a:t>Amen.</a:t>
            </a:r>
          </a:p>
        </p:txBody>
      </p:sp>
      <p:sp>
        <p:nvSpPr>
          <p:cNvPr id="5" name="Title 4">
            <a:extLst>
              <a:ext uri="{FF2B5EF4-FFF2-40B4-BE49-F238E27FC236}">
                <a16:creationId xmlns:a16="http://schemas.microsoft.com/office/drawing/2014/main" id="{AA2DA02F-1A51-47BB-B8C0-92D2B2F6FB5A}"/>
              </a:ext>
            </a:extLst>
          </p:cNvPr>
          <p:cNvSpPr>
            <a:spLocks noGrp="1"/>
          </p:cNvSpPr>
          <p:nvPr>
            <p:ph type="title"/>
          </p:nvPr>
        </p:nvSpPr>
        <p:spPr/>
        <p:txBody>
          <a:bodyPr anchor="ctr"/>
          <a:lstStyle/>
          <a:p>
            <a:r>
              <a:rPr lang="en-US" sz="4000"/>
              <a:t>PRAY</a:t>
            </a:r>
            <a:endParaRPr lang="en-AU" sz="4000"/>
          </a:p>
        </p:txBody>
      </p:sp>
      <p:pic>
        <p:nvPicPr>
          <p:cNvPr id="8" name="Picture 7" descr="A drawing of a Eucalypt stem, with leaves, gum nuts and blossoms.">
            <a:extLst>
              <a:ext uri="{FF2B5EF4-FFF2-40B4-BE49-F238E27FC236}">
                <a16:creationId xmlns:a16="http://schemas.microsoft.com/office/drawing/2014/main" id="{36B7152E-5483-4968-A5EF-002336443693}"/>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9638628" y="1552548"/>
            <a:ext cx="2090261" cy="3931085"/>
          </a:xfrm>
          <a:prstGeom prst="rect">
            <a:avLst/>
          </a:prstGeom>
        </p:spPr>
      </p:pic>
    </p:spTree>
    <p:extLst>
      <p:ext uri="{BB962C8B-B14F-4D97-AF65-F5344CB8AC3E}">
        <p14:creationId xmlns:p14="http://schemas.microsoft.com/office/powerpoint/2010/main" val="411977597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C8C4E50-D9F3-456D-A715-2FF6B11FC952}"/>
              </a:ext>
            </a:extLst>
          </p:cNvPr>
          <p:cNvSpPr>
            <a:spLocks noGrp="1"/>
          </p:cNvSpPr>
          <p:nvPr>
            <p:ph type="body" sz="half" idx="2"/>
          </p:nvPr>
        </p:nvSpPr>
        <p:spPr>
          <a:xfrm>
            <a:off x="590080" y="1993223"/>
            <a:ext cx="11011839" cy="3490410"/>
          </a:xfrm>
        </p:spPr>
        <p:txBody>
          <a:bodyPr lIns="91440" tIns="45720" rIns="91440" bIns="45720" anchor="t"/>
          <a:lstStyle/>
          <a:p>
            <a:r>
              <a:rPr lang="en-US" sz="3200"/>
              <a:t>God, you renew us </a:t>
            </a:r>
          </a:p>
          <a:p>
            <a:r>
              <a:rPr lang="en-US" sz="3200"/>
              <a:t>and long for creation’s flourishing.</a:t>
            </a:r>
          </a:p>
          <a:p>
            <a:r>
              <a:rPr lang="en-US" sz="3200"/>
              <a:t>Reconcile us, one to another</a:t>
            </a:r>
          </a:p>
          <a:p>
            <a:pPr>
              <a:spcAft>
                <a:spcPts val="1200"/>
              </a:spcAft>
            </a:pPr>
            <a:r>
              <a:rPr lang="en-US" sz="3200"/>
              <a:t>so we can build a future with hope.</a:t>
            </a:r>
          </a:p>
          <a:p>
            <a:r>
              <a:rPr lang="en-AU" sz="3200" b="1"/>
              <a:t>Amen. </a:t>
            </a:r>
          </a:p>
        </p:txBody>
      </p:sp>
      <p:sp>
        <p:nvSpPr>
          <p:cNvPr id="5" name="Title 4">
            <a:extLst>
              <a:ext uri="{FF2B5EF4-FFF2-40B4-BE49-F238E27FC236}">
                <a16:creationId xmlns:a16="http://schemas.microsoft.com/office/drawing/2014/main" id="{AA2DA02F-1A51-47BB-B8C0-92D2B2F6FB5A}"/>
              </a:ext>
            </a:extLst>
          </p:cNvPr>
          <p:cNvSpPr>
            <a:spLocks noGrp="1"/>
          </p:cNvSpPr>
          <p:nvPr>
            <p:ph type="title"/>
          </p:nvPr>
        </p:nvSpPr>
        <p:spPr/>
        <p:txBody>
          <a:bodyPr anchor="ctr"/>
          <a:lstStyle/>
          <a:p>
            <a:r>
              <a:rPr lang="en-US" sz="4000"/>
              <a:t>PRAY</a:t>
            </a:r>
            <a:endParaRPr lang="en-AU" sz="4000"/>
          </a:p>
        </p:txBody>
      </p:sp>
      <p:pic>
        <p:nvPicPr>
          <p:cNvPr id="9" name="Picture 8" descr="A drawing of a Eucalypt stem, with leaves, gum nuts and blossoms.">
            <a:extLst>
              <a:ext uri="{FF2B5EF4-FFF2-40B4-BE49-F238E27FC236}">
                <a16:creationId xmlns:a16="http://schemas.microsoft.com/office/drawing/2014/main" id="{141E5AC3-16FB-4104-A4C1-1C25805CB14B}"/>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9638628" y="1552548"/>
            <a:ext cx="2090261" cy="3931085"/>
          </a:xfrm>
          <a:prstGeom prst="rect">
            <a:avLst/>
          </a:prstGeom>
        </p:spPr>
      </p:pic>
    </p:spTree>
    <p:extLst>
      <p:ext uri="{BB962C8B-B14F-4D97-AF65-F5344CB8AC3E}">
        <p14:creationId xmlns:p14="http://schemas.microsoft.com/office/powerpoint/2010/main" val="40991481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g object 17">
            <a:extLst>
              <a:ext uri="{FF2B5EF4-FFF2-40B4-BE49-F238E27FC236}">
                <a16:creationId xmlns:a16="http://schemas.microsoft.com/office/drawing/2014/main" id="{1A7E4A2C-B20C-8C4D-A6F0-CE14D79E3113}"/>
              </a:ext>
            </a:extLst>
          </p:cNvPr>
          <p:cNvSpPr/>
          <p:nvPr/>
        </p:nvSpPr>
        <p:spPr>
          <a:xfrm>
            <a:off x="4009875" y="2250317"/>
            <a:ext cx="318334" cy="317887"/>
          </a:xfrm>
          <a:custGeom>
            <a:avLst/>
            <a:gdLst/>
            <a:ahLst/>
            <a:cxnLst/>
            <a:rect l="l" t="t" r="r" b="b"/>
            <a:pathLst>
              <a:path w="452754" h="452120">
                <a:moveTo>
                  <a:pt x="452742" y="180340"/>
                </a:moveTo>
                <a:lnTo>
                  <a:pt x="272135" y="180340"/>
                </a:lnTo>
                <a:lnTo>
                  <a:pt x="272135" y="0"/>
                </a:lnTo>
                <a:lnTo>
                  <a:pt x="180619" y="0"/>
                </a:lnTo>
                <a:lnTo>
                  <a:pt x="180619" y="180340"/>
                </a:lnTo>
                <a:lnTo>
                  <a:pt x="0" y="180340"/>
                </a:lnTo>
                <a:lnTo>
                  <a:pt x="0" y="271780"/>
                </a:lnTo>
                <a:lnTo>
                  <a:pt x="180619" y="271780"/>
                </a:lnTo>
                <a:lnTo>
                  <a:pt x="180619" y="452120"/>
                </a:lnTo>
                <a:lnTo>
                  <a:pt x="272135" y="452120"/>
                </a:lnTo>
                <a:lnTo>
                  <a:pt x="272135" y="271780"/>
                </a:lnTo>
                <a:lnTo>
                  <a:pt x="452742" y="271780"/>
                </a:lnTo>
                <a:lnTo>
                  <a:pt x="452742" y="180340"/>
                </a:lnTo>
                <a:close/>
              </a:path>
            </a:pathLst>
          </a:custGeom>
          <a:solidFill>
            <a:srgbClr val="FFFFFF"/>
          </a:solidFill>
        </p:spPr>
        <p:txBody>
          <a:bodyPr wrap="square" lIns="0" tIns="0" rIns="0" bIns="0" rtlCol="0"/>
          <a:lstStyle/>
          <a:p>
            <a:endParaRPr sz="1266"/>
          </a:p>
        </p:txBody>
      </p:sp>
      <p:sp>
        <p:nvSpPr>
          <p:cNvPr id="4" name="TextBox 3">
            <a:extLst>
              <a:ext uri="{FF2B5EF4-FFF2-40B4-BE49-F238E27FC236}">
                <a16:creationId xmlns:a16="http://schemas.microsoft.com/office/drawing/2014/main" id="{F4D89453-3D27-FC41-B4F5-67302E9167F0}"/>
              </a:ext>
            </a:extLst>
          </p:cNvPr>
          <p:cNvSpPr txBox="1"/>
          <p:nvPr/>
        </p:nvSpPr>
        <p:spPr>
          <a:xfrm>
            <a:off x="4261870" y="2532025"/>
            <a:ext cx="4649582" cy="590033"/>
          </a:xfrm>
          <a:prstGeom prst="rect">
            <a:avLst/>
          </a:prstGeom>
          <a:noFill/>
        </p:spPr>
        <p:txBody>
          <a:bodyPr wrap="square" rtlCol="0">
            <a:spAutoFit/>
          </a:bodyPr>
          <a:lstStyle/>
          <a:p>
            <a:r>
              <a:rPr lang="en-US" sz="3234" b="1">
                <a:solidFill>
                  <a:schemeClr val="bg1"/>
                </a:solidFill>
                <a:latin typeface="Arial" panose="020B0604020202020204" pitchFamily="34" charset="0"/>
              </a:rPr>
              <a:t>END POVERTY</a:t>
            </a:r>
          </a:p>
        </p:txBody>
      </p:sp>
      <p:sp>
        <p:nvSpPr>
          <p:cNvPr id="5" name="TextBox 4">
            <a:extLst>
              <a:ext uri="{FF2B5EF4-FFF2-40B4-BE49-F238E27FC236}">
                <a16:creationId xmlns:a16="http://schemas.microsoft.com/office/drawing/2014/main" id="{E5415296-8344-1440-832E-609648B77BB3}"/>
              </a:ext>
            </a:extLst>
          </p:cNvPr>
          <p:cNvSpPr txBox="1"/>
          <p:nvPr/>
        </p:nvSpPr>
        <p:spPr>
          <a:xfrm>
            <a:off x="4261870" y="2964980"/>
            <a:ext cx="4649582" cy="590033"/>
          </a:xfrm>
          <a:prstGeom prst="rect">
            <a:avLst/>
          </a:prstGeom>
          <a:noFill/>
        </p:spPr>
        <p:txBody>
          <a:bodyPr wrap="square" rtlCol="0">
            <a:spAutoFit/>
          </a:bodyPr>
          <a:lstStyle/>
          <a:p>
            <a:r>
              <a:rPr lang="en-US" sz="3234" b="1">
                <a:solidFill>
                  <a:schemeClr val="bg1"/>
                </a:solidFill>
                <a:latin typeface="Arial" panose="020B0604020202020204" pitchFamily="34" charset="0"/>
              </a:rPr>
              <a:t>PROMOTE JUSTICE</a:t>
            </a:r>
          </a:p>
        </p:txBody>
      </p:sp>
      <p:sp>
        <p:nvSpPr>
          <p:cNvPr id="6" name="TextBox 5">
            <a:extLst>
              <a:ext uri="{FF2B5EF4-FFF2-40B4-BE49-F238E27FC236}">
                <a16:creationId xmlns:a16="http://schemas.microsoft.com/office/drawing/2014/main" id="{3881D93A-49AA-8C40-ABDD-BE6D26E9BDE2}"/>
              </a:ext>
            </a:extLst>
          </p:cNvPr>
          <p:cNvSpPr txBox="1"/>
          <p:nvPr/>
        </p:nvSpPr>
        <p:spPr>
          <a:xfrm>
            <a:off x="4261870" y="3438456"/>
            <a:ext cx="3807737" cy="590033"/>
          </a:xfrm>
          <a:prstGeom prst="rect">
            <a:avLst/>
          </a:prstGeom>
          <a:noFill/>
        </p:spPr>
        <p:txBody>
          <a:bodyPr wrap="square" rtlCol="0">
            <a:spAutoFit/>
          </a:bodyPr>
          <a:lstStyle/>
          <a:p>
            <a:r>
              <a:rPr lang="en-US" sz="3234" b="1">
                <a:solidFill>
                  <a:schemeClr val="bg1"/>
                </a:solidFill>
                <a:latin typeface="Arial" panose="020B0604020202020204" pitchFamily="34" charset="0"/>
              </a:rPr>
              <a:t>UPHOLD DIGNITY</a:t>
            </a:r>
          </a:p>
        </p:txBody>
      </p:sp>
      <p:sp>
        <p:nvSpPr>
          <p:cNvPr id="10" name="bg object 21">
            <a:extLst>
              <a:ext uri="{FF2B5EF4-FFF2-40B4-BE49-F238E27FC236}">
                <a16:creationId xmlns:a16="http://schemas.microsoft.com/office/drawing/2014/main" id="{AA5C0B38-4084-9247-B87E-FCE36D6181DF}"/>
              </a:ext>
            </a:extLst>
          </p:cNvPr>
          <p:cNvSpPr>
            <a:spLocks noChangeAspect="1"/>
          </p:cNvSpPr>
          <p:nvPr/>
        </p:nvSpPr>
        <p:spPr>
          <a:xfrm>
            <a:off x="7971177" y="3692770"/>
            <a:ext cx="213881" cy="213591"/>
          </a:xfrm>
          <a:prstGeom prst="rect">
            <a:avLst/>
          </a:prstGeom>
          <a:blipFill>
            <a:blip r:embed="rId3" cstate="print"/>
            <a:stretch>
              <a:fillRect/>
            </a:stretch>
          </a:blipFill>
        </p:spPr>
        <p:txBody>
          <a:bodyPr wrap="square" lIns="0" tIns="0" rIns="0" bIns="0" rtlCol="0"/>
          <a:lstStyle/>
          <a:p>
            <a:endParaRPr sz="1266"/>
          </a:p>
        </p:txBody>
      </p:sp>
    </p:spTree>
    <p:extLst>
      <p:ext uri="{BB962C8B-B14F-4D97-AF65-F5344CB8AC3E}">
        <p14:creationId xmlns:p14="http://schemas.microsoft.com/office/powerpoint/2010/main" val="298843799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15">
            <a:extLst>
              <a:ext uri="{FF2B5EF4-FFF2-40B4-BE49-F238E27FC236}">
                <a16:creationId xmlns:a16="http://schemas.microsoft.com/office/drawing/2014/main" id="{E89E5A39-7635-BF4C-BD10-A026C2FF4B13}"/>
              </a:ext>
            </a:extLst>
          </p:cNvPr>
          <p:cNvSpPr txBox="1">
            <a:spLocks noChangeAspect="1"/>
          </p:cNvSpPr>
          <p:nvPr/>
        </p:nvSpPr>
        <p:spPr>
          <a:xfrm>
            <a:off x="4232684" y="2335786"/>
            <a:ext cx="3726634" cy="515167"/>
          </a:xfrm>
          <a:prstGeom prst="rect">
            <a:avLst/>
          </a:prstGeom>
        </p:spPr>
        <p:txBody>
          <a:bodyPr>
            <a:noAutofit/>
          </a:bodyPr>
          <a:lstStyle>
            <a:lvl1pPr marL="0" indent="0" algn="ctr" eaLnBrk="1" hangingPunct="1">
              <a:buFontTx/>
              <a:buNone/>
              <a:defRPr sz="4000" b="1" baseline="0">
                <a:solidFill>
                  <a:schemeClr val="bg1"/>
                </a:solidFill>
                <a:latin typeface="Arial"/>
                <a:ea typeface="+mn-ea"/>
                <a:cs typeface="Arial"/>
              </a:defRPr>
            </a:lvl1pPr>
            <a:lvl2pPr marL="342900" indent="0" eaLnBrk="1" hangingPunct="1">
              <a:buFontTx/>
              <a:buNone/>
              <a:defRPr sz="1050">
                <a:latin typeface=""/>
                <a:ea typeface="+mn-ea"/>
                <a:cs typeface="+mn-cs"/>
              </a:defRPr>
            </a:lvl2pPr>
            <a:lvl3pPr marL="685800" indent="0" eaLnBrk="1" hangingPunct="1">
              <a:buFontTx/>
              <a:buNone/>
              <a:defRPr sz="1050">
                <a:latin typeface=""/>
                <a:ea typeface="+mn-ea"/>
                <a:cs typeface="+mn-cs"/>
              </a:defRPr>
            </a:lvl3pPr>
            <a:lvl4pPr marL="1028700" indent="0" eaLnBrk="1" hangingPunct="1">
              <a:buFontTx/>
              <a:buNone/>
              <a:defRPr sz="1050">
                <a:latin typeface=""/>
                <a:ea typeface="+mn-ea"/>
                <a:cs typeface="+mn-cs"/>
              </a:defRPr>
            </a:lvl4pPr>
            <a:lvl5pPr marL="1371600" indent="0" eaLnBrk="1" hangingPunct="1">
              <a:buFontTx/>
              <a:buNone/>
              <a:defRPr sz="1050">
                <a:latin typeface=""/>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a:lstStyle>
          <a:p>
            <a:r>
              <a:rPr lang="en-AU" sz="4219" kern="0"/>
              <a:t>Thank You</a:t>
            </a:r>
          </a:p>
        </p:txBody>
      </p:sp>
      <p:sp>
        <p:nvSpPr>
          <p:cNvPr id="8" name="bg object 17">
            <a:extLst>
              <a:ext uri="{FF2B5EF4-FFF2-40B4-BE49-F238E27FC236}">
                <a16:creationId xmlns:a16="http://schemas.microsoft.com/office/drawing/2014/main" id="{E85416CE-4E43-534F-AAFF-0F89C0D2DAA5}"/>
              </a:ext>
            </a:extLst>
          </p:cNvPr>
          <p:cNvSpPr>
            <a:spLocks noChangeAspect="1"/>
          </p:cNvSpPr>
          <p:nvPr/>
        </p:nvSpPr>
        <p:spPr>
          <a:xfrm>
            <a:off x="4232684" y="2117804"/>
            <a:ext cx="355250" cy="353858"/>
          </a:xfrm>
          <a:custGeom>
            <a:avLst/>
            <a:gdLst/>
            <a:ahLst/>
            <a:cxnLst/>
            <a:rect l="l" t="t" r="r" b="b"/>
            <a:pathLst>
              <a:path w="452754" h="452120">
                <a:moveTo>
                  <a:pt x="452742" y="180340"/>
                </a:moveTo>
                <a:lnTo>
                  <a:pt x="272135" y="180340"/>
                </a:lnTo>
                <a:lnTo>
                  <a:pt x="272135" y="0"/>
                </a:lnTo>
                <a:lnTo>
                  <a:pt x="180619" y="0"/>
                </a:lnTo>
                <a:lnTo>
                  <a:pt x="180619" y="180340"/>
                </a:lnTo>
                <a:lnTo>
                  <a:pt x="0" y="180340"/>
                </a:lnTo>
                <a:lnTo>
                  <a:pt x="0" y="271780"/>
                </a:lnTo>
                <a:lnTo>
                  <a:pt x="180619" y="271780"/>
                </a:lnTo>
                <a:lnTo>
                  <a:pt x="180619" y="452120"/>
                </a:lnTo>
                <a:lnTo>
                  <a:pt x="272135" y="452120"/>
                </a:lnTo>
                <a:lnTo>
                  <a:pt x="272135" y="271780"/>
                </a:lnTo>
                <a:lnTo>
                  <a:pt x="452742" y="271780"/>
                </a:lnTo>
                <a:lnTo>
                  <a:pt x="452742" y="180340"/>
                </a:lnTo>
                <a:close/>
              </a:path>
            </a:pathLst>
          </a:custGeom>
          <a:solidFill>
            <a:srgbClr val="FFFFFF"/>
          </a:solidFill>
        </p:spPr>
        <p:txBody>
          <a:bodyPr wrap="square" lIns="0" tIns="0" rIns="0" bIns="0" rtlCol="0"/>
          <a:lstStyle/>
          <a:p>
            <a:endParaRPr sz="1266"/>
          </a:p>
        </p:txBody>
      </p:sp>
      <p:sp>
        <p:nvSpPr>
          <p:cNvPr id="9" name="bg object 21">
            <a:extLst>
              <a:ext uri="{FF2B5EF4-FFF2-40B4-BE49-F238E27FC236}">
                <a16:creationId xmlns:a16="http://schemas.microsoft.com/office/drawing/2014/main" id="{DC6E23B0-0E36-9443-BCBF-EBD78DD7B176}"/>
              </a:ext>
            </a:extLst>
          </p:cNvPr>
          <p:cNvSpPr>
            <a:spLocks noChangeAspect="1"/>
          </p:cNvSpPr>
          <p:nvPr/>
        </p:nvSpPr>
        <p:spPr>
          <a:xfrm>
            <a:off x="7596142" y="2678929"/>
            <a:ext cx="248675" cy="248338"/>
          </a:xfrm>
          <a:prstGeom prst="rect">
            <a:avLst/>
          </a:prstGeom>
          <a:blipFill>
            <a:blip r:embed="rId2" cstate="print"/>
            <a:stretch>
              <a:fillRect/>
            </a:stretch>
          </a:blipFill>
        </p:spPr>
        <p:txBody>
          <a:bodyPr wrap="square" lIns="0" tIns="0" rIns="0" bIns="0" rtlCol="0"/>
          <a:lstStyle/>
          <a:p>
            <a:endParaRPr sz="1266"/>
          </a:p>
        </p:txBody>
      </p:sp>
      <p:grpSp>
        <p:nvGrpSpPr>
          <p:cNvPr id="3" name="Group 2">
            <a:extLst>
              <a:ext uri="{FF2B5EF4-FFF2-40B4-BE49-F238E27FC236}">
                <a16:creationId xmlns:a16="http://schemas.microsoft.com/office/drawing/2014/main" id="{158D06EC-53EE-014D-8EF1-9227E6C1D795}"/>
              </a:ext>
            </a:extLst>
          </p:cNvPr>
          <p:cNvGrpSpPr>
            <a:grpSpLocks noChangeAspect="1"/>
          </p:cNvGrpSpPr>
          <p:nvPr/>
        </p:nvGrpSpPr>
        <p:grpSpPr>
          <a:xfrm>
            <a:off x="4740862" y="3329473"/>
            <a:ext cx="2710279" cy="614984"/>
            <a:chOff x="5226547" y="5186167"/>
            <a:chExt cx="2518643" cy="571500"/>
          </a:xfrm>
        </p:grpSpPr>
        <p:pic>
          <p:nvPicPr>
            <p:cNvPr id="11" name="Picture 10">
              <a:extLst>
                <a:ext uri="{FF2B5EF4-FFF2-40B4-BE49-F238E27FC236}">
                  <a16:creationId xmlns:a16="http://schemas.microsoft.com/office/drawing/2014/main" id="{F33E0BCB-13AF-6A44-82B4-2367301ACE8A}"/>
                </a:ext>
              </a:extLst>
            </p:cNvPr>
            <p:cNvPicPr>
              <a:picLocks noChangeAspect="1"/>
            </p:cNvPicPr>
            <p:nvPr/>
          </p:nvPicPr>
          <p:blipFill>
            <a:blip r:embed="rId3"/>
            <a:stretch>
              <a:fillRect/>
            </a:stretch>
          </p:blipFill>
          <p:spPr>
            <a:xfrm>
              <a:off x="7173690" y="5186167"/>
              <a:ext cx="571500" cy="571500"/>
            </a:xfrm>
            <a:prstGeom prst="rect">
              <a:avLst/>
            </a:prstGeom>
          </p:spPr>
        </p:pic>
        <p:pic>
          <p:nvPicPr>
            <p:cNvPr id="12" name="Picture 11">
              <a:extLst>
                <a:ext uri="{FF2B5EF4-FFF2-40B4-BE49-F238E27FC236}">
                  <a16:creationId xmlns:a16="http://schemas.microsoft.com/office/drawing/2014/main" id="{4EFA7DF1-B90A-D749-AAA5-42E1BD7C93CE}"/>
                </a:ext>
              </a:extLst>
            </p:cNvPr>
            <p:cNvPicPr>
              <a:picLocks noChangeAspect="1"/>
            </p:cNvPicPr>
            <p:nvPr/>
          </p:nvPicPr>
          <p:blipFill>
            <a:blip r:embed="rId4"/>
            <a:stretch>
              <a:fillRect/>
            </a:stretch>
          </p:blipFill>
          <p:spPr>
            <a:xfrm>
              <a:off x="6216650" y="5186167"/>
              <a:ext cx="571500" cy="571500"/>
            </a:xfrm>
            <a:prstGeom prst="rect">
              <a:avLst/>
            </a:prstGeom>
          </p:spPr>
        </p:pic>
        <p:pic>
          <p:nvPicPr>
            <p:cNvPr id="13" name="Picture 12">
              <a:extLst>
                <a:ext uri="{FF2B5EF4-FFF2-40B4-BE49-F238E27FC236}">
                  <a16:creationId xmlns:a16="http://schemas.microsoft.com/office/drawing/2014/main" id="{814F9406-1887-084D-826C-C153EFDDCAC2}"/>
                </a:ext>
              </a:extLst>
            </p:cNvPr>
            <p:cNvPicPr>
              <a:picLocks noChangeAspect="1"/>
            </p:cNvPicPr>
            <p:nvPr/>
          </p:nvPicPr>
          <p:blipFill>
            <a:blip r:embed="rId5"/>
            <a:stretch>
              <a:fillRect/>
            </a:stretch>
          </p:blipFill>
          <p:spPr>
            <a:xfrm>
              <a:off x="5226547" y="5186167"/>
              <a:ext cx="571500" cy="571500"/>
            </a:xfrm>
            <a:prstGeom prst="rect">
              <a:avLst/>
            </a:prstGeom>
          </p:spPr>
        </p:pic>
      </p:grpSp>
      <p:sp>
        <p:nvSpPr>
          <p:cNvPr id="14" name="TextBox 13">
            <a:extLst>
              <a:ext uri="{FF2B5EF4-FFF2-40B4-BE49-F238E27FC236}">
                <a16:creationId xmlns:a16="http://schemas.microsoft.com/office/drawing/2014/main" id="{4741AEDF-FDFD-554F-BAA5-0DC56B841E9D}"/>
              </a:ext>
            </a:extLst>
          </p:cNvPr>
          <p:cNvSpPr txBox="1">
            <a:spLocks noChangeAspect="1"/>
          </p:cNvSpPr>
          <p:nvPr/>
        </p:nvSpPr>
        <p:spPr>
          <a:xfrm>
            <a:off x="4578114" y="4135511"/>
            <a:ext cx="3035772" cy="351956"/>
          </a:xfrm>
          <a:prstGeom prst="rect">
            <a:avLst/>
          </a:prstGeom>
          <a:noFill/>
        </p:spPr>
        <p:txBody>
          <a:bodyPr wrap="square" rtlCol="0">
            <a:spAutoFit/>
          </a:bodyPr>
          <a:lstStyle/>
          <a:p>
            <a:pPr algn="ctr" defTabSz="241093">
              <a:defRPr/>
            </a:pPr>
            <a:r>
              <a:rPr lang="en-AU" sz="1687" spc="158">
                <a:solidFill>
                  <a:schemeClr val="bg1"/>
                </a:solidFill>
                <a:latin typeface="Arial" panose="020B0604020202020204" pitchFamily="34" charset="0"/>
                <a:ea typeface="Roboto Light" pitchFamily="2" charset="0"/>
                <a:cs typeface="Arial" panose="020B0604020202020204" pitchFamily="34" charset="0"/>
              </a:rPr>
              <a:t>www.caritas.org.au</a:t>
            </a:r>
          </a:p>
        </p:txBody>
      </p:sp>
    </p:spTree>
    <p:extLst>
      <p:ext uri="{BB962C8B-B14F-4D97-AF65-F5344CB8AC3E}">
        <p14:creationId xmlns:p14="http://schemas.microsoft.com/office/powerpoint/2010/main" val="10626734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5">
            <a:extLst>
              <a:ext uri="{FF2B5EF4-FFF2-40B4-BE49-F238E27FC236}">
                <a16:creationId xmlns:a16="http://schemas.microsoft.com/office/drawing/2014/main" id="{E3B21C4A-BEA2-CB9A-7B1E-B327CE09FFFE}"/>
              </a:ext>
            </a:extLst>
          </p:cNvPr>
          <p:cNvSpPr>
            <a:spLocks noGrp="1"/>
          </p:cNvSpPr>
          <p:nvPr/>
        </p:nvSpPr>
        <p:spPr>
          <a:xfrm>
            <a:off x="1866900" y="2054623"/>
            <a:ext cx="8449066" cy="1964978"/>
          </a:xfrm>
          <a:prstGeom prst="rect">
            <a:avLst/>
          </a:prstGeom>
        </p:spPr>
        <p:txBody>
          <a:bodyPr lIns="91440" tIns="45720" rIns="91440" bIns="45720" anchor="ctr"/>
          <a:lstStyle>
            <a:lvl1pPr marL="0" indent="0" eaLnBrk="1" hangingPunct="1">
              <a:buNone/>
              <a:defRPr sz="1125" baseline="0">
                <a:solidFill>
                  <a:schemeClr val="tx1">
                    <a:lumMod val="75000"/>
                    <a:lumOff val="25000"/>
                  </a:schemeClr>
                </a:solidFill>
                <a:latin typeface="Arial" panose="020B0604020202020204" pitchFamily="34" charset="0"/>
                <a:ea typeface="+mn-ea"/>
                <a:cs typeface="Arial" panose="020B0604020202020204" pitchFamily="34" charset="0"/>
              </a:defRPr>
            </a:lvl1pPr>
            <a:lvl2pPr marL="321457" indent="0" eaLnBrk="1" hangingPunct="1">
              <a:buNone/>
              <a:defRPr sz="984">
                <a:latin typeface="+mn-lt"/>
                <a:ea typeface="+mn-ea"/>
                <a:cs typeface="+mn-cs"/>
              </a:defRPr>
            </a:lvl2pPr>
            <a:lvl3pPr marL="642915" indent="0" eaLnBrk="1" hangingPunct="1">
              <a:buNone/>
              <a:defRPr sz="844">
                <a:latin typeface="+mn-lt"/>
                <a:ea typeface="+mn-ea"/>
                <a:cs typeface="+mn-cs"/>
              </a:defRPr>
            </a:lvl3pPr>
            <a:lvl4pPr marL="964372" indent="0" eaLnBrk="1" hangingPunct="1">
              <a:buNone/>
              <a:defRPr sz="703">
                <a:latin typeface="+mn-lt"/>
                <a:ea typeface="+mn-ea"/>
                <a:cs typeface="+mn-cs"/>
              </a:defRPr>
            </a:lvl4pPr>
            <a:lvl5pPr marL="1285829" indent="0" eaLnBrk="1" hangingPunct="1">
              <a:buNone/>
              <a:defRPr sz="703">
                <a:latin typeface="+mn-lt"/>
                <a:ea typeface="+mn-ea"/>
                <a:cs typeface="+mn-cs"/>
              </a:defRPr>
            </a:lvl5pPr>
            <a:lvl6pPr marL="1607287" indent="0" eaLnBrk="1" hangingPunct="1">
              <a:buNone/>
              <a:defRPr sz="703">
                <a:latin typeface="+mn-lt"/>
                <a:ea typeface="+mn-ea"/>
                <a:cs typeface="+mn-cs"/>
              </a:defRPr>
            </a:lvl6pPr>
            <a:lvl7pPr marL="1928744" indent="0" eaLnBrk="1" hangingPunct="1">
              <a:buNone/>
              <a:defRPr sz="703">
                <a:latin typeface="+mn-lt"/>
                <a:ea typeface="+mn-ea"/>
                <a:cs typeface="+mn-cs"/>
              </a:defRPr>
            </a:lvl7pPr>
            <a:lvl8pPr marL="2250201" indent="0" eaLnBrk="1" hangingPunct="1">
              <a:buNone/>
              <a:defRPr sz="703">
                <a:latin typeface="+mn-lt"/>
                <a:ea typeface="+mn-ea"/>
                <a:cs typeface="+mn-cs"/>
              </a:defRPr>
            </a:lvl8pPr>
            <a:lvl9pPr marL="2571659" indent="0" eaLnBrk="1" hangingPunct="1">
              <a:buNone/>
              <a:defRPr sz="703">
                <a:latin typeface="+mn-lt"/>
                <a:ea typeface="+mn-ea"/>
                <a:cs typeface="+mn-cs"/>
              </a:defRPr>
            </a:lvl9pPr>
          </a:lstStyle>
          <a:p>
            <a:pPr algn="ctr">
              <a:tabLst>
                <a:tab pos="3227388" algn="l"/>
              </a:tabLst>
            </a:pPr>
            <a:r>
              <a:rPr lang="en-AU" sz="2800" b="1" dirty="0">
                <a:latin typeface="Arial"/>
                <a:ea typeface="Roboto Light"/>
                <a:cs typeface="Arial"/>
              </a:rPr>
              <a:t>First Nations people are advised that this resource and external links may contain images, voices and names of people who have died. </a:t>
            </a:r>
            <a:r>
              <a:rPr lang="en-US" sz="2800" dirty="0">
                <a:latin typeface="Arial"/>
                <a:ea typeface="Roboto Light"/>
                <a:cs typeface="Arial"/>
              </a:rPr>
              <a:t> </a:t>
            </a:r>
            <a:endParaRPr lang="en-AU" sz="2800">
              <a:latin typeface="Arial"/>
              <a:ea typeface="Roboto Light"/>
              <a:cs typeface="Arial"/>
            </a:endParaRPr>
          </a:p>
        </p:txBody>
      </p:sp>
    </p:spTree>
    <p:extLst>
      <p:ext uri="{BB962C8B-B14F-4D97-AF65-F5344CB8AC3E}">
        <p14:creationId xmlns:p14="http://schemas.microsoft.com/office/powerpoint/2010/main" val="41595163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6DD38F0-167B-4492-BB3A-49B4EE7E5BFD}"/>
              </a:ext>
            </a:extLst>
          </p:cNvPr>
          <p:cNvSpPr>
            <a:spLocks noGrp="1"/>
          </p:cNvSpPr>
          <p:nvPr>
            <p:ph type="title"/>
          </p:nvPr>
        </p:nvSpPr>
        <p:spPr>
          <a:xfrm>
            <a:off x="463868" y="246511"/>
            <a:ext cx="10516195" cy="1198818"/>
          </a:xfrm>
        </p:spPr>
        <p:txBody>
          <a:bodyPr lIns="91440" tIns="45720" rIns="91440" bIns="45720" anchor="ctr"/>
          <a:lstStyle/>
          <a:p>
            <a:r>
              <a:rPr lang="en-AU" sz="4000">
                <a:latin typeface="Arial"/>
                <a:cs typeface="Arial"/>
              </a:rPr>
              <a:t>AUSTRALIAN FIRST NATIONS RIGHTS</a:t>
            </a:r>
          </a:p>
        </p:txBody>
      </p:sp>
      <p:sp>
        <p:nvSpPr>
          <p:cNvPr id="6" name="Text Placeholder 5">
            <a:extLst>
              <a:ext uri="{FF2B5EF4-FFF2-40B4-BE49-F238E27FC236}">
                <a16:creationId xmlns:a16="http://schemas.microsoft.com/office/drawing/2014/main" id="{A9A89D34-7079-4D0C-8A29-AD7D704FD688}"/>
              </a:ext>
            </a:extLst>
          </p:cNvPr>
          <p:cNvSpPr txBox="1">
            <a:spLocks/>
          </p:cNvSpPr>
          <p:nvPr/>
        </p:nvSpPr>
        <p:spPr>
          <a:xfrm>
            <a:off x="96252" y="5924787"/>
            <a:ext cx="4847861" cy="247722"/>
          </a:xfrm>
          <a:prstGeom prst="rect">
            <a:avLst/>
          </a:prstGeom>
        </p:spPr>
        <p:txBody>
          <a:bodyPr/>
          <a:lstStyle>
            <a:lvl1pPr marL="0" eaLnBrk="1" hangingPunct="1">
              <a:defRPr baseline="0">
                <a:solidFill>
                  <a:schemeClr val="tx1">
                    <a:lumMod val="85000"/>
                    <a:lumOff val="15000"/>
                  </a:schemeClr>
                </a:solidFill>
                <a:latin typeface="+mn-lt"/>
                <a:ea typeface="+mn-ea"/>
                <a:cs typeface="+mn-cs"/>
              </a:defRPr>
            </a:lvl1pPr>
            <a:lvl2pPr marL="321457" eaLnBrk="1" hangingPunct="1">
              <a:defRPr>
                <a:latin typeface="+mn-lt"/>
                <a:ea typeface="+mn-ea"/>
                <a:cs typeface="+mn-cs"/>
              </a:defRPr>
            </a:lvl2pPr>
            <a:lvl3pPr marL="642915" eaLnBrk="1" hangingPunct="1">
              <a:defRPr>
                <a:latin typeface="+mn-lt"/>
                <a:ea typeface="+mn-ea"/>
                <a:cs typeface="+mn-cs"/>
              </a:defRPr>
            </a:lvl3pPr>
            <a:lvl4pPr marL="964372" eaLnBrk="1" hangingPunct="1">
              <a:defRPr>
                <a:latin typeface="+mn-lt"/>
                <a:ea typeface="+mn-ea"/>
                <a:cs typeface="+mn-cs"/>
              </a:defRPr>
            </a:lvl4pPr>
            <a:lvl5pPr marL="1285829" eaLnBrk="1" hangingPunct="1">
              <a:defRPr>
                <a:latin typeface="+mn-lt"/>
                <a:ea typeface="+mn-ea"/>
                <a:cs typeface="+mn-cs"/>
              </a:defRPr>
            </a:lvl5pPr>
            <a:lvl6pPr marL="1607287" eaLnBrk="1" hangingPunct="1">
              <a:defRPr>
                <a:latin typeface="+mn-lt"/>
                <a:ea typeface="+mn-ea"/>
                <a:cs typeface="+mn-cs"/>
              </a:defRPr>
            </a:lvl6pPr>
            <a:lvl7pPr marL="1928744" eaLnBrk="1" hangingPunct="1">
              <a:defRPr>
                <a:latin typeface="+mn-lt"/>
                <a:ea typeface="+mn-ea"/>
                <a:cs typeface="+mn-cs"/>
              </a:defRPr>
            </a:lvl7pPr>
            <a:lvl8pPr marL="2250201" eaLnBrk="1" hangingPunct="1">
              <a:defRPr>
                <a:latin typeface="+mn-lt"/>
                <a:ea typeface="+mn-ea"/>
                <a:cs typeface="+mn-cs"/>
              </a:defRPr>
            </a:lvl8pPr>
            <a:lvl9pPr marL="2571659" eaLnBrk="1" hangingPunct="1">
              <a:defRPr>
                <a:latin typeface="+mn-lt"/>
                <a:ea typeface="+mn-ea"/>
                <a:cs typeface="+mn-cs"/>
              </a:defRPr>
            </a:lvl9pPr>
          </a:lstStyle>
          <a:p>
            <a:pPr defTabSz="914400"/>
            <a:r>
              <a:rPr lang="en-US" sz="900" kern="0">
                <a:solidFill>
                  <a:schemeClr val="bg1"/>
                </a:solidFill>
                <a:latin typeface="Arial" panose="020B0604020202020204" pitchFamily="34" charset="0"/>
                <a:cs typeface="Arial" panose="020B0604020202020204" pitchFamily="34" charset="0"/>
              </a:rPr>
              <a:t>Photo: Richard Wainwright/Caritas Australia</a:t>
            </a:r>
            <a:endParaRPr lang="en-AU" sz="900" kern="0">
              <a:solidFill>
                <a:schemeClr val="bg1"/>
              </a:solidFill>
              <a:latin typeface="Arial" panose="020B0604020202020204" pitchFamily="34" charset="0"/>
              <a:cs typeface="Arial" panose="020B0604020202020204" pitchFamily="34" charset="0"/>
            </a:endParaRPr>
          </a:p>
        </p:txBody>
      </p:sp>
      <p:sp>
        <p:nvSpPr>
          <p:cNvPr id="7" name="Title 2">
            <a:extLst>
              <a:ext uri="{FF2B5EF4-FFF2-40B4-BE49-F238E27FC236}">
                <a16:creationId xmlns:a16="http://schemas.microsoft.com/office/drawing/2014/main" id="{574D6700-2885-46FC-8A00-CAB2CE1427DB}"/>
              </a:ext>
            </a:extLst>
          </p:cNvPr>
          <p:cNvSpPr txBox="1">
            <a:spLocks/>
          </p:cNvSpPr>
          <p:nvPr/>
        </p:nvSpPr>
        <p:spPr>
          <a:xfrm>
            <a:off x="463868" y="1624563"/>
            <a:ext cx="6193606" cy="482203"/>
          </a:xfrm>
          <a:prstGeom prst="rect">
            <a:avLst/>
          </a:prstGeom>
        </p:spPr>
        <p:txBody>
          <a:bodyPr anchor="ctr"/>
          <a:lstStyle>
            <a:lvl1pPr eaLnBrk="1" hangingPunct="1">
              <a:defRPr sz="2672" b="1" baseline="0">
                <a:solidFill>
                  <a:srgbClr val="762000"/>
                </a:solidFill>
                <a:latin typeface="Arial" panose="020B0604020202020204" pitchFamily="34" charset="0"/>
                <a:ea typeface="+mj-ea"/>
                <a:cs typeface="Arial" panose="020B0604020202020204" pitchFamily="34" charset="0"/>
              </a:defRPr>
            </a:lvl1pPr>
          </a:lstStyle>
          <a:p>
            <a:pPr defTabSz="914400"/>
            <a:r>
              <a:rPr lang="en-AU" sz="2800" b="0" kern="0"/>
              <a:t>Secondary School Resource</a:t>
            </a:r>
          </a:p>
        </p:txBody>
      </p:sp>
      <p:pic>
        <p:nvPicPr>
          <p:cNvPr id="17" name="Picture Placeholder 16" descr="A person's hands holding a pile of red dirt.">
            <a:extLst>
              <a:ext uri="{FF2B5EF4-FFF2-40B4-BE49-F238E27FC236}">
                <a16:creationId xmlns:a16="http://schemas.microsoft.com/office/drawing/2014/main" id="{36484509-A32C-4109-ACD1-DF59B460BA27}"/>
              </a:ext>
            </a:extLst>
          </p:cNvPr>
          <p:cNvPicPr>
            <a:picLocks noGrp="1" noChangeAspect="1"/>
          </p:cNvPicPr>
          <p:nvPr>
            <p:ph type="pic" sz="quarter" idx="10"/>
          </p:nvPr>
        </p:nvPicPr>
        <p:blipFill rotWithShape="1">
          <a:blip r:embed="rId3" cstate="hqprint">
            <a:extLst>
              <a:ext uri="{28A0092B-C50C-407E-A947-70E740481C1C}">
                <a14:useLocalDpi xmlns:a14="http://schemas.microsoft.com/office/drawing/2010/main"/>
              </a:ext>
            </a:extLst>
          </a:blip>
          <a:srcRect/>
          <a:stretch/>
        </p:blipFill>
        <p:spPr>
          <a:xfrm>
            <a:off x="0" y="2286001"/>
            <a:ext cx="12192000" cy="3987800"/>
          </a:xfrm>
        </p:spPr>
      </p:pic>
    </p:spTree>
    <p:extLst>
      <p:ext uri="{BB962C8B-B14F-4D97-AF65-F5344CB8AC3E}">
        <p14:creationId xmlns:p14="http://schemas.microsoft.com/office/powerpoint/2010/main" val="36601246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Placeholder 14" descr="A close-up of colourful, round-woven pandanus mats.">
            <a:extLst>
              <a:ext uri="{FF2B5EF4-FFF2-40B4-BE49-F238E27FC236}">
                <a16:creationId xmlns:a16="http://schemas.microsoft.com/office/drawing/2014/main" id="{ADFDAB2D-209C-4A6E-9E01-001C76CE80CE}"/>
              </a:ext>
            </a:extLst>
          </p:cNvPr>
          <p:cNvPicPr>
            <a:picLocks noGrp="1" noChangeAspect="1"/>
          </p:cNvPicPr>
          <p:nvPr>
            <p:ph type="pic" sz="quarter" idx="10"/>
          </p:nvPr>
        </p:nvPicPr>
        <p:blipFill>
          <a:blip r:embed="rId3" cstate="hqprint">
            <a:extLst>
              <a:ext uri="{28A0092B-C50C-407E-A947-70E740481C1C}">
                <a14:useLocalDpi xmlns:a14="http://schemas.microsoft.com/office/drawing/2010/main"/>
              </a:ext>
            </a:extLst>
          </a:blip>
          <a:srcRect/>
          <a:stretch>
            <a:fillRect/>
          </a:stretch>
        </p:blipFill>
        <p:spPr/>
      </p:pic>
      <p:sp>
        <p:nvSpPr>
          <p:cNvPr id="3" name="Title 2">
            <a:extLst>
              <a:ext uri="{FF2B5EF4-FFF2-40B4-BE49-F238E27FC236}">
                <a16:creationId xmlns:a16="http://schemas.microsoft.com/office/drawing/2014/main" id="{7E7875A6-D030-4356-8215-FE23A92BAA7D}"/>
              </a:ext>
            </a:extLst>
          </p:cNvPr>
          <p:cNvSpPr>
            <a:spLocks noGrp="1"/>
          </p:cNvSpPr>
          <p:nvPr>
            <p:ph type="title"/>
          </p:nvPr>
        </p:nvSpPr>
        <p:spPr>
          <a:xfrm>
            <a:off x="7783477" y="1499270"/>
            <a:ext cx="3687445" cy="868932"/>
          </a:xfrm>
        </p:spPr>
        <p:txBody>
          <a:bodyPr/>
          <a:lstStyle/>
          <a:p>
            <a:pPr algn="r"/>
            <a:r>
              <a:rPr lang="en-US" sz="6600" dirty="0"/>
              <a:t>SEE</a:t>
            </a:r>
            <a:br>
              <a:rPr lang="en-US" sz="6600" dirty="0"/>
            </a:br>
            <a:r>
              <a:rPr lang="en-US" dirty="0"/>
              <a:t>judge</a:t>
            </a:r>
            <a:br>
              <a:rPr lang="en-US" dirty="0"/>
            </a:br>
            <a:r>
              <a:rPr lang="en-US" dirty="0"/>
              <a:t>act</a:t>
            </a:r>
            <a:br>
              <a:rPr lang="en-US" dirty="0"/>
            </a:br>
            <a:r>
              <a:rPr lang="en-US" dirty="0"/>
              <a:t>pray</a:t>
            </a:r>
          </a:p>
        </p:txBody>
      </p:sp>
      <p:sp>
        <p:nvSpPr>
          <p:cNvPr id="6" name="Text Placeholder 5">
            <a:extLst>
              <a:ext uri="{FF2B5EF4-FFF2-40B4-BE49-F238E27FC236}">
                <a16:creationId xmlns:a16="http://schemas.microsoft.com/office/drawing/2014/main" id="{5FB00FDE-6234-4789-A81B-688242FB344A}"/>
              </a:ext>
            </a:extLst>
          </p:cNvPr>
          <p:cNvSpPr>
            <a:spLocks noGrp="1"/>
          </p:cNvSpPr>
          <p:nvPr>
            <p:ph type="body" sz="quarter" idx="11"/>
          </p:nvPr>
        </p:nvSpPr>
        <p:spPr>
          <a:xfrm>
            <a:off x="183492" y="5939330"/>
            <a:ext cx="4847861" cy="247722"/>
          </a:xfrm>
        </p:spPr>
        <p:txBody>
          <a:bodyPr/>
          <a:lstStyle/>
          <a:p>
            <a:pPr algn="l"/>
            <a:r>
              <a:rPr lang="en-US" sz="900"/>
              <a:t>Photo: Richard Wainwright/Caritas Australia</a:t>
            </a:r>
            <a:endParaRPr lang="en-AU" sz="900"/>
          </a:p>
        </p:txBody>
      </p:sp>
    </p:spTree>
    <p:extLst>
      <p:ext uri="{BB962C8B-B14F-4D97-AF65-F5344CB8AC3E}">
        <p14:creationId xmlns:p14="http://schemas.microsoft.com/office/powerpoint/2010/main" val="38309364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n outline map of Australia.&#10;">
            <a:extLst>
              <a:ext uri="{FF2B5EF4-FFF2-40B4-BE49-F238E27FC236}">
                <a16:creationId xmlns:a16="http://schemas.microsoft.com/office/drawing/2014/main" id="{2C175828-1726-4FBE-B060-2FA0796A89AD}"/>
              </a:ext>
            </a:extLst>
          </p:cNvPr>
          <p:cNvPicPr>
            <a:picLocks noChangeAspect="1"/>
          </p:cNvPicPr>
          <p:nvPr/>
        </p:nvPicPr>
        <p:blipFill rotWithShape="1">
          <a:blip r:embed="rId3" cstate="print">
            <a:duotone>
              <a:srgbClr val="C0504D">
                <a:shade val="45000"/>
                <a:satMod val="135000"/>
              </a:srgbClr>
              <a:prstClr val="white"/>
            </a:duotone>
            <a:extLst>
              <a:ext uri="{BEBA8EAE-BF5A-486C-A8C5-ECC9F3942E4B}">
                <a14:imgProps xmlns:a14="http://schemas.microsoft.com/office/drawing/2010/main">
                  <a14:imgLayer r:embed="rId4">
                    <a14:imgEffect>
                      <a14:backgroundRemoval t="6055" b="89820" l="1521" r="97718">
                        <a14:foregroundMark x1="20124" y1="30938" x2="20124" y2="30938"/>
                        <a14:foregroundMark x1="20124" y1="30938" x2="20124" y2="30938"/>
                        <a14:foregroundMark x1="48409" y1="9514" x2="48409" y2="9514"/>
                        <a14:foregroundMark x1="43776" y1="7917" x2="43776" y2="7917"/>
                        <a14:foregroundMark x1="44606" y1="7917" x2="44606" y2="7917"/>
                        <a14:foregroundMark x1="59267" y1="15236" x2="59267" y2="15236"/>
                        <a14:foregroundMark x1="62241" y1="20758" x2="62241" y2="20758"/>
                        <a14:foregroundMark x1="62241" y1="21025" x2="62241" y2="21025"/>
                        <a14:foregroundMark x1="62241" y1="21025" x2="62241" y2="21025"/>
                        <a14:foregroundMark x1="62241" y1="21291" x2="75380" y2="27745"/>
                        <a14:foregroundMark x1="75380" y1="27745" x2="76141" y2="27013"/>
                        <a14:foregroundMark x1="74758" y1="6587" x2="83402" y2="30206"/>
                        <a14:foregroundMark x1="83402" y1="30206" x2="91632" y2="38856"/>
                        <a14:foregroundMark x1="91632" y1="38856" x2="96266" y2="50566"/>
                        <a14:foregroundMark x1="96266" y1="50566" x2="93430" y2="62475"/>
                        <a14:foregroundMark x1="93430" y1="62475" x2="80567" y2="84298"/>
                        <a14:foregroundMark x1="80567" y1="84298" x2="69225" y2="79973"/>
                        <a14:foregroundMark x1="69225" y1="79973" x2="48548" y2="63340"/>
                        <a14:foregroundMark x1="48548" y1="63340" x2="36445" y2="60745"/>
                        <a14:foregroundMark x1="36445" y1="60745" x2="24550" y2="66600"/>
                        <a14:foregroundMark x1="24550" y1="66600" x2="10235" y2="68397"/>
                        <a14:foregroundMark x1="10235" y1="68397" x2="2697" y2="43846"/>
                        <a14:foregroundMark x1="2697" y1="43846" x2="39281" y2="9581"/>
                        <a14:foregroundMark x1="39281" y1="9581" x2="51107" y2="6055"/>
                        <a14:foregroundMark x1="51107" y1="6055" x2="63001" y2="13240"/>
                        <a14:foregroundMark x1="63001" y1="13240" x2="68811" y2="13906"/>
                        <a14:foregroundMark x1="93845" y1="42182" x2="97925" y2="53693"/>
                        <a14:foregroundMark x1="97925" y1="53693" x2="92462" y2="64138"/>
                        <a14:foregroundMark x1="37552" y1="12375" x2="25726" y2="17365"/>
                        <a14:foregroundMark x1="25726" y1="17365" x2="14869" y2="26613"/>
                        <a14:foregroundMark x1="14869" y1="26613" x2="9336" y2="37325"/>
                        <a14:foregroundMark x1="9336" y1="37325" x2="7884" y2="50299"/>
                        <a14:foregroundMark x1="7884" y1="50299" x2="11826" y2="63140"/>
                        <a14:foregroundMark x1="11826" y1="63140" x2="3873" y2="53693"/>
                        <a14:foregroundMark x1="3873" y1="53693" x2="1867" y2="41517"/>
                        <a14:foregroundMark x1="1867" y1="41517" x2="12517" y2="34864"/>
                        <a14:foregroundMark x1="12517" y1="34864" x2="12794" y2="34331"/>
                        <a14:foregroundMark x1="52766" y1="6853" x2="71508" y2="9248"/>
                        <a14:foregroundMark x1="74481" y1="6321" x2="47372" y2="7119"/>
                        <a14:foregroundMark x1="47372" y1="7119" x2="30429" y2="14438"/>
                        <a14:foregroundMark x1="49793" y1="6321" x2="38866" y2="11577"/>
                        <a14:foregroundMark x1="43223" y1="8184" x2="43223" y2="8184"/>
                        <a14:foregroundMark x1="43223" y1="7119" x2="43223" y2="7119"/>
                        <a14:foregroundMark x1="45436" y1="7385" x2="42116" y2="7385"/>
                        <a14:foregroundMark x1="40802" y1="8716" x2="41079" y2="9248"/>
                        <a14:foregroundMark x1="45712" y1="6321" x2="45712" y2="6321"/>
                        <a14:foregroundMark x1="47856" y1="6587" x2="48133" y2="7119"/>
                        <a14:foregroundMark x1="43776" y1="7119" x2="43776" y2="7119"/>
                        <a14:foregroundMark x1="43499" y1="7119" x2="43499" y2="7119"/>
                        <a14:foregroundMark x1="3804" y1="39055" x2="13071" y2="33267"/>
                        <a14:foregroundMark x1="10304" y1="33267" x2="10304" y2="33267"/>
                        <a14:foregroundMark x1="10304" y1="33799" x2="6777" y2="36993"/>
                        <a14:foregroundMark x1="4357" y1="38523" x2="1591" y2="42182"/>
                        <a14:foregroundMark x1="72337" y1="85096" x2="80498" y2="82768"/>
                        <a14:foregroundMark x1="72891" y1="85895" x2="80498" y2="83566"/>
                        <a14:foregroundMark x1="11411" y1="69128" x2="24343" y2="68596"/>
                        <a14:foregroundMark x1="24343" y1="68596" x2="36238" y2="63673"/>
                        <a14:foregroundMark x1="36238" y1="63673" x2="51660" y2="64671"/>
                        <a14:foregroundMark x1="9751" y1="68064" x2="77801" y2="89288"/>
                        <a14:foregroundMark x1="70124" y1="86693" x2="80498" y2="81969"/>
                        <a14:foregroundMark x1="77524" y1="16567" x2="97095" y2="48570"/>
                        <a14:foregroundMark x1="97095" y1="48570" x2="97095" y2="51896"/>
                        <a14:foregroundMark x1="76141" y1="13174" x2="83472" y2="28609"/>
                      </a14:backgroundRemoval>
                    </a14:imgEffect>
                  </a14:imgLayer>
                </a14:imgProps>
              </a:ext>
              <a:ext uri="{28A0092B-C50C-407E-A947-70E740481C1C}">
                <a14:useLocalDpi xmlns:a14="http://schemas.microsoft.com/office/drawing/2010/main"/>
              </a:ext>
            </a:extLst>
          </a:blip>
          <a:srcRect/>
          <a:stretch/>
        </p:blipFill>
        <p:spPr>
          <a:xfrm>
            <a:off x="8542337" y="1447049"/>
            <a:ext cx="3124675" cy="3247781"/>
          </a:xfrm>
          <a:prstGeom prst="rect">
            <a:avLst/>
          </a:prstGeom>
        </p:spPr>
      </p:pic>
      <p:sp>
        <p:nvSpPr>
          <p:cNvPr id="6" name="Text Placeholder 5">
            <a:extLst>
              <a:ext uri="{FF2B5EF4-FFF2-40B4-BE49-F238E27FC236}">
                <a16:creationId xmlns:a16="http://schemas.microsoft.com/office/drawing/2014/main" id="{AC8C4E50-D9F3-456D-A715-2FF6B11FC952}"/>
              </a:ext>
            </a:extLst>
          </p:cNvPr>
          <p:cNvSpPr>
            <a:spLocks noGrp="1"/>
          </p:cNvSpPr>
          <p:nvPr>
            <p:ph type="body" sz="half" idx="2"/>
          </p:nvPr>
        </p:nvSpPr>
        <p:spPr>
          <a:xfrm>
            <a:off x="584848" y="1552548"/>
            <a:ext cx="7853758" cy="2721740"/>
          </a:xfrm>
        </p:spPr>
        <p:txBody>
          <a:bodyPr lIns="91440" tIns="45720" rIns="91440" bIns="45720" anchor="t"/>
          <a:lstStyle/>
          <a:p>
            <a:pPr marL="457200" indent="-457200">
              <a:spcBef>
                <a:spcPts val="1200"/>
              </a:spcBef>
              <a:buFont typeface="Arial" panose="020B0604020202020204" pitchFamily="34" charset="0"/>
              <a:buChar char="•"/>
            </a:pPr>
            <a:r>
              <a:rPr lang="en-AU" sz="2800" dirty="0"/>
              <a:t>What do you know about the history of First Nations Peoples in Australia? </a:t>
            </a:r>
          </a:p>
          <a:p>
            <a:pPr marL="457200" indent="-457200">
              <a:spcBef>
                <a:spcPts val="1200"/>
              </a:spcBef>
              <a:buFont typeface="Arial" panose="020B0604020202020204" pitchFamily="34" charset="0"/>
              <a:buChar char="•"/>
            </a:pPr>
            <a:r>
              <a:rPr lang="en-AU" sz="2800" dirty="0"/>
              <a:t>How and why were First Nations Cultures threatened with the arrival of British settlers?</a:t>
            </a:r>
          </a:p>
          <a:p>
            <a:pPr marL="457200" indent="-457200">
              <a:spcBef>
                <a:spcPts val="1200"/>
              </a:spcBef>
              <a:buFont typeface="Arial" panose="020B0604020202020204" pitchFamily="34" charset="0"/>
              <a:buChar char="•"/>
            </a:pPr>
            <a:r>
              <a:rPr lang="en-AU" sz="2800" dirty="0"/>
              <a:t>What challenges do First Nations Peoples face today?</a:t>
            </a:r>
            <a:endParaRPr lang="en-AU" sz="2800" dirty="0">
              <a:solidFill>
                <a:srgbClr val="0070C0"/>
              </a:solidFill>
            </a:endParaRPr>
          </a:p>
          <a:p>
            <a:pPr>
              <a:spcBef>
                <a:spcPts val="1200"/>
              </a:spcBef>
            </a:pPr>
            <a:endParaRPr lang="en-AU" sz="2800" i="1" dirty="0">
              <a:solidFill>
                <a:srgbClr val="C00000"/>
              </a:solidFill>
            </a:endParaRPr>
          </a:p>
          <a:p>
            <a:endParaRPr lang="en-AU" sz="2800" dirty="0"/>
          </a:p>
          <a:p>
            <a:pPr defTabSz="914400">
              <a:spcBef>
                <a:spcPct val="30000"/>
              </a:spcBef>
              <a:defRPr/>
            </a:pPr>
            <a:endParaRPr lang="en-AU" sz="2800" dirty="0"/>
          </a:p>
        </p:txBody>
      </p:sp>
      <p:sp>
        <p:nvSpPr>
          <p:cNvPr id="5" name="Title 4">
            <a:extLst>
              <a:ext uri="{FF2B5EF4-FFF2-40B4-BE49-F238E27FC236}">
                <a16:creationId xmlns:a16="http://schemas.microsoft.com/office/drawing/2014/main" id="{AA2DA02F-1A51-47BB-B8C0-92D2B2F6FB5A}"/>
              </a:ext>
            </a:extLst>
          </p:cNvPr>
          <p:cNvSpPr>
            <a:spLocks noGrp="1"/>
          </p:cNvSpPr>
          <p:nvPr>
            <p:ph type="title"/>
          </p:nvPr>
        </p:nvSpPr>
        <p:spPr/>
        <p:txBody>
          <a:bodyPr anchor="ctr"/>
          <a:lstStyle/>
          <a:p>
            <a:r>
              <a:rPr lang="en-US" sz="4000"/>
              <a:t>WHAT DO YOU KNOW?</a:t>
            </a:r>
            <a:endParaRPr lang="en-AU" sz="4000"/>
          </a:p>
        </p:txBody>
      </p:sp>
      <p:sp>
        <p:nvSpPr>
          <p:cNvPr id="12" name="Rectangle 11">
            <a:extLst>
              <a:ext uri="{FF2B5EF4-FFF2-40B4-BE49-F238E27FC236}">
                <a16:creationId xmlns:a16="http://schemas.microsoft.com/office/drawing/2014/main" id="{5E4CB72F-7987-4328-8710-CDA516BEB263}"/>
              </a:ext>
            </a:extLst>
          </p:cNvPr>
          <p:cNvSpPr/>
          <p:nvPr/>
        </p:nvSpPr>
        <p:spPr>
          <a:xfrm>
            <a:off x="2049542" y="5072460"/>
            <a:ext cx="8156541" cy="707886"/>
          </a:xfrm>
          <a:prstGeom prst="rect">
            <a:avLst/>
          </a:prstGeom>
        </p:spPr>
        <p:txBody>
          <a:bodyPr wrap="square" anchor="ctr">
            <a:spAutoFit/>
          </a:bodyPr>
          <a:lstStyle/>
          <a:p>
            <a:pPr algn="ctr">
              <a:spcBef>
                <a:spcPts val="1200"/>
              </a:spcBef>
            </a:pPr>
            <a:r>
              <a:rPr lang="en-AU" sz="2000">
                <a:solidFill>
                  <a:srgbClr val="762000"/>
                </a:solidFill>
                <a:latin typeface="Arial" panose="020B0604020202020204" pitchFamily="34" charset="0"/>
                <a:cs typeface="Arial" panose="020B0604020202020204" pitchFamily="34" charset="0"/>
              </a:rPr>
              <a:t>Investigate key events and dates in First Nations Australian history. Create a justice history timeline.</a:t>
            </a:r>
            <a:endParaRPr lang="en-US" sz="2400">
              <a:solidFill>
                <a:srgbClr val="762000"/>
              </a:solidFill>
              <a:latin typeface="Arial" panose="020B0604020202020204" pitchFamily="34" charset="0"/>
              <a:cs typeface="Arial" panose="020B0604020202020204" pitchFamily="34" charset="0"/>
            </a:endParaRPr>
          </a:p>
        </p:txBody>
      </p:sp>
      <p:sp>
        <p:nvSpPr>
          <p:cNvPr id="8" name="Round Diagonal Corner Rectangle 1">
            <a:extLst>
              <a:ext uri="{FF2B5EF4-FFF2-40B4-BE49-F238E27FC236}">
                <a16:creationId xmlns:a16="http://schemas.microsoft.com/office/drawing/2014/main" id="{2E959369-1763-41EE-A317-AB8C37B5EE26}"/>
              </a:ext>
            </a:extLst>
          </p:cNvPr>
          <p:cNvSpPr>
            <a:spLocks noChangeAspect="1"/>
          </p:cNvSpPr>
          <p:nvPr/>
        </p:nvSpPr>
        <p:spPr>
          <a:xfrm rot="16200000">
            <a:off x="5480801" y="-114344"/>
            <a:ext cx="1230399" cy="11056939"/>
          </a:xfrm>
          <a:prstGeom prst="rect">
            <a:avLst/>
          </a:prstGeom>
          <a:noFill/>
          <a:ln>
            <a:solidFill>
              <a:srgbClr val="762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29704523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C8C4E50-D9F3-456D-A715-2FF6B11FC952}"/>
              </a:ext>
            </a:extLst>
          </p:cNvPr>
          <p:cNvSpPr>
            <a:spLocks noGrp="1"/>
          </p:cNvSpPr>
          <p:nvPr>
            <p:ph type="body" sz="half" idx="2"/>
          </p:nvPr>
        </p:nvSpPr>
        <p:spPr>
          <a:xfrm>
            <a:off x="584847" y="1552548"/>
            <a:ext cx="11095875" cy="2721740"/>
          </a:xfrm>
        </p:spPr>
        <p:txBody>
          <a:bodyPr lIns="91440" tIns="45720" rIns="91440" bIns="45720" anchor="t"/>
          <a:lstStyle/>
          <a:p>
            <a:pPr>
              <a:spcBef>
                <a:spcPts val="1200"/>
              </a:spcBef>
            </a:pPr>
            <a:r>
              <a:rPr lang="en-AU" sz="2800">
                <a:latin typeface="Arial"/>
                <a:cs typeface="Arial"/>
              </a:rPr>
              <a:t>Reflect on what you see in the media by and about Australia's First Nations Peoples. </a:t>
            </a:r>
            <a:endParaRPr lang="en-AU" sz="2800"/>
          </a:p>
          <a:p>
            <a:pPr marL="457200" indent="-457200">
              <a:spcBef>
                <a:spcPts val="1200"/>
              </a:spcBef>
              <a:buFont typeface="Arial" panose="020B0604020202020204" pitchFamily="34" charset="0"/>
              <a:buChar char="•"/>
            </a:pPr>
            <a:r>
              <a:rPr lang="en-AU" sz="2800">
                <a:latin typeface="Arial"/>
                <a:cs typeface="Arial"/>
              </a:rPr>
              <a:t>What issues are reported on?</a:t>
            </a:r>
          </a:p>
          <a:p>
            <a:pPr marL="457200" indent="-457200">
              <a:spcBef>
                <a:spcPts val="1200"/>
              </a:spcBef>
              <a:buFont typeface="Arial" panose="020B0604020202020204" pitchFamily="34" charset="0"/>
              <a:buChar char="•"/>
            </a:pPr>
            <a:r>
              <a:rPr lang="en-AU" sz="2800">
                <a:latin typeface="Arial"/>
                <a:cs typeface="Arial"/>
              </a:rPr>
              <a:t>Who is writing or creating the content? </a:t>
            </a:r>
            <a:endParaRPr lang="en-AU" sz="2800"/>
          </a:p>
          <a:p>
            <a:pPr marL="457200" indent="-457200">
              <a:spcBef>
                <a:spcPts val="1200"/>
              </a:spcBef>
              <a:buFont typeface="Arial" panose="020B0604020202020204" pitchFamily="34" charset="0"/>
              <a:buChar char="•"/>
            </a:pPr>
            <a:r>
              <a:rPr lang="en-AU" sz="2800">
                <a:latin typeface="Arial"/>
                <a:cs typeface="Arial"/>
              </a:rPr>
              <a:t>How does this shape the way the issues are reported on?</a:t>
            </a:r>
          </a:p>
          <a:p>
            <a:pPr>
              <a:spcBef>
                <a:spcPts val="1200"/>
              </a:spcBef>
            </a:pPr>
            <a:endParaRPr lang="en-AU" sz="2800"/>
          </a:p>
          <a:p>
            <a:pPr>
              <a:spcBef>
                <a:spcPts val="1200"/>
              </a:spcBef>
            </a:pPr>
            <a:endParaRPr lang="en-AU" sz="2800" i="1">
              <a:solidFill>
                <a:srgbClr val="C00000"/>
              </a:solidFill>
            </a:endParaRPr>
          </a:p>
          <a:p>
            <a:endParaRPr lang="en-AU" sz="2800"/>
          </a:p>
          <a:p>
            <a:pPr defTabSz="914400">
              <a:spcBef>
                <a:spcPct val="30000"/>
              </a:spcBef>
              <a:defRPr/>
            </a:pPr>
            <a:endParaRPr lang="en-AU" sz="2800"/>
          </a:p>
        </p:txBody>
      </p:sp>
      <p:sp>
        <p:nvSpPr>
          <p:cNvPr id="5" name="Title 4">
            <a:extLst>
              <a:ext uri="{FF2B5EF4-FFF2-40B4-BE49-F238E27FC236}">
                <a16:creationId xmlns:a16="http://schemas.microsoft.com/office/drawing/2014/main" id="{AA2DA02F-1A51-47BB-B8C0-92D2B2F6FB5A}"/>
              </a:ext>
            </a:extLst>
          </p:cNvPr>
          <p:cNvSpPr>
            <a:spLocks noGrp="1"/>
          </p:cNvSpPr>
          <p:nvPr>
            <p:ph type="title"/>
          </p:nvPr>
        </p:nvSpPr>
        <p:spPr/>
        <p:txBody>
          <a:bodyPr anchor="ctr"/>
          <a:lstStyle/>
          <a:p>
            <a:r>
              <a:rPr lang="en-US" sz="4000"/>
              <a:t>WHAT DO YOU SEE?</a:t>
            </a:r>
            <a:endParaRPr lang="en-AU" sz="4000"/>
          </a:p>
        </p:txBody>
      </p:sp>
      <p:sp>
        <p:nvSpPr>
          <p:cNvPr id="12" name="Rectangle 11">
            <a:extLst>
              <a:ext uri="{FF2B5EF4-FFF2-40B4-BE49-F238E27FC236}">
                <a16:creationId xmlns:a16="http://schemas.microsoft.com/office/drawing/2014/main" id="{5E4CB72F-7987-4328-8710-CDA516BEB263}"/>
              </a:ext>
            </a:extLst>
          </p:cNvPr>
          <p:cNvSpPr/>
          <p:nvPr/>
        </p:nvSpPr>
        <p:spPr>
          <a:xfrm>
            <a:off x="838200" y="4693696"/>
            <a:ext cx="10296832" cy="1015663"/>
          </a:xfrm>
          <a:prstGeom prst="rect">
            <a:avLst/>
          </a:prstGeom>
        </p:spPr>
        <p:txBody>
          <a:bodyPr wrap="square" lIns="91440" tIns="45720" rIns="91440" bIns="45720" anchor="ctr">
            <a:spAutoFit/>
          </a:bodyPr>
          <a:lstStyle/>
          <a:p>
            <a:pPr algn="ctr">
              <a:spcBef>
                <a:spcPts val="1200"/>
              </a:spcBef>
            </a:pPr>
            <a:r>
              <a:rPr lang="en-AU" sz="2000">
                <a:solidFill>
                  <a:srgbClr val="762000"/>
                </a:solidFill>
                <a:latin typeface="Arial"/>
                <a:cs typeface="Arial"/>
              </a:rPr>
              <a:t>Examine three recent news articles or social media posts that mention First Nations Peoples. Answer the above questions for each. Then ask, ‘What is my view? What biases shape my view?’   </a:t>
            </a:r>
            <a:endParaRPr lang="en-US" sz="2400">
              <a:solidFill>
                <a:srgbClr val="762000"/>
              </a:solidFill>
              <a:latin typeface="Arial" panose="020B0604020202020204" pitchFamily="34" charset="0"/>
              <a:cs typeface="Arial" panose="020B0604020202020204" pitchFamily="34" charset="0"/>
            </a:endParaRPr>
          </a:p>
        </p:txBody>
      </p:sp>
      <p:sp>
        <p:nvSpPr>
          <p:cNvPr id="8" name="Round Diagonal Corner Rectangle 1">
            <a:extLst>
              <a:ext uri="{FF2B5EF4-FFF2-40B4-BE49-F238E27FC236}">
                <a16:creationId xmlns:a16="http://schemas.microsoft.com/office/drawing/2014/main" id="{96171F22-0EAF-4D3E-BC76-3E688C598F2C}"/>
              </a:ext>
            </a:extLst>
          </p:cNvPr>
          <p:cNvSpPr>
            <a:spLocks noChangeAspect="1"/>
          </p:cNvSpPr>
          <p:nvPr/>
        </p:nvSpPr>
        <p:spPr>
          <a:xfrm rot="16200000">
            <a:off x="5287510" y="-307636"/>
            <a:ext cx="1616982" cy="11056939"/>
          </a:xfrm>
          <a:prstGeom prst="rect">
            <a:avLst/>
          </a:prstGeom>
          <a:noFill/>
          <a:ln>
            <a:solidFill>
              <a:srgbClr val="762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3569730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C8C4E50-D9F3-456D-A715-2FF6B11FC952}"/>
              </a:ext>
            </a:extLst>
          </p:cNvPr>
          <p:cNvSpPr>
            <a:spLocks noGrp="1"/>
          </p:cNvSpPr>
          <p:nvPr>
            <p:ph type="body" sz="half" idx="2"/>
          </p:nvPr>
        </p:nvSpPr>
        <p:spPr>
          <a:xfrm>
            <a:off x="567531" y="1585912"/>
            <a:ext cx="7462044" cy="1589167"/>
          </a:xfrm>
        </p:spPr>
        <p:txBody>
          <a:bodyPr lIns="91440" tIns="45720" rIns="91440" bIns="45720" anchor="t"/>
          <a:lstStyle/>
          <a:p>
            <a:pPr defTabSz="914400">
              <a:spcAft>
                <a:spcPts val="1200"/>
              </a:spcAft>
            </a:pPr>
            <a:r>
              <a:rPr lang="en-AU" sz="2800"/>
              <a:t>The </a:t>
            </a:r>
            <a:r>
              <a:rPr lang="en-AU" sz="2800" i="1"/>
              <a:t>United Nations Declaration of the Rights of Indigenous Peoples</a:t>
            </a:r>
            <a:r>
              <a:rPr lang="en-AU" sz="2800"/>
              <a:t> was adopted in 2007.</a:t>
            </a:r>
          </a:p>
          <a:p>
            <a:pPr defTabSz="914400">
              <a:spcAft>
                <a:spcPts val="1200"/>
              </a:spcAft>
            </a:pPr>
            <a:r>
              <a:rPr lang="en-AU" sz="2800" b="1"/>
              <a:t>Article 10 states, “</a:t>
            </a:r>
            <a:r>
              <a:rPr lang="en-US" sz="2800"/>
              <a:t>Indigenous peoples shall not be forcibly removed from their lands or territories.”</a:t>
            </a:r>
          </a:p>
          <a:p>
            <a:pPr>
              <a:spcBef>
                <a:spcPts val="1200"/>
              </a:spcBef>
            </a:pPr>
            <a:r>
              <a:rPr lang="en-AU" sz="2800"/>
              <a:t> </a:t>
            </a:r>
          </a:p>
          <a:p>
            <a:pPr>
              <a:spcBef>
                <a:spcPts val="1200"/>
              </a:spcBef>
            </a:pPr>
            <a:endParaRPr lang="en-AU" sz="2800" i="1">
              <a:solidFill>
                <a:srgbClr val="C00000"/>
              </a:solidFill>
            </a:endParaRPr>
          </a:p>
        </p:txBody>
      </p:sp>
      <p:sp>
        <p:nvSpPr>
          <p:cNvPr id="5" name="Title 4">
            <a:extLst>
              <a:ext uri="{FF2B5EF4-FFF2-40B4-BE49-F238E27FC236}">
                <a16:creationId xmlns:a16="http://schemas.microsoft.com/office/drawing/2014/main" id="{AA2DA02F-1A51-47BB-B8C0-92D2B2F6FB5A}"/>
              </a:ext>
            </a:extLst>
          </p:cNvPr>
          <p:cNvSpPr>
            <a:spLocks noGrp="1"/>
          </p:cNvSpPr>
          <p:nvPr>
            <p:ph type="title"/>
          </p:nvPr>
        </p:nvSpPr>
        <p:spPr>
          <a:xfrm>
            <a:off x="567530" y="334863"/>
            <a:ext cx="10481470" cy="562570"/>
          </a:xfrm>
        </p:spPr>
        <p:txBody>
          <a:bodyPr lIns="91440" tIns="45720" rIns="91440" bIns="45720" anchor="ctr"/>
          <a:lstStyle/>
          <a:p>
            <a:r>
              <a:rPr lang="en-US" sz="3600">
                <a:latin typeface="Arial"/>
                <a:cs typeface="Arial"/>
              </a:rPr>
              <a:t>THE UN DECLARATION</a:t>
            </a:r>
          </a:p>
        </p:txBody>
      </p:sp>
      <p:sp>
        <p:nvSpPr>
          <p:cNvPr id="10" name="Text Placeholder 5">
            <a:extLst>
              <a:ext uri="{FF2B5EF4-FFF2-40B4-BE49-F238E27FC236}">
                <a16:creationId xmlns:a16="http://schemas.microsoft.com/office/drawing/2014/main" id="{CEFC4DAF-3025-45CE-8408-41E12AD4500D}"/>
              </a:ext>
            </a:extLst>
          </p:cNvPr>
          <p:cNvSpPr txBox="1">
            <a:spLocks/>
          </p:cNvSpPr>
          <p:nvPr/>
        </p:nvSpPr>
        <p:spPr>
          <a:xfrm>
            <a:off x="776679" y="4710281"/>
            <a:ext cx="6867134" cy="871544"/>
          </a:xfrm>
          <a:prstGeom prst="rect">
            <a:avLst/>
          </a:prstGeom>
        </p:spPr>
        <p:txBody>
          <a:bodyPr lIns="91440" tIns="45720" rIns="91440" bIns="45720" anchor="t"/>
          <a:lstStyle>
            <a:lvl1pPr marL="0" indent="0" eaLnBrk="1" hangingPunct="1">
              <a:buNone/>
              <a:defRPr sz="1125" baseline="0">
                <a:solidFill>
                  <a:schemeClr val="tx1">
                    <a:lumMod val="75000"/>
                    <a:lumOff val="25000"/>
                  </a:schemeClr>
                </a:solidFill>
                <a:latin typeface="Arial" panose="020B0604020202020204" pitchFamily="34" charset="0"/>
                <a:ea typeface="+mn-ea"/>
                <a:cs typeface="Arial" panose="020B0604020202020204" pitchFamily="34" charset="0"/>
              </a:defRPr>
            </a:lvl1pPr>
            <a:lvl2pPr marL="321457" indent="0" eaLnBrk="1" hangingPunct="1">
              <a:buNone/>
              <a:defRPr sz="984">
                <a:latin typeface="+mn-lt"/>
                <a:ea typeface="+mn-ea"/>
                <a:cs typeface="+mn-cs"/>
              </a:defRPr>
            </a:lvl2pPr>
            <a:lvl3pPr marL="642915" indent="0" eaLnBrk="1" hangingPunct="1">
              <a:buNone/>
              <a:defRPr sz="844">
                <a:latin typeface="+mn-lt"/>
                <a:ea typeface="+mn-ea"/>
                <a:cs typeface="+mn-cs"/>
              </a:defRPr>
            </a:lvl3pPr>
            <a:lvl4pPr marL="964372" indent="0" eaLnBrk="1" hangingPunct="1">
              <a:buNone/>
              <a:defRPr sz="703">
                <a:latin typeface="+mn-lt"/>
                <a:ea typeface="+mn-ea"/>
                <a:cs typeface="+mn-cs"/>
              </a:defRPr>
            </a:lvl4pPr>
            <a:lvl5pPr marL="1285829" indent="0" eaLnBrk="1" hangingPunct="1">
              <a:buNone/>
              <a:defRPr sz="703">
                <a:latin typeface="+mn-lt"/>
                <a:ea typeface="+mn-ea"/>
                <a:cs typeface="+mn-cs"/>
              </a:defRPr>
            </a:lvl5pPr>
            <a:lvl6pPr marL="1607287" indent="0" eaLnBrk="1" hangingPunct="1">
              <a:buNone/>
              <a:defRPr sz="703">
                <a:latin typeface="+mn-lt"/>
                <a:ea typeface="+mn-ea"/>
                <a:cs typeface="+mn-cs"/>
              </a:defRPr>
            </a:lvl6pPr>
            <a:lvl7pPr marL="1928744" indent="0" eaLnBrk="1" hangingPunct="1">
              <a:buNone/>
              <a:defRPr sz="703">
                <a:latin typeface="+mn-lt"/>
                <a:ea typeface="+mn-ea"/>
                <a:cs typeface="+mn-cs"/>
              </a:defRPr>
            </a:lvl7pPr>
            <a:lvl8pPr marL="2250201" indent="0" eaLnBrk="1" hangingPunct="1">
              <a:buNone/>
              <a:defRPr sz="703">
                <a:latin typeface="+mn-lt"/>
                <a:ea typeface="+mn-ea"/>
                <a:cs typeface="+mn-cs"/>
              </a:defRPr>
            </a:lvl8pPr>
            <a:lvl9pPr marL="2571659" indent="0" eaLnBrk="1" hangingPunct="1">
              <a:buNone/>
              <a:defRPr sz="703">
                <a:latin typeface="+mn-lt"/>
                <a:ea typeface="+mn-ea"/>
                <a:cs typeface="+mn-cs"/>
              </a:defRPr>
            </a:lvl9pPr>
          </a:lstStyle>
          <a:p>
            <a:pPr algn="ctr" defTabSz="914400"/>
            <a:r>
              <a:rPr lang="en-AU" sz="2000" kern="0">
                <a:solidFill>
                  <a:srgbClr val="762000"/>
                </a:solidFill>
              </a:rPr>
              <a:t>Describe what Australia might be like today had this declaration been in place and observed in the 18</a:t>
            </a:r>
            <a:r>
              <a:rPr lang="en-AU" sz="2000" kern="0" baseline="30000">
                <a:solidFill>
                  <a:srgbClr val="762000"/>
                </a:solidFill>
              </a:rPr>
              <a:t>th</a:t>
            </a:r>
            <a:r>
              <a:rPr lang="en-AU" sz="2000" kern="0">
                <a:solidFill>
                  <a:srgbClr val="762000"/>
                </a:solidFill>
              </a:rPr>
              <a:t> century. </a:t>
            </a:r>
            <a:endParaRPr lang="en-AU" sz="1200" kern="0">
              <a:solidFill>
                <a:srgbClr val="762000"/>
              </a:solidFill>
            </a:endParaRPr>
          </a:p>
        </p:txBody>
      </p:sp>
      <p:sp>
        <p:nvSpPr>
          <p:cNvPr id="14" name="Round Diagonal Corner Rectangle 1">
            <a:extLst>
              <a:ext uri="{FF2B5EF4-FFF2-40B4-BE49-F238E27FC236}">
                <a16:creationId xmlns:a16="http://schemas.microsoft.com/office/drawing/2014/main" id="{F939636A-B799-42F1-875A-E4FC91CD6196}"/>
              </a:ext>
            </a:extLst>
          </p:cNvPr>
          <p:cNvSpPr>
            <a:spLocks noChangeAspect="1"/>
          </p:cNvSpPr>
          <p:nvPr/>
        </p:nvSpPr>
        <p:spPr>
          <a:xfrm rot="16200000">
            <a:off x="3512449" y="1469828"/>
            <a:ext cx="1415045" cy="7304883"/>
          </a:xfrm>
          <a:prstGeom prst="rect">
            <a:avLst/>
          </a:prstGeom>
          <a:noFill/>
          <a:ln>
            <a:solidFill>
              <a:srgbClr val="762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5" name="Text Placeholder 6">
            <a:extLst>
              <a:ext uri="{FF2B5EF4-FFF2-40B4-BE49-F238E27FC236}">
                <a16:creationId xmlns:a16="http://schemas.microsoft.com/office/drawing/2014/main" id="{70FFD82A-122D-439E-A7E7-D5609A0B04B0}"/>
              </a:ext>
            </a:extLst>
          </p:cNvPr>
          <p:cNvSpPr txBox="1">
            <a:spLocks/>
          </p:cNvSpPr>
          <p:nvPr/>
        </p:nvSpPr>
        <p:spPr>
          <a:xfrm>
            <a:off x="8232000" y="4392739"/>
            <a:ext cx="3819252" cy="871544"/>
          </a:xfrm>
          <a:prstGeom prst="rect">
            <a:avLst/>
          </a:prstGeom>
        </p:spPr>
        <p:txBody>
          <a:bodyPr lIns="91440" tIns="45720" rIns="91440" bIns="45720" anchor="t">
            <a:noAutofit/>
          </a:bodyPr>
          <a:lstStyle>
            <a:lvl1pPr marL="0" indent="0" algn="r" defTabSz="685800" rtl="0" eaLnBrk="1" latinLnBrk="0" hangingPunct="1">
              <a:lnSpc>
                <a:spcPct val="90000"/>
              </a:lnSpc>
              <a:spcBef>
                <a:spcPts val="750"/>
              </a:spcBef>
              <a:buFontTx/>
              <a:buNone/>
              <a:defRPr sz="950" kern="1200">
                <a:solidFill>
                  <a:schemeClr val="bg1"/>
                </a:solidFill>
                <a:latin typeface="Arial"/>
                <a:ea typeface="+mn-ea"/>
                <a:cs typeface="+mn-cs"/>
              </a:defRPr>
            </a:lvl1pPr>
            <a:lvl2pPr marL="342900" indent="0" algn="l" defTabSz="685800" rtl="0" eaLnBrk="1" latinLnBrk="0" hangingPunct="1">
              <a:lnSpc>
                <a:spcPct val="90000"/>
              </a:lnSpc>
              <a:spcBef>
                <a:spcPts val="375"/>
              </a:spcBef>
              <a:buFontTx/>
              <a:buNone/>
              <a:defRPr sz="1050" kern="1200">
                <a:solidFill>
                  <a:schemeClr val="tx1"/>
                </a:solidFill>
                <a:latin typeface=""/>
                <a:ea typeface="+mn-ea"/>
                <a:cs typeface="+mn-cs"/>
              </a:defRPr>
            </a:lvl2pPr>
            <a:lvl3pPr marL="685800" indent="0" algn="l" defTabSz="685800" rtl="0" eaLnBrk="1" latinLnBrk="0" hangingPunct="1">
              <a:lnSpc>
                <a:spcPct val="90000"/>
              </a:lnSpc>
              <a:spcBef>
                <a:spcPts val="375"/>
              </a:spcBef>
              <a:buFontTx/>
              <a:buNone/>
              <a:defRPr sz="1050" kern="1200">
                <a:solidFill>
                  <a:schemeClr val="tx1"/>
                </a:solidFill>
                <a:latin typeface=""/>
                <a:ea typeface="+mn-ea"/>
                <a:cs typeface="+mn-cs"/>
              </a:defRPr>
            </a:lvl3pPr>
            <a:lvl4pPr marL="1028700" indent="0" algn="l" defTabSz="685800" rtl="0" eaLnBrk="1" latinLnBrk="0" hangingPunct="1">
              <a:lnSpc>
                <a:spcPct val="90000"/>
              </a:lnSpc>
              <a:spcBef>
                <a:spcPts val="375"/>
              </a:spcBef>
              <a:buFontTx/>
              <a:buNone/>
              <a:defRPr sz="1050" kern="1200">
                <a:solidFill>
                  <a:schemeClr val="tx1"/>
                </a:solidFill>
                <a:latin typeface=""/>
                <a:ea typeface="+mn-ea"/>
                <a:cs typeface="+mn-cs"/>
              </a:defRPr>
            </a:lvl4pPr>
            <a:lvl5pPr marL="1371600" indent="0" algn="l" defTabSz="685800" rtl="0" eaLnBrk="1" latinLnBrk="0" hangingPunct="1">
              <a:lnSpc>
                <a:spcPct val="90000"/>
              </a:lnSpc>
              <a:spcBef>
                <a:spcPts val="375"/>
              </a:spcBef>
              <a:buFontTx/>
              <a:buNone/>
              <a:defRPr sz="1050" kern="1200">
                <a:solidFill>
                  <a:schemeClr val="tx1"/>
                </a:solidFill>
                <a:latin typeface=""/>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l"/>
            <a:r>
              <a:rPr lang="en-US" sz="1200">
                <a:solidFill>
                  <a:schemeClr val="tx1">
                    <a:lumMod val="75000"/>
                    <a:lumOff val="25000"/>
                  </a:schemeClr>
                </a:solidFill>
              </a:rPr>
              <a:t>Uncle Tom Powell is the founder of </a:t>
            </a:r>
            <a:r>
              <a:rPr lang="en-US" sz="1200">
                <a:solidFill>
                  <a:schemeClr val="tx1">
                    <a:lumMod val="75000"/>
                    <a:lumOff val="25000"/>
                  </a:schemeClr>
                </a:solidFill>
                <a:cs typeface="Arial"/>
              </a:rPr>
              <a:t>Red Dust Healing, a unique cultural healing and mental health program, written and led from a First Nations perspective. Photo: Richard Wainwright/Caritas Australia</a:t>
            </a:r>
            <a:endParaRPr lang="en-US" sz="1200">
              <a:solidFill>
                <a:schemeClr val="tx1">
                  <a:lumMod val="75000"/>
                  <a:lumOff val="25000"/>
                </a:schemeClr>
              </a:solidFill>
            </a:endParaRPr>
          </a:p>
        </p:txBody>
      </p:sp>
      <p:pic>
        <p:nvPicPr>
          <p:cNvPr id="16" name="Picture 15" descr="A man stands in a dry, outback landscape with his arms outstretched in front of him and his cupped hands holding a pile of red dirt.">
            <a:extLst>
              <a:ext uri="{FF2B5EF4-FFF2-40B4-BE49-F238E27FC236}">
                <a16:creationId xmlns:a16="http://schemas.microsoft.com/office/drawing/2014/main" id="{8A5B813C-288F-4B42-8432-C45869BED067}"/>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8232000" y="1565141"/>
            <a:ext cx="3960000" cy="2639999"/>
          </a:xfrm>
          <a:prstGeom prst="rect">
            <a:avLst/>
          </a:prstGeom>
        </p:spPr>
      </p:pic>
    </p:spTree>
    <p:extLst>
      <p:ext uri="{BB962C8B-B14F-4D97-AF65-F5344CB8AC3E}">
        <p14:creationId xmlns:p14="http://schemas.microsoft.com/office/powerpoint/2010/main" val="1423924728"/>
      </p:ext>
    </p:extLst>
  </p:cSld>
  <p:clrMapOvr>
    <a:masterClrMapping/>
  </p:clrMapOvr>
</p:sld>
</file>

<file path=ppt/theme/theme1.xml><?xml version="1.0" encoding="utf-8"?>
<a:theme xmlns:a="http://schemas.openxmlformats.org/drawingml/2006/main" name="Education PPT Templat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ducation PPT Template" id="{2F90A112-E7F6-BC42-8CD5-5C3B570A3003}" vid="{3B365C36-3C37-6946-9ED8-AF5DEA2842EB}"/>
    </a:ext>
  </a:extLst>
</a:theme>
</file>

<file path=ppt/theme/theme2.xml><?xml version="1.0" encoding="utf-8"?>
<a:theme xmlns:a="http://schemas.openxmlformats.org/drawingml/2006/main" name="Maro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Maroon" id="{F0295F11-2DA2-B64A-9C4D-F2C70264CD3F}" vid="{6E10210B-2B63-BE43-B208-473950DA47FB}"/>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Calendar_x0020_Year xmlns="a74f41e8-2c9a-4a9a-8a86-1b2eca9cb15f" xsi:nil="true"/>
    <Term xmlns="d0426e0c-4a75-4487-8a8c-05f70a1c3a62" xsi:nil="true"/>
    <ResourcesType xmlns="d0426e0c-4a75-4487-8a8c-05f70a1c3a62" xsi:nil="true"/>
    <ResourceAudience xmlns="d0426e0c-4a75-4487-8a8c-05f70a1c3a62" xsi:nil="true"/>
    <Cross_x002d_Curriculum_x0020_Priorities xmlns="d0426e0c-4a75-4487-8a8c-05f70a1c3a62" xsi:nil="true"/>
    <bc52f877b74e4892aa9edc07f5db4423 xmlns="d0426e0c-4a75-4487-8a8c-05f70a1c3a62">
      <Terms xmlns="http://schemas.microsoft.com/office/infopath/2007/PartnerControls"/>
    </bc52f877b74e4892aa9edc07f5db4423>
    <TaxCatchAll xmlns="a74f41e8-2c9a-4a9a-8a86-1b2eca9cb15f" xsi:nil="true"/>
    <ResourceTopic xmlns="d0426e0c-4a75-4487-8a8c-05f70a1c3a62" xsi:nil="true"/>
    <Curriculum xmlns="d0426e0c-4a75-4487-8a8c-05f70a1c3a62" xsi:nil="true"/>
    <lcf76f155ced4ddcb4097134ff3c332f xmlns="d0426e0c-4a75-4487-8a8c-05f70a1c3a62">
      <Terms xmlns="http://schemas.microsoft.com/office/infopath/2007/PartnerControls"/>
    </lcf76f155ced4ddcb4097134ff3c332f>
    <TaxKeywordTaxHTField xmlns="a74f41e8-2c9a-4a9a-8a86-1b2eca9cb15f">
      <Terms xmlns="http://schemas.microsoft.com/office/infopath/2007/PartnerControls"/>
    </TaxKeywordTaxHTField>
    <_ResourceType xmlns="http://schemas.microsoft.com/sharepoint/v3/fields" xsi:nil="true"/>
    <Document_x0020_Status xmlns="a74f41e8-2c9a-4a9a-8a86-1b2eca9cb15f" xsi:nil="true"/>
    <General_x0020_Capabilities xmlns="d0426e0c-4a75-4487-8a8c-05f70a1c3a62"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7A5B4263F7BA4B4FB1DEE6AB7F3265F0" ma:contentTypeVersion="36" ma:contentTypeDescription="Create a new document." ma:contentTypeScope="" ma:versionID="749d50841259068563e761e2feb9de11">
  <xsd:schema xmlns:xsd="http://www.w3.org/2001/XMLSchema" xmlns:xs="http://www.w3.org/2001/XMLSchema" xmlns:p="http://schemas.microsoft.com/office/2006/metadata/properties" xmlns:ns2="a74f41e8-2c9a-4a9a-8a86-1b2eca9cb15f" xmlns:ns3="http://schemas.microsoft.com/sharepoint/v3/fields" xmlns:ns4="d0426e0c-4a75-4487-8a8c-05f70a1c3a62" targetNamespace="http://schemas.microsoft.com/office/2006/metadata/properties" ma:root="true" ma:fieldsID="61e94646948ac0b72fb0fae39d36c74b" ns2:_="" ns3:_="" ns4:_="">
    <xsd:import namespace="a74f41e8-2c9a-4a9a-8a86-1b2eca9cb15f"/>
    <xsd:import namespace="http://schemas.microsoft.com/sharepoint/v3/fields"/>
    <xsd:import namespace="d0426e0c-4a75-4487-8a8c-05f70a1c3a62"/>
    <xsd:element name="properties">
      <xsd:complexType>
        <xsd:sequence>
          <xsd:element name="documentManagement">
            <xsd:complexType>
              <xsd:all>
                <xsd:element ref="ns2:Calendar_x0020_Year" minOccurs="0"/>
                <xsd:element ref="ns2:Document_x0020_Status" minOccurs="0"/>
                <xsd:element ref="ns3:_ResourceType" minOccurs="0"/>
                <xsd:element ref="ns4:bc52f877b74e4892aa9edc07f5db4423" minOccurs="0"/>
                <xsd:element ref="ns2:TaxCatchAll" minOccurs="0"/>
                <xsd:element ref="ns4:MediaServiceMetadata" minOccurs="0"/>
                <xsd:element ref="ns4:MediaServiceFastMetadata" minOccurs="0"/>
                <xsd:element ref="ns4:MediaServiceDateTaken" minOccurs="0"/>
                <xsd:element ref="ns4:MediaLengthInSeconds" minOccurs="0"/>
                <xsd:element ref="ns4:lcf76f155ced4ddcb4097134ff3c332f" minOccurs="0"/>
                <xsd:element ref="ns4:MediaServiceGenerationTime" minOccurs="0"/>
                <xsd:element ref="ns4:MediaServiceEventHashCode" minOccurs="0"/>
                <xsd:element ref="ns4:MediaServiceOCR" minOccurs="0"/>
                <xsd:element ref="ns2:TaxKeywordTaxHTField" minOccurs="0"/>
                <xsd:element ref="ns4:Cross_x002d_Curriculum_x0020_Priorities" minOccurs="0"/>
                <xsd:element ref="ns4:General_x0020_Capabilities" minOccurs="0"/>
                <xsd:element ref="ns2:SharedWithUsers" minOccurs="0"/>
                <xsd:element ref="ns2:SharedWithDetails" minOccurs="0"/>
                <xsd:element ref="ns4:ResourcesType" minOccurs="0"/>
                <xsd:element ref="ns4:ResourceAudience" minOccurs="0"/>
                <xsd:element ref="ns4:ResourceTopic" minOccurs="0"/>
                <xsd:element ref="ns4:Curriculum" minOccurs="0"/>
                <xsd:element ref="ns4:Term"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74f41e8-2c9a-4a9a-8a86-1b2eca9cb15f" elementFormDefault="qualified">
    <xsd:import namespace="http://schemas.microsoft.com/office/2006/documentManagement/types"/>
    <xsd:import namespace="http://schemas.microsoft.com/office/infopath/2007/PartnerControls"/>
    <xsd:element name="Calendar_x0020_Year" ma:index="8" nillable="true" ma:displayName="Calendar Year" ma:list="{efc841cf-c008-4849-acd6-eb31f33685a0}" ma:internalName="Calendar_x0020_Year" ma:showField="CalendarYear" ma:web="a74f41e8-2c9a-4a9a-8a86-1b2eca9cb15f">
      <xsd:simpleType>
        <xsd:restriction base="dms:Lookup"/>
      </xsd:simpleType>
    </xsd:element>
    <xsd:element name="Document_x0020_Status" ma:index="9" nillable="true" ma:displayName="Document Status" ma:list="{c6e27091-794f-4218-8873-7e1e6bc71942}" ma:internalName="Document_x0020_Status" ma:showField="Documentstatus" ma:web="a74f41e8-2c9a-4a9a-8a86-1b2eca9cb15f">
      <xsd:simpleType>
        <xsd:restriction base="dms:Lookup"/>
      </xsd:simpleType>
    </xsd:element>
    <xsd:element name="TaxCatchAll" ma:index="13" nillable="true" ma:displayName="Taxonomy Catch All Column" ma:hidden="true" ma:list="{0f3ffeea-cf0c-4ca3-804a-6fa494fe2746}" ma:internalName="TaxCatchAll" ma:showField="CatchAllData" ma:web="a74f41e8-2c9a-4a9a-8a86-1b2eca9cb15f">
      <xsd:complexType>
        <xsd:complexContent>
          <xsd:extension base="dms:MultiChoiceLookup">
            <xsd:sequence>
              <xsd:element name="Value" type="dms:Lookup" maxOccurs="unbounded" minOccurs="0" nillable="true"/>
            </xsd:sequence>
          </xsd:extension>
        </xsd:complexContent>
      </xsd:complexType>
    </xsd:element>
    <xsd:element name="TaxKeywordTaxHTField" ma:index="24" nillable="true" ma:taxonomy="true" ma:internalName="TaxKeywordTaxHTField" ma:taxonomyFieldName="TaxKeyword" ma:displayName="Enterprise Keywords" ma:fieldId="{23f27201-bee3-471e-b2e7-b64fd8b7ca38}" ma:taxonomyMulti="true" ma:sspId="fba56b17-20de-4e09-aefb-c97c0efd6dbe" ma:termSetId="00000000-0000-0000-0000-000000000000" ma:anchorId="00000000-0000-0000-0000-000000000000" ma:open="true" ma:isKeyword="true">
      <xsd:complexType>
        <xsd:sequence>
          <xsd:element ref="pc:Terms" minOccurs="0" maxOccurs="1"/>
        </xsd:sequence>
      </xsd:complexType>
    </xsd:element>
    <xsd:element name="SharedWithUsers" ma:index="2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8"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_ResourceType" ma:index="10" nillable="true" ma:displayName="Resource Type" ma:description="A set of categories, functions, genres or aggregation levels" ma:internalName="_ResourceTyp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0426e0c-4a75-4487-8a8c-05f70a1c3a62" elementFormDefault="qualified">
    <xsd:import namespace="http://schemas.microsoft.com/office/2006/documentManagement/types"/>
    <xsd:import namespace="http://schemas.microsoft.com/office/infopath/2007/PartnerControls"/>
    <xsd:element name="bc52f877b74e4892aa9edc07f5db4423" ma:index="12" nillable="true" ma:taxonomy="true" ma:internalName="bc52f877b74e4892aa9edc07f5db4423" ma:taxonomyFieldName="Topic" ma:displayName="Topic" ma:default="" ma:fieldId="{bc52f877-b74e-4892-aa9e-dc07f5db4423}" ma:sspId="fba56b17-20de-4e09-aefb-c97c0efd6dbe" ma:termSetId="43fe0924-5d85-4bf5-8df1-467cebe12fdd" ma:anchorId="00000000-0000-0000-0000-000000000000" ma:open="false" ma:isKeyword="false">
      <xsd:complexType>
        <xsd:sequence>
          <xsd:element ref="pc:Terms" minOccurs="0" maxOccurs="1"/>
        </xsd:sequence>
      </xsd:complexType>
    </xsd:element>
    <xsd:element name="MediaServiceMetadata" ma:index="14" nillable="true" ma:displayName="MediaServiceMetadata" ma:hidden="true" ma:internalName="MediaServiceMetadata" ma:readOnly="true">
      <xsd:simpleType>
        <xsd:restriction base="dms:Note"/>
      </xsd:simpleType>
    </xsd:element>
    <xsd:element name="MediaServiceFastMetadata" ma:index="15" nillable="true" ma:displayName="MediaServiceFastMetadata" ma:hidden="true" ma:internalName="MediaServiceFastMetadata" ma:readOnly="true">
      <xsd:simpleType>
        <xsd:restriction base="dms:Note"/>
      </xsd:simpleType>
    </xsd:element>
    <xsd:element name="MediaServiceDateTaken" ma:index="16" nillable="true" ma:displayName="MediaServiceDateTaken" ma:hidden="true" ma:indexed="true" ma:internalName="MediaServiceDateTaken"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fba56b17-20de-4e09-aefb-c97c0efd6dbe" ma:termSetId="09814cd3-568e-fe90-9814-8d621ff8fb84" ma:anchorId="fba54fb3-c3e1-fe81-a776-ca4b69148c4d" ma:open="true" ma:isKeyword="false">
      <xsd:complexType>
        <xsd:sequence>
          <xsd:element ref="pc:Terms" minOccurs="0" maxOccurs="1"/>
        </xsd:sequence>
      </xsd:complex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OCR" ma:index="22" nillable="true" ma:displayName="Extracted Text" ma:internalName="MediaServiceOCR" ma:readOnly="true">
      <xsd:simpleType>
        <xsd:restriction base="dms:Note">
          <xsd:maxLength value="255"/>
        </xsd:restriction>
      </xsd:simpleType>
    </xsd:element>
    <xsd:element name="Cross_x002d_Curriculum_x0020_Priorities" ma:index="25" nillable="true" ma:displayName="Cross-Curriculum Priorities" ma:format="Dropdown" ma:internalName="Cross_x002d_Curriculum_x0020_Priorities">
      <xsd:complexType>
        <xsd:complexContent>
          <xsd:extension base="dms:MultiChoice">
            <xsd:sequence>
              <xsd:element name="Value" maxOccurs="unbounded" minOccurs="0" nillable="true">
                <xsd:simpleType>
                  <xsd:restriction base="dms:Choice">
                    <xsd:enumeration value="Aboriginal and Torres Strait Islander Histories and Cultures"/>
                    <xsd:enumeration value="Asia and Australia's Engagement with Asia"/>
                    <xsd:enumeration value="Sustainability"/>
                  </xsd:restriction>
                </xsd:simpleType>
              </xsd:element>
            </xsd:sequence>
          </xsd:extension>
        </xsd:complexContent>
      </xsd:complexType>
    </xsd:element>
    <xsd:element name="General_x0020_Capabilities" ma:index="26" nillable="true" ma:displayName="General Capabilities" ma:format="Dropdown" ma:internalName="General_x0020_Capabilities">
      <xsd:complexType>
        <xsd:complexContent>
          <xsd:extension base="dms:MultiChoice">
            <xsd:sequence>
              <xsd:element name="Value" maxOccurs="unbounded" minOccurs="0" nillable="true">
                <xsd:simpleType>
                  <xsd:restriction base="dms:Choice">
                    <xsd:enumeration value="Literacy"/>
                    <xsd:enumeration value="Numeracy"/>
                    <xsd:enumeration value="Information and Communication Technology (ICT) Capability"/>
                    <xsd:enumeration value="Critical and Creative Thinking"/>
                    <xsd:enumeration value="Personal and Social Capability"/>
                    <xsd:enumeration value="Ethical Understanding"/>
                    <xsd:enumeration value="Intercultural Understanding"/>
                  </xsd:restriction>
                </xsd:simpleType>
              </xsd:element>
            </xsd:sequence>
          </xsd:extension>
        </xsd:complexContent>
      </xsd:complexType>
    </xsd:element>
    <xsd:element name="ResourcesType" ma:index="29" nillable="true" ma:displayName="Resources Type" ma:format="Dropdown" ma:internalName="ResourcesType">
      <xsd:complexType>
        <xsd:complexContent>
          <xsd:extension base="dms:MultiChoice">
            <xsd:sequence>
              <xsd:element name="Value" maxOccurs="unbounded" minOccurs="0" nillable="true">
                <xsd:simpleType>
                  <xsd:restriction base="dms:Choice">
                    <xsd:enumeration value="Assembly"/>
                    <xsd:enumeration value="Fact Sheet and Report"/>
                    <xsd:enumeration value="Film"/>
                    <xsd:enumeration value="Fundraising"/>
                    <xsd:enumeration value="Game"/>
                    <xsd:enumeration value="Guide"/>
                    <xsd:enumeration value="Image"/>
                    <xsd:enumeration value="Lesson and Unit"/>
                    <xsd:enumeration value="Poster"/>
                    <xsd:enumeration value="Prayer / Reflection"/>
                    <xsd:enumeration value="Quiz"/>
                    <xsd:enumeration value="Case Study"/>
                  </xsd:restriction>
                </xsd:simpleType>
              </xsd:element>
            </xsd:sequence>
          </xsd:extension>
        </xsd:complexContent>
      </xsd:complexType>
    </xsd:element>
    <xsd:element name="ResourceAudience" ma:index="30" nillable="true" ma:displayName="Resource Audience" ma:format="Dropdown" ma:internalName="ResourceAudience">
      <xsd:complexType>
        <xsd:complexContent>
          <xsd:extension base="dms:MultiChoice">
            <xsd:sequence>
              <xsd:element name="Value" maxOccurs="unbounded" minOccurs="0" nillable="true">
                <xsd:simpleType>
                  <xsd:restriction base="dms:Choice">
                    <xsd:enumeration value="Lower Primary F-2"/>
                    <xsd:enumeration value="Middle primary 3-4"/>
                    <xsd:enumeration value="Upper Primary 5-6"/>
                    <xsd:enumeration value="Upper Primary 3-6"/>
                    <xsd:enumeration value="Secondary"/>
                    <xsd:enumeration value="Youth"/>
                    <xsd:enumeration value="Parish"/>
                    <xsd:enumeration value="Teacher"/>
                    <xsd:enumeration value="Choice 9"/>
                  </xsd:restriction>
                </xsd:simpleType>
              </xsd:element>
            </xsd:sequence>
          </xsd:extension>
        </xsd:complexContent>
      </xsd:complexType>
    </xsd:element>
    <xsd:element name="ResourceTopic" ma:index="31" nillable="true" ma:displayName="Resource Topic" ma:format="Dropdown" ma:internalName="ResourceTopic">
      <xsd:complexType>
        <xsd:complexContent>
          <xsd:extension base="dms:MultiChoice">
            <xsd:sequence>
              <xsd:element name="Value" maxOccurs="unbounded" minOccurs="0" nillable="true">
                <xsd:simpleType>
                  <xsd:restriction base="dms:Choice">
                    <xsd:enumeration value="About Caritas"/>
                    <xsd:enumeration value="Advocacy and Campaigns"/>
                    <xsd:enumeration value="Catholic Identity"/>
                    <xsd:enumeration value="Catholic Social Teaching"/>
                    <xsd:enumeration value="Disability"/>
                    <xsd:enumeration value="Emergencies"/>
                    <xsd:enumeration value="Environment, Climate Justice, DRR"/>
                    <xsd:enumeration value="Food Security and Agriculture"/>
                    <xsd:enumeration value="Gender Equality / Women"/>
                    <xsd:enumeration value="Health"/>
                    <xsd:enumeration value="Human Trafficking, Modern Slavery and Fair Trade"/>
                    <xsd:enumeration value="Indigenous Peoples"/>
                    <xsd:enumeration value="Laudato Si'"/>
                    <xsd:enumeration value="Peace and Conflict"/>
                    <xsd:enumeration value="Poverty"/>
                    <xsd:enumeration value="Project Compassion"/>
                    <xsd:enumeration value="Refugees and Forced Migration"/>
                    <xsd:enumeration value="Sustainable Development Goals and Human Rights"/>
                    <xsd:enumeration value="Water and Sanitation"/>
                    <xsd:enumeration value="Religion"/>
                    <xsd:enumeration value="First Nations Australians"/>
                    <xsd:enumeration value="Choice 22"/>
                  </xsd:restriction>
                </xsd:simpleType>
              </xsd:element>
            </xsd:sequence>
          </xsd:extension>
        </xsd:complexContent>
      </xsd:complexType>
    </xsd:element>
    <xsd:element name="Curriculum" ma:index="32" nillable="true" ma:displayName="Curriculum" ma:format="Dropdown" ma:internalName="Curriculum">
      <xsd:complexType>
        <xsd:complexContent>
          <xsd:extension base="dms:MultiChoice">
            <xsd:sequence>
              <xsd:element name="Value" maxOccurs="unbounded" minOccurs="0" nillable="true">
                <xsd:simpleType>
                  <xsd:restriction base="dms:Choice">
                    <xsd:enumeration value="Civics and Citizenship"/>
                    <xsd:enumeration value="Economics and Business"/>
                    <xsd:enumeration value="English"/>
                    <xsd:enumeration value="Geography"/>
                    <xsd:enumeration value="HASS"/>
                    <xsd:enumeration value="Health and PE"/>
                    <xsd:enumeration value="History"/>
                    <xsd:enumeration value="Languages"/>
                    <xsd:enumeration value="Mathematics"/>
                    <xsd:enumeration value="Religious Education"/>
                    <xsd:enumeration value="Science"/>
                    <xsd:enumeration value="Technologies "/>
                    <xsd:enumeration value="Choice 13"/>
                  </xsd:restriction>
                </xsd:simpleType>
              </xsd:element>
            </xsd:sequence>
          </xsd:extension>
        </xsd:complexContent>
      </xsd:complexType>
    </xsd:element>
    <xsd:element name="Term" ma:index="33" nillable="true" ma:displayName="Term" ma:format="Dropdown" ma:internalName="Term">
      <xsd:complexType>
        <xsd:complexContent>
          <xsd:extension base="dms:MultiChoice">
            <xsd:sequence>
              <xsd:element name="Value" maxOccurs="unbounded" minOccurs="0" nillable="true">
                <xsd:simpleType>
                  <xsd:restriction base="dms:Choice">
                    <xsd:enumeration value="Term 1 "/>
                    <xsd:enumeration value="Term 2"/>
                    <xsd:enumeration value="Term 3"/>
                    <xsd:enumeration value="Term 4"/>
                  </xsd:restriction>
                </xsd:simple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9CE9FC7-F488-4CBC-BC57-3C13B4B4EA8E}">
  <ds:schemaRefs>
    <ds:schemaRef ds:uri="http://www.w3.org/XML/1998/namespace"/>
    <ds:schemaRef ds:uri="a74f41e8-2c9a-4a9a-8a86-1b2eca9cb15f"/>
    <ds:schemaRef ds:uri="http://schemas.microsoft.com/office/2006/metadata/properties"/>
    <ds:schemaRef ds:uri="http://schemas.microsoft.com/office/infopath/2007/PartnerControls"/>
    <ds:schemaRef ds:uri="http://schemas.openxmlformats.org/package/2006/metadata/core-properties"/>
    <ds:schemaRef ds:uri="http://schemas.microsoft.com/office/2006/documentManagement/types"/>
    <ds:schemaRef ds:uri="http://schemas.microsoft.com/sharepoint/v3/fields"/>
    <ds:schemaRef ds:uri="d0426e0c-4a75-4487-8a8c-05f70a1c3a62"/>
    <ds:schemaRef ds:uri="http://purl.org/dc/dcmitype/"/>
    <ds:schemaRef ds:uri="http://purl.org/dc/terms/"/>
    <ds:schemaRef ds:uri="http://purl.org/dc/elements/1.1/"/>
  </ds:schemaRefs>
</ds:datastoreItem>
</file>

<file path=customXml/itemProps2.xml><?xml version="1.0" encoding="utf-8"?>
<ds:datastoreItem xmlns:ds="http://schemas.openxmlformats.org/officeDocument/2006/customXml" ds:itemID="{0351A94A-BEA1-4493-9B67-BE8DE67752E8}">
  <ds:schemaRefs>
    <ds:schemaRef ds:uri="a74f41e8-2c9a-4a9a-8a86-1b2eca9cb15f"/>
    <ds:schemaRef ds:uri="d0426e0c-4a75-4487-8a8c-05f70a1c3a62"/>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microsoft.com/sharepoint/v3/field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7010F89C-9F27-40E2-B07B-DA746ED61B3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51</TotalTime>
  <Words>7815</Words>
  <Application>Microsoft Office PowerPoint</Application>
  <PresentationFormat>Widescreen</PresentationFormat>
  <Paragraphs>531</Paragraphs>
  <Slides>35</Slides>
  <Notes>34</Notes>
  <HiddenSlides>0</HiddenSlides>
  <MMClips>0</MMClips>
  <ScaleCrop>false</ScaleCrop>
  <HeadingPairs>
    <vt:vector size="4" baseType="variant">
      <vt:variant>
        <vt:lpstr>Theme</vt:lpstr>
      </vt:variant>
      <vt:variant>
        <vt:i4>2</vt:i4>
      </vt:variant>
      <vt:variant>
        <vt:lpstr>Slide Titles</vt:lpstr>
      </vt:variant>
      <vt:variant>
        <vt:i4>35</vt:i4>
      </vt:variant>
    </vt:vector>
  </HeadingPairs>
  <TitlesOfParts>
    <vt:vector size="37" baseType="lpstr">
      <vt:lpstr>Education PPT Template</vt:lpstr>
      <vt:lpstr>Maroon</vt:lpstr>
      <vt:lpstr>PowerPoint Presentation</vt:lpstr>
      <vt:lpstr>PowerPoint Presentation</vt:lpstr>
      <vt:lpstr>PowerPoint Presentation</vt:lpstr>
      <vt:lpstr>PowerPoint Presentation</vt:lpstr>
      <vt:lpstr>AUSTRALIAN FIRST NATIONS RIGHTS</vt:lpstr>
      <vt:lpstr>SEE judge act pray</vt:lpstr>
      <vt:lpstr>WHAT DO YOU KNOW?</vt:lpstr>
      <vt:lpstr>WHAT DO YOU SEE?</vt:lpstr>
      <vt:lpstr>THE UN DECLARATION</vt:lpstr>
      <vt:lpstr>THE STOLEN GENERATIONS</vt:lpstr>
      <vt:lpstr>THE GAP </vt:lpstr>
      <vt:lpstr>SEE judge act pray</vt:lpstr>
      <vt:lpstr>THE APOLOGY</vt:lpstr>
      <vt:lpstr>CLOSING THE GAP</vt:lpstr>
      <vt:lpstr>THE STATEMENT FROM THE HEART</vt:lpstr>
      <vt:lpstr>THE STATEMENT FROM THE HEART</vt:lpstr>
      <vt:lpstr>THE VOICE</vt:lpstr>
      <vt:lpstr>CARITAS AUSTRALIA’S WORK</vt:lpstr>
      <vt:lpstr>PowerPoint Presentation</vt:lpstr>
      <vt:lpstr>FIRST AUSTRALIAN PROGRAMS</vt:lpstr>
      <vt:lpstr>DJILPIN ARTS</vt:lpstr>
      <vt:lpstr>RED DUST HEALING</vt:lpstr>
      <vt:lpstr>BAABAYN ABORIGINAL CORPORATION</vt:lpstr>
      <vt:lpstr>KINCHELA BOYS</vt:lpstr>
      <vt:lpstr>ABORIGINAL CARBON FOUNDATION</vt:lpstr>
      <vt:lpstr>SEE judge act pray</vt:lpstr>
      <vt:lpstr>JOURNEY THE WAY OF JUSTICE</vt:lpstr>
      <vt:lpstr>CELEBRATE NAIDOC WEEK</vt:lpstr>
      <vt:lpstr>KEEP LISTENING </vt:lpstr>
      <vt:lpstr>SEE judge act pray</vt:lpstr>
      <vt:lpstr>PRAY</vt:lpstr>
      <vt:lpstr>PRAY</vt:lpstr>
      <vt:lpstr>PRAY</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Marlin Communications</dc:creator>
  <cp:lastModifiedBy>Dr Rebekah Pryor</cp:lastModifiedBy>
  <cp:revision>93</cp:revision>
  <dcterms:created xsi:type="dcterms:W3CDTF">2014-11-30T23:21:17Z</dcterms:created>
  <dcterms:modified xsi:type="dcterms:W3CDTF">2023-05-12T04:20:44Z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0x0101007A5B4263F7BA4B4FB1DEE6AB7F3265F0</vt:lpwstr>
  </property>
  <property fmtid="{D5CDD505-2E9C-101B-9397-08002B2CF9AE}" pid="3" name="_dlc_DocIdItemGuid">
    <vt:lpwstr>d7ee03d9-074b-4786-bb99-1c6adf13a550</vt:lpwstr>
  </property>
  <property fmtid="{D5CDD505-2E9C-101B-9397-08002B2CF9AE}" pid="4" name="Order">
    <vt:r8>8300</vt:r8>
  </property>
  <property fmtid="{D5CDD505-2E9C-101B-9397-08002B2CF9AE}" pid="5" name="_ExtendedDescription">
    <vt:lpwstr/>
  </property>
  <property fmtid="{D5CDD505-2E9C-101B-9397-08002B2CF9AE}" pid="6" name="TaxKeyword">
    <vt:lpwstr/>
  </property>
  <property fmtid="{D5CDD505-2E9C-101B-9397-08002B2CF9AE}" pid="7" name="Topic">
    <vt:lpwstr/>
  </property>
  <property fmtid="{D5CDD505-2E9C-101B-9397-08002B2CF9AE}" pid="8" name="MediaServiceImageTags">
    <vt:lpwstr/>
  </property>
</Properties>
</file>