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Lst>
  <p:notesMasterIdLst>
    <p:notesMasterId r:id="rId44"/>
  </p:notesMasterIdLst>
  <p:handoutMasterIdLst>
    <p:handoutMasterId r:id="rId45"/>
  </p:handoutMasterIdLst>
  <p:sldIdLst>
    <p:sldId id="473" r:id="rId5"/>
    <p:sldId id="517" r:id="rId6"/>
    <p:sldId id="478" r:id="rId7"/>
    <p:sldId id="461" r:id="rId8"/>
    <p:sldId id="462" r:id="rId9"/>
    <p:sldId id="474" r:id="rId10"/>
    <p:sldId id="464" r:id="rId11"/>
    <p:sldId id="463" r:id="rId12"/>
    <p:sldId id="503" r:id="rId13"/>
    <p:sldId id="468" r:id="rId14"/>
    <p:sldId id="482" r:id="rId15"/>
    <p:sldId id="511" r:id="rId16"/>
    <p:sldId id="504" r:id="rId17"/>
    <p:sldId id="492" r:id="rId18"/>
    <p:sldId id="499" r:id="rId19"/>
    <p:sldId id="512" r:id="rId20"/>
    <p:sldId id="505" r:id="rId21"/>
    <p:sldId id="487" r:id="rId22"/>
    <p:sldId id="488" r:id="rId23"/>
    <p:sldId id="513" r:id="rId24"/>
    <p:sldId id="506" r:id="rId25"/>
    <p:sldId id="489" r:id="rId26"/>
    <p:sldId id="490" r:id="rId27"/>
    <p:sldId id="514" r:id="rId28"/>
    <p:sldId id="507" r:id="rId29"/>
    <p:sldId id="491" r:id="rId30"/>
    <p:sldId id="493" r:id="rId31"/>
    <p:sldId id="515" r:id="rId32"/>
    <p:sldId id="508" r:id="rId33"/>
    <p:sldId id="494" r:id="rId34"/>
    <p:sldId id="495" r:id="rId35"/>
    <p:sldId id="516" r:id="rId36"/>
    <p:sldId id="509" r:id="rId37"/>
    <p:sldId id="496" r:id="rId38"/>
    <p:sldId id="497" r:id="rId39"/>
    <p:sldId id="518" r:id="rId40"/>
    <p:sldId id="510" r:id="rId41"/>
    <p:sldId id="339" r:id="rId42"/>
    <p:sldId id="272"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6ECEE63-9BB1-F103-328A-28D5A4494EAB}" name="Sarah Latif" initials="SL" userId="S::Sarah.Latif@caritas.org.au::baaf8b04-c794-4b3b-a150-e50428ae2701" providerId="AD"/>
  <p188:author id="{A3C21B81-68C7-CDC9-5D1E-2BF4DC3C010B}" name="Nicole Dobrohotoff" initials="ND" userId="S::nicoled@caritas.org.au::2dc4cf58-dc7e-422a-950b-38460c74cb76" providerId="AD"/>
  <p188:author id="{D066DAE1-B023-D72D-8AF0-0B07EAEE2D98}" name="Gwen Michener" initials="GM" userId="S::gwen.michener@caritas.org.au::b311b10d-d751-43a8-ab17-f9773079cc3d" providerId="AD"/>
  <p188:author id="{70F4A0F2-7373-AFD6-0F99-B2CF00951B75}" name="Sarah Latif" initials="SL" userId="S::sarah.latif@caritas.org.au::baaf8b04-c794-4b3b-a150-e50428ae270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26" clrIdx="0">
    <p:extLst>
      <p:ext uri="{19B8F6BF-5375-455C-9EA6-DF929625EA0E}">
        <p15:presenceInfo xmlns:p15="http://schemas.microsoft.com/office/powerpoint/2012/main" userId="S-1-5-21-568877940-3399399001-4121681156-2163" providerId="AD"/>
      </p:ext>
    </p:extLst>
  </p:cmAuthor>
  <p:cmAuthor id="2" name="Dr Rebekah Pryor" initials="DRP" lastIdx="11" clrIdx="1">
    <p:extLst>
      <p:ext uri="{19B8F6BF-5375-455C-9EA6-DF929625EA0E}">
        <p15:presenceInfo xmlns:p15="http://schemas.microsoft.com/office/powerpoint/2012/main" userId="S-1-5-21-568877940-3399399001-4121681156-74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44C"/>
    <a:srgbClr val="63B1A4"/>
    <a:srgbClr val="762000"/>
    <a:srgbClr val="E5DBCB"/>
    <a:srgbClr val="D86075"/>
    <a:srgbClr val="040C1A"/>
    <a:srgbClr val="000000"/>
    <a:srgbClr val="111111"/>
    <a:srgbClr val="DF918A"/>
    <a:srgbClr val="C3DDD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D83339-F55E-40CB-B351-AF6AA6B9D94A}" v="21" dt="2025-04-14T03:51:44.1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713" autoAdjust="0"/>
  </p:normalViewPr>
  <p:slideViewPr>
    <p:cSldViewPr snapToGrid="0">
      <p:cViewPr varScale="1">
        <p:scale>
          <a:sx n="81" d="100"/>
          <a:sy n="81" d="100"/>
        </p:scale>
        <p:origin x="1632" y="84"/>
      </p:cViewPr>
      <p:guideLst>
        <p:guide orient="horz" pos="2795"/>
        <p:guide orient="horz" pos="4020"/>
        <p:guide pos="5352"/>
        <p:guide pos="704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Rebekah Pryor" userId="8d859597-0c52-4ddc-b3e3-bd9b1ef69f34" providerId="ADAL" clId="{B9782147-0332-4266-B036-E285766DF2C3}"/>
    <pc:docChg chg="undo custSel modSld">
      <pc:chgData name="Dr Rebekah Pryor" userId="8d859597-0c52-4ddc-b3e3-bd9b1ef69f34" providerId="ADAL" clId="{B9782147-0332-4266-B036-E285766DF2C3}" dt="2023-05-15T05:02:38.342" v="201" actId="20577"/>
      <pc:docMkLst>
        <pc:docMk/>
      </pc:docMkLst>
      <pc:sldChg chg="modSp addCm modCm">
        <pc:chgData name="Dr Rebekah Pryor" userId="8d859597-0c52-4ddc-b3e3-bd9b1ef69f34" providerId="ADAL" clId="{B9782147-0332-4266-B036-E285766DF2C3}" dt="2023-05-15T04:32:56.465" v="11"/>
        <pc:sldMkLst>
          <pc:docMk/>
          <pc:sldMk cId="2046160656" sldId="462"/>
        </pc:sldMkLst>
        <pc:spChg chg="mod">
          <ac:chgData name="Dr Rebekah Pryor" userId="8d859597-0c52-4ddc-b3e3-bd9b1ef69f34" providerId="ADAL" clId="{B9782147-0332-4266-B036-E285766DF2C3}" dt="2023-05-15T04:31:43.671" v="9" actId="6549"/>
          <ac:spMkLst>
            <pc:docMk/>
            <pc:sldMk cId="2046160656" sldId="462"/>
            <ac:spMk id="2" creationId="{7746D15C-4932-FEA9-8F44-D61DE7EF1273}"/>
          </ac:spMkLst>
        </pc:spChg>
      </pc:sldChg>
      <pc:sldChg chg="modSp addCm modCm">
        <pc:chgData name="Dr Rebekah Pryor" userId="8d859597-0c52-4ddc-b3e3-bd9b1ef69f34" providerId="ADAL" clId="{B9782147-0332-4266-B036-E285766DF2C3}" dt="2023-05-15T04:35:34.580" v="18"/>
        <pc:sldMkLst>
          <pc:docMk/>
          <pc:sldMk cId="1109443958" sldId="463"/>
        </pc:sldMkLst>
        <pc:spChg chg="mod">
          <ac:chgData name="Dr Rebekah Pryor" userId="8d859597-0c52-4ddc-b3e3-bd9b1ef69f34" providerId="ADAL" clId="{B9782147-0332-4266-B036-E285766DF2C3}" dt="2023-05-15T04:34:27.846" v="16" actId="20577"/>
          <ac:spMkLst>
            <pc:docMk/>
            <pc:sldMk cId="1109443958" sldId="463"/>
            <ac:spMk id="2" creationId="{7746D15C-4932-FEA9-8F44-D61DE7EF1273}"/>
          </ac:spMkLst>
        </pc:spChg>
      </pc:sldChg>
      <pc:sldChg chg="modSp">
        <pc:chgData name="Dr Rebekah Pryor" userId="8d859597-0c52-4ddc-b3e3-bd9b1ef69f34" providerId="ADAL" clId="{B9782147-0332-4266-B036-E285766DF2C3}" dt="2023-05-15T04:33:22.115" v="13" actId="20577"/>
        <pc:sldMkLst>
          <pc:docMk/>
          <pc:sldMk cId="3921030251" sldId="464"/>
        </pc:sldMkLst>
        <pc:spChg chg="mod">
          <ac:chgData name="Dr Rebekah Pryor" userId="8d859597-0c52-4ddc-b3e3-bd9b1ef69f34" providerId="ADAL" clId="{B9782147-0332-4266-B036-E285766DF2C3}" dt="2023-05-15T04:33:22.115" v="13" actId="20577"/>
          <ac:spMkLst>
            <pc:docMk/>
            <pc:sldMk cId="3921030251" sldId="464"/>
            <ac:spMk id="2" creationId="{7746D15C-4932-FEA9-8F44-D61DE7EF1273}"/>
          </ac:spMkLst>
        </pc:spChg>
      </pc:sldChg>
      <pc:sldChg chg="modSp">
        <pc:chgData name="Dr Rebekah Pryor" userId="8d859597-0c52-4ddc-b3e3-bd9b1ef69f34" providerId="ADAL" clId="{B9782147-0332-4266-B036-E285766DF2C3}" dt="2023-05-15T04:29:39.620" v="4" actId="20577"/>
        <pc:sldMkLst>
          <pc:docMk/>
          <pc:sldMk cId="1426873433" sldId="473"/>
        </pc:sldMkLst>
        <pc:spChg chg="mod">
          <ac:chgData name="Dr Rebekah Pryor" userId="8d859597-0c52-4ddc-b3e3-bd9b1ef69f34" providerId="ADAL" clId="{B9782147-0332-4266-B036-E285766DF2C3}" dt="2023-05-15T04:29:39.620" v="4" actId="20577"/>
          <ac:spMkLst>
            <pc:docMk/>
            <pc:sldMk cId="1426873433" sldId="473"/>
            <ac:spMk id="2" creationId="{D082DF88-0FEE-1BE7-4AB2-1519D401AE02}"/>
          </ac:spMkLst>
        </pc:spChg>
      </pc:sldChg>
      <pc:sldChg chg="modSp">
        <pc:chgData name="Dr Rebekah Pryor" userId="8d859597-0c52-4ddc-b3e3-bd9b1ef69f34" providerId="ADAL" clId="{B9782147-0332-4266-B036-E285766DF2C3}" dt="2023-05-15T04:33:05.612" v="12" actId="20578"/>
        <pc:sldMkLst>
          <pc:docMk/>
          <pc:sldMk cId="4057839360" sldId="474"/>
        </pc:sldMkLst>
        <pc:spChg chg="mod">
          <ac:chgData name="Dr Rebekah Pryor" userId="8d859597-0c52-4ddc-b3e3-bd9b1ef69f34" providerId="ADAL" clId="{B9782147-0332-4266-B036-E285766DF2C3}" dt="2023-05-15T04:33:05.612" v="12" actId="20578"/>
          <ac:spMkLst>
            <pc:docMk/>
            <pc:sldMk cId="4057839360" sldId="474"/>
            <ac:spMk id="6" creationId="{89CD2F7C-E49B-44A6-8BCD-98867322041B}"/>
          </ac:spMkLst>
        </pc:spChg>
      </pc:sldChg>
      <pc:sldChg chg="modSp">
        <pc:chgData name="Dr Rebekah Pryor" userId="8d859597-0c52-4ddc-b3e3-bd9b1ef69f34" providerId="ADAL" clId="{B9782147-0332-4266-B036-E285766DF2C3}" dt="2023-05-15T05:01:20.329" v="197" actId="20577"/>
        <pc:sldMkLst>
          <pc:docMk/>
          <pc:sldMk cId="570446420" sldId="488"/>
        </pc:sldMkLst>
        <pc:spChg chg="mod">
          <ac:chgData name="Dr Rebekah Pryor" userId="8d859597-0c52-4ddc-b3e3-bd9b1ef69f34" providerId="ADAL" clId="{B9782147-0332-4266-B036-E285766DF2C3}" dt="2023-05-15T05:01:20.329" v="197" actId="20577"/>
          <ac:spMkLst>
            <pc:docMk/>
            <pc:sldMk cId="570446420" sldId="488"/>
            <ac:spMk id="17" creationId="{F7855B92-6F9B-40FE-AED2-A395AF36259D}"/>
          </ac:spMkLst>
        </pc:spChg>
      </pc:sldChg>
      <pc:sldChg chg="addSp delSp modSp addCm modCm">
        <pc:chgData name="Dr Rebekah Pryor" userId="8d859597-0c52-4ddc-b3e3-bd9b1ef69f34" providerId="ADAL" clId="{B9782147-0332-4266-B036-E285766DF2C3}" dt="2023-05-15T04:47:20.457" v="111"/>
        <pc:sldMkLst>
          <pc:docMk/>
          <pc:sldMk cId="2073743315" sldId="489"/>
        </pc:sldMkLst>
        <pc:spChg chg="add del">
          <ac:chgData name="Dr Rebekah Pryor" userId="8d859597-0c52-4ddc-b3e3-bd9b1ef69f34" providerId="ADAL" clId="{B9782147-0332-4266-B036-E285766DF2C3}" dt="2023-05-15T04:44:08.289" v="103" actId="478"/>
          <ac:spMkLst>
            <pc:docMk/>
            <pc:sldMk cId="2073743315" sldId="489"/>
            <ac:spMk id="9" creationId="{CC1E8615-F019-4350-8FEE-7C4768C4C450}"/>
          </ac:spMkLst>
        </pc:spChg>
        <pc:spChg chg="add del">
          <ac:chgData name="Dr Rebekah Pryor" userId="8d859597-0c52-4ddc-b3e3-bd9b1ef69f34" providerId="ADAL" clId="{B9782147-0332-4266-B036-E285766DF2C3}" dt="2023-05-15T04:43:42.774" v="97" actId="478"/>
          <ac:spMkLst>
            <pc:docMk/>
            <pc:sldMk cId="2073743315" sldId="489"/>
            <ac:spMk id="10" creationId="{EBE31DBB-1BF3-44DD-9E10-333CCD38AA37}"/>
          </ac:spMkLst>
        </pc:spChg>
        <pc:spChg chg="add del mod ord">
          <ac:chgData name="Dr Rebekah Pryor" userId="8d859597-0c52-4ddc-b3e3-bd9b1ef69f34" providerId="ADAL" clId="{B9782147-0332-4266-B036-E285766DF2C3}" dt="2023-05-15T04:44:13.994" v="105" actId="313"/>
          <ac:spMkLst>
            <pc:docMk/>
            <pc:sldMk cId="2073743315" sldId="489"/>
            <ac:spMk id="17" creationId="{F7855B92-6F9B-40FE-AED2-A395AF36259D}"/>
          </ac:spMkLst>
        </pc:spChg>
        <pc:spChg chg="mod">
          <ac:chgData name="Dr Rebekah Pryor" userId="8d859597-0c52-4ddc-b3e3-bd9b1ef69f34" providerId="ADAL" clId="{B9782147-0332-4266-B036-E285766DF2C3}" dt="2023-05-15T04:43:41.128" v="96" actId="14100"/>
          <ac:spMkLst>
            <pc:docMk/>
            <pc:sldMk cId="2073743315" sldId="489"/>
            <ac:spMk id="23" creationId="{63556B93-2653-4218-9E22-8CA6EC30D8C7}"/>
          </ac:spMkLst>
        </pc:spChg>
      </pc:sldChg>
      <pc:sldChg chg="modSp addCm modCm">
        <pc:chgData name="Dr Rebekah Pryor" userId="8d859597-0c52-4ddc-b3e3-bd9b1ef69f34" providerId="ADAL" clId="{B9782147-0332-4266-B036-E285766DF2C3}" dt="2023-05-15T05:01:13.368" v="195" actId="20577"/>
        <pc:sldMkLst>
          <pc:docMk/>
          <pc:sldMk cId="4030046553" sldId="490"/>
        </pc:sldMkLst>
        <pc:spChg chg="mod">
          <ac:chgData name="Dr Rebekah Pryor" userId="8d859597-0c52-4ddc-b3e3-bd9b1ef69f34" providerId="ADAL" clId="{B9782147-0332-4266-B036-E285766DF2C3}" dt="2023-05-15T05:01:13.368" v="195" actId="20577"/>
          <ac:spMkLst>
            <pc:docMk/>
            <pc:sldMk cId="4030046553" sldId="490"/>
            <ac:spMk id="17" creationId="{F7855B92-6F9B-40FE-AED2-A395AF36259D}"/>
          </ac:spMkLst>
        </pc:spChg>
      </pc:sldChg>
      <pc:sldChg chg="addSp delSp modSp">
        <pc:chgData name="Dr Rebekah Pryor" userId="8d859597-0c52-4ddc-b3e3-bd9b1ef69f34" providerId="ADAL" clId="{B9782147-0332-4266-B036-E285766DF2C3}" dt="2023-05-15T04:53:01.871" v="168" actId="478"/>
        <pc:sldMkLst>
          <pc:docMk/>
          <pc:sldMk cId="2859747029" sldId="491"/>
        </pc:sldMkLst>
        <pc:spChg chg="add del mod ord">
          <ac:chgData name="Dr Rebekah Pryor" userId="8d859597-0c52-4ddc-b3e3-bd9b1ef69f34" providerId="ADAL" clId="{B9782147-0332-4266-B036-E285766DF2C3}" dt="2023-05-15T04:53:01.871" v="168" actId="478"/>
          <ac:spMkLst>
            <pc:docMk/>
            <pc:sldMk cId="2859747029" sldId="491"/>
            <ac:spMk id="8" creationId="{72D1B9B4-817F-4CC1-9FCD-D4A82A4759F0}"/>
          </ac:spMkLst>
        </pc:spChg>
        <pc:spChg chg="add">
          <ac:chgData name="Dr Rebekah Pryor" userId="8d859597-0c52-4ddc-b3e3-bd9b1ef69f34" providerId="ADAL" clId="{B9782147-0332-4266-B036-E285766DF2C3}" dt="2023-05-15T04:51:47.700" v="121"/>
          <ac:spMkLst>
            <pc:docMk/>
            <pc:sldMk cId="2859747029" sldId="491"/>
            <ac:spMk id="10" creationId="{8CECB969-619C-4017-953A-0EA716266CAF}"/>
          </ac:spMkLst>
        </pc:spChg>
        <pc:spChg chg="mod">
          <ac:chgData name="Dr Rebekah Pryor" userId="8d859597-0c52-4ddc-b3e3-bd9b1ef69f34" providerId="ADAL" clId="{B9782147-0332-4266-B036-E285766DF2C3}" dt="2023-05-15T04:51:00.535" v="120" actId="207"/>
          <ac:spMkLst>
            <pc:docMk/>
            <pc:sldMk cId="2859747029" sldId="491"/>
            <ac:spMk id="14" creationId="{8A3FBD6C-CCBB-4676-B736-8184292C3CC4}"/>
          </ac:spMkLst>
        </pc:spChg>
        <pc:spChg chg="mod">
          <ac:chgData name="Dr Rebekah Pryor" userId="8d859597-0c52-4ddc-b3e3-bd9b1ef69f34" providerId="ADAL" clId="{B9782147-0332-4266-B036-E285766DF2C3}" dt="2023-05-15T04:52:58.125" v="167" actId="1076"/>
          <ac:spMkLst>
            <pc:docMk/>
            <pc:sldMk cId="2859747029" sldId="491"/>
            <ac:spMk id="17" creationId="{F7855B92-6F9B-40FE-AED2-A395AF36259D}"/>
          </ac:spMkLst>
        </pc:spChg>
        <pc:spChg chg="del">
          <ac:chgData name="Dr Rebekah Pryor" userId="8d859597-0c52-4ddc-b3e3-bd9b1ef69f34" providerId="ADAL" clId="{B9782147-0332-4266-B036-E285766DF2C3}" dt="2023-05-15T04:51:53.426" v="122" actId="478"/>
          <ac:spMkLst>
            <pc:docMk/>
            <pc:sldMk cId="2859747029" sldId="491"/>
            <ac:spMk id="23" creationId="{63556B93-2653-4218-9E22-8CA6EC30D8C7}"/>
          </ac:spMkLst>
        </pc:spChg>
      </pc:sldChg>
      <pc:sldChg chg="modSp">
        <pc:chgData name="Dr Rebekah Pryor" userId="8d859597-0c52-4ddc-b3e3-bd9b1ef69f34" providerId="ADAL" clId="{B9782147-0332-4266-B036-E285766DF2C3}" dt="2023-05-15T05:01:06.888" v="193" actId="20577"/>
        <pc:sldMkLst>
          <pc:docMk/>
          <pc:sldMk cId="2797416815" sldId="493"/>
        </pc:sldMkLst>
        <pc:spChg chg="mod">
          <ac:chgData name="Dr Rebekah Pryor" userId="8d859597-0c52-4ddc-b3e3-bd9b1ef69f34" providerId="ADAL" clId="{B9782147-0332-4266-B036-E285766DF2C3}" dt="2023-05-15T05:01:06.888" v="193" actId="20577"/>
          <ac:spMkLst>
            <pc:docMk/>
            <pc:sldMk cId="2797416815" sldId="493"/>
            <ac:spMk id="17" creationId="{F7855B92-6F9B-40FE-AED2-A395AF36259D}"/>
          </ac:spMkLst>
        </pc:spChg>
      </pc:sldChg>
      <pc:sldChg chg="addCm modCm">
        <pc:chgData name="Dr Rebekah Pryor" userId="8d859597-0c52-4ddc-b3e3-bd9b1ef69f34" providerId="ADAL" clId="{B9782147-0332-4266-B036-E285766DF2C3}" dt="2023-05-15T05:00:21.573" v="188"/>
        <pc:sldMkLst>
          <pc:docMk/>
          <pc:sldMk cId="1027027111" sldId="494"/>
        </pc:sldMkLst>
      </pc:sldChg>
      <pc:sldChg chg="modSp">
        <pc:chgData name="Dr Rebekah Pryor" userId="8d859597-0c52-4ddc-b3e3-bd9b1ef69f34" providerId="ADAL" clId="{B9782147-0332-4266-B036-E285766DF2C3}" dt="2023-05-15T05:00:59.645" v="191" actId="20577"/>
        <pc:sldMkLst>
          <pc:docMk/>
          <pc:sldMk cId="404427818" sldId="495"/>
        </pc:sldMkLst>
        <pc:spChg chg="mod">
          <ac:chgData name="Dr Rebekah Pryor" userId="8d859597-0c52-4ddc-b3e3-bd9b1ef69f34" providerId="ADAL" clId="{B9782147-0332-4266-B036-E285766DF2C3}" dt="2023-05-15T05:00:59.645" v="191" actId="20577"/>
          <ac:spMkLst>
            <pc:docMk/>
            <pc:sldMk cId="404427818" sldId="495"/>
            <ac:spMk id="17" creationId="{F7855B92-6F9B-40FE-AED2-A395AF36259D}"/>
          </ac:spMkLst>
        </pc:spChg>
      </pc:sldChg>
      <pc:sldChg chg="modSp">
        <pc:chgData name="Dr Rebekah Pryor" userId="8d859597-0c52-4ddc-b3e3-bd9b1ef69f34" providerId="ADAL" clId="{B9782147-0332-4266-B036-E285766DF2C3}" dt="2023-05-15T05:00:37.656" v="189" actId="6549"/>
        <pc:sldMkLst>
          <pc:docMk/>
          <pc:sldMk cId="2044968941" sldId="497"/>
        </pc:sldMkLst>
        <pc:spChg chg="mod">
          <ac:chgData name="Dr Rebekah Pryor" userId="8d859597-0c52-4ddc-b3e3-bd9b1ef69f34" providerId="ADAL" clId="{B9782147-0332-4266-B036-E285766DF2C3}" dt="2023-05-15T05:00:37.656" v="189" actId="6549"/>
          <ac:spMkLst>
            <pc:docMk/>
            <pc:sldMk cId="2044968941" sldId="497"/>
            <ac:spMk id="17" creationId="{F7855B92-6F9B-40FE-AED2-A395AF36259D}"/>
          </ac:spMkLst>
        </pc:spChg>
      </pc:sldChg>
      <pc:sldChg chg="modSp">
        <pc:chgData name="Dr Rebekah Pryor" userId="8d859597-0c52-4ddc-b3e3-bd9b1ef69f34" providerId="ADAL" clId="{B9782147-0332-4266-B036-E285766DF2C3}" dt="2023-05-15T05:01:26.704" v="199" actId="20577"/>
        <pc:sldMkLst>
          <pc:docMk/>
          <pc:sldMk cId="3955111264" sldId="499"/>
        </pc:sldMkLst>
        <pc:spChg chg="mod">
          <ac:chgData name="Dr Rebekah Pryor" userId="8d859597-0c52-4ddc-b3e3-bd9b1ef69f34" providerId="ADAL" clId="{B9782147-0332-4266-B036-E285766DF2C3}" dt="2023-05-15T05:01:26.704" v="199" actId="20577"/>
          <ac:spMkLst>
            <pc:docMk/>
            <pc:sldMk cId="3955111264" sldId="499"/>
            <ac:spMk id="17" creationId="{F7855B92-6F9B-40FE-AED2-A395AF36259D}"/>
          </ac:spMkLst>
        </pc:spChg>
      </pc:sldChg>
      <pc:sldChg chg="modSp">
        <pc:chgData name="Dr Rebekah Pryor" userId="8d859597-0c52-4ddc-b3e3-bd9b1ef69f34" providerId="ADAL" clId="{B9782147-0332-4266-B036-E285766DF2C3}" dt="2023-05-15T05:02:38.342" v="201" actId="20577"/>
        <pc:sldMkLst>
          <pc:docMk/>
          <pc:sldMk cId="1132270015" sldId="510"/>
        </pc:sldMkLst>
        <pc:spChg chg="mod">
          <ac:chgData name="Dr Rebekah Pryor" userId="8d859597-0c52-4ddc-b3e3-bd9b1ef69f34" providerId="ADAL" clId="{B9782147-0332-4266-B036-E285766DF2C3}" dt="2023-05-15T05:02:38.342" v="201" actId="20577"/>
          <ac:spMkLst>
            <pc:docMk/>
            <pc:sldMk cId="1132270015" sldId="510"/>
            <ac:spMk id="2" creationId="{7746D15C-4932-FEA9-8F44-D61DE7EF1273}"/>
          </ac:spMkLst>
        </pc:spChg>
      </pc:sldChg>
      <pc:sldChg chg="modSp">
        <pc:chgData name="Dr Rebekah Pryor" userId="8d859597-0c52-4ddc-b3e3-bd9b1ef69f34" providerId="ADAL" clId="{B9782147-0332-4266-B036-E285766DF2C3}" dt="2023-05-15T04:37:21.666" v="25" actId="1035"/>
        <pc:sldMkLst>
          <pc:docMk/>
          <pc:sldMk cId="3429452674" sldId="511"/>
        </pc:sldMkLst>
        <pc:spChg chg="mod">
          <ac:chgData name="Dr Rebekah Pryor" userId="8d859597-0c52-4ddc-b3e3-bd9b1ef69f34" providerId="ADAL" clId="{B9782147-0332-4266-B036-E285766DF2C3}" dt="2023-05-15T04:37:21.666" v="25" actId="1035"/>
          <ac:spMkLst>
            <pc:docMk/>
            <pc:sldMk cId="3429452674" sldId="511"/>
            <ac:spMk id="2" creationId="{97568227-8498-1DFA-B74D-179121B9829D}"/>
          </ac:spMkLst>
        </pc:spChg>
        <pc:spChg chg="mod">
          <ac:chgData name="Dr Rebekah Pryor" userId="8d859597-0c52-4ddc-b3e3-bd9b1ef69f34" providerId="ADAL" clId="{B9782147-0332-4266-B036-E285766DF2C3}" dt="2023-05-15T04:36:59.651" v="19" actId="6549"/>
          <ac:spMkLst>
            <pc:docMk/>
            <pc:sldMk cId="3429452674" sldId="511"/>
            <ac:spMk id="17" creationId="{F7855B92-6F9B-40FE-AED2-A395AF36259D}"/>
          </ac:spMkLst>
        </pc:spChg>
      </pc:sldChg>
      <pc:sldChg chg="modSp">
        <pc:chgData name="Dr Rebekah Pryor" userId="8d859597-0c52-4ddc-b3e3-bd9b1ef69f34" providerId="ADAL" clId="{B9782147-0332-4266-B036-E285766DF2C3}" dt="2023-05-15T04:39:13.867" v="38" actId="20577"/>
        <pc:sldMkLst>
          <pc:docMk/>
          <pc:sldMk cId="1824034606" sldId="512"/>
        </pc:sldMkLst>
        <pc:spChg chg="mod">
          <ac:chgData name="Dr Rebekah Pryor" userId="8d859597-0c52-4ddc-b3e3-bd9b1ef69f34" providerId="ADAL" clId="{B9782147-0332-4266-B036-E285766DF2C3}" dt="2023-05-15T04:39:13.867" v="38" actId="20577"/>
          <ac:spMkLst>
            <pc:docMk/>
            <pc:sldMk cId="1824034606" sldId="512"/>
            <ac:spMk id="17" creationId="{F7855B92-6F9B-40FE-AED2-A395AF36259D}"/>
          </ac:spMkLst>
        </pc:spChg>
      </pc:sldChg>
      <pc:sldChg chg="modSp">
        <pc:chgData name="Dr Rebekah Pryor" userId="8d859597-0c52-4ddc-b3e3-bd9b1ef69f34" providerId="ADAL" clId="{B9782147-0332-4266-B036-E285766DF2C3}" dt="2023-05-15T04:41:21.930" v="42" actId="6549"/>
        <pc:sldMkLst>
          <pc:docMk/>
          <pc:sldMk cId="2112069493" sldId="513"/>
        </pc:sldMkLst>
        <pc:spChg chg="mod">
          <ac:chgData name="Dr Rebekah Pryor" userId="8d859597-0c52-4ddc-b3e3-bd9b1ef69f34" providerId="ADAL" clId="{B9782147-0332-4266-B036-E285766DF2C3}" dt="2023-05-15T04:41:21.930" v="42" actId="6549"/>
          <ac:spMkLst>
            <pc:docMk/>
            <pc:sldMk cId="2112069493" sldId="513"/>
            <ac:spMk id="17" creationId="{F7855B92-6F9B-40FE-AED2-A395AF36259D}"/>
          </ac:spMkLst>
        </pc:spChg>
      </pc:sldChg>
      <pc:sldChg chg="modSp addCm modCm">
        <pc:chgData name="Dr Rebekah Pryor" userId="8d859597-0c52-4ddc-b3e3-bd9b1ef69f34" providerId="ADAL" clId="{B9782147-0332-4266-B036-E285766DF2C3}" dt="2023-05-15T04:50:39.612" v="119"/>
        <pc:sldMkLst>
          <pc:docMk/>
          <pc:sldMk cId="3483273123" sldId="514"/>
        </pc:sldMkLst>
        <pc:spChg chg="mod">
          <ac:chgData name="Dr Rebekah Pryor" userId="8d859597-0c52-4ddc-b3e3-bd9b1ef69f34" providerId="ADAL" clId="{B9782147-0332-4266-B036-E285766DF2C3}" dt="2023-05-15T04:48:44.868" v="114" actId="6549"/>
          <ac:spMkLst>
            <pc:docMk/>
            <pc:sldMk cId="3483273123" sldId="514"/>
            <ac:spMk id="17" creationId="{F7855B92-6F9B-40FE-AED2-A395AF36259D}"/>
          </ac:spMkLst>
        </pc:spChg>
      </pc:sldChg>
      <pc:sldChg chg="modSp">
        <pc:chgData name="Dr Rebekah Pryor" userId="8d859597-0c52-4ddc-b3e3-bd9b1ef69f34" providerId="ADAL" clId="{B9782147-0332-4266-B036-E285766DF2C3}" dt="2023-05-15T04:54:50.249" v="178" actId="20577"/>
        <pc:sldMkLst>
          <pc:docMk/>
          <pc:sldMk cId="919341564" sldId="515"/>
        </pc:sldMkLst>
        <pc:spChg chg="mod">
          <ac:chgData name="Dr Rebekah Pryor" userId="8d859597-0c52-4ddc-b3e3-bd9b1ef69f34" providerId="ADAL" clId="{B9782147-0332-4266-B036-E285766DF2C3}" dt="2023-05-15T04:54:13.422" v="175" actId="20577"/>
          <ac:spMkLst>
            <pc:docMk/>
            <pc:sldMk cId="919341564" sldId="515"/>
            <ac:spMk id="3" creationId="{F526C2E9-D382-E89A-1EA1-F6EBCE59ADEC}"/>
          </ac:spMkLst>
        </pc:spChg>
        <pc:spChg chg="mod">
          <ac:chgData name="Dr Rebekah Pryor" userId="8d859597-0c52-4ddc-b3e3-bd9b1ef69f34" providerId="ADAL" clId="{B9782147-0332-4266-B036-E285766DF2C3}" dt="2023-05-15T04:54:50.249" v="178" actId="20577"/>
          <ac:spMkLst>
            <pc:docMk/>
            <pc:sldMk cId="919341564" sldId="515"/>
            <ac:spMk id="17" creationId="{F7855B92-6F9B-40FE-AED2-A395AF36259D}"/>
          </ac:spMkLst>
        </pc:spChg>
      </pc:sldChg>
      <pc:sldChg chg="modSp addCm modCm">
        <pc:chgData name="Dr Rebekah Pryor" userId="8d859597-0c52-4ddc-b3e3-bd9b1ef69f34" providerId="ADAL" clId="{B9782147-0332-4266-B036-E285766DF2C3}" dt="2023-05-15T04:59:33.316" v="187" actId="20577"/>
        <pc:sldMkLst>
          <pc:docMk/>
          <pc:sldMk cId="1813497117" sldId="516"/>
        </pc:sldMkLst>
        <pc:spChg chg="mod">
          <ac:chgData name="Dr Rebekah Pryor" userId="8d859597-0c52-4ddc-b3e3-bd9b1ef69f34" providerId="ADAL" clId="{B9782147-0332-4266-B036-E285766DF2C3}" dt="2023-05-15T04:59:33.316" v="187" actId="20577"/>
          <ac:spMkLst>
            <pc:docMk/>
            <pc:sldMk cId="1813497117" sldId="516"/>
            <ac:spMk id="3" creationId="{F526C2E9-D382-E89A-1EA1-F6EBCE59ADEC}"/>
          </ac:spMkLst>
        </pc:spChg>
        <pc:spChg chg="mod">
          <ac:chgData name="Dr Rebekah Pryor" userId="8d859597-0c52-4ddc-b3e3-bd9b1ef69f34" providerId="ADAL" clId="{B9782147-0332-4266-B036-E285766DF2C3}" dt="2023-05-15T04:58:58.533" v="184" actId="6549"/>
          <ac:spMkLst>
            <pc:docMk/>
            <pc:sldMk cId="1813497117" sldId="516"/>
            <ac:spMk id="17" creationId="{F7855B92-6F9B-40FE-AED2-A395AF36259D}"/>
          </ac:spMkLst>
        </pc:spChg>
      </pc:sldChg>
    </pc:docChg>
  </pc:docChgLst>
  <pc:docChgLst>
    <pc:chgData name="Nicole Dobrohotoff" userId="2dc4cf58-dc7e-422a-950b-38460c74cb76" providerId="ADAL" clId="{80D83339-F55E-40CB-B351-AF6AA6B9D94A}"/>
    <pc:docChg chg="modSld">
      <pc:chgData name="Nicole Dobrohotoff" userId="2dc4cf58-dc7e-422a-950b-38460c74cb76" providerId="ADAL" clId="{80D83339-F55E-40CB-B351-AF6AA6B9D94A}" dt="2025-04-14T03:49:43.022" v="0" actId="6549"/>
      <pc:docMkLst>
        <pc:docMk/>
      </pc:docMkLst>
      <pc:sldChg chg="modSp mod">
        <pc:chgData name="Nicole Dobrohotoff" userId="2dc4cf58-dc7e-422a-950b-38460c74cb76" providerId="ADAL" clId="{80D83339-F55E-40CB-B351-AF6AA6B9D94A}" dt="2025-04-14T03:49:43.022" v="0" actId="6549"/>
        <pc:sldMkLst>
          <pc:docMk/>
          <pc:sldMk cId="4057839360" sldId="474"/>
        </pc:sldMkLst>
        <pc:spChg chg="mod">
          <ac:chgData name="Nicole Dobrohotoff" userId="2dc4cf58-dc7e-422a-950b-38460c74cb76" providerId="ADAL" clId="{80D83339-F55E-40CB-B351-AF6AA6B9D94A}" dt="2025-04-14T03:49:43.022" v="0" actId="6549"/>
          <ac:spMkLst>
            <pc:docMk/>
            <pc:sldMk cId="4057839360" sldId="474"/>
            <ac:spMk id="6" creationId="{89CD2F7C-E49B-44A6-8BCD-98867322041B}"/>
          </ac:spMkLst>
        </pc:spChg>
      </pc:sldChg>
    </pc:docChg>
  </pc:docChgLst>
  <pc:docChgLst>
    <pc:chgData name="Sarah Latif" userId="baaf8b04-c794-4b3b-a150-e50428ae2701" providerId="ADAL" clId="{B0924524-FB2A-4DE2-A631-310FA7DA7589}"/>
    <pc:docChg chg="undo custSel modSld sldOrd">
      <pc:chgData name="Sarah Latif" userId="baaf8b04-c794-4b3b-a150-e50428ae2701" providerId="ADAL" clId="{B0924524-FB2A-4DE2-A631-310FA7DA7589}" dt="2023-05-15T02:04:38.076" v="659"/>
      <pc:docMkLst>
        <pc:docMk/>
      </pc:docMkLst>
      <pc:sldChg chg="modSp mod">
        <pc:chgData name="Sarah Latif" userId="baaf8b04-c794-4b3b-a150-e50428ae2701" providerId="ADAL" clId="{B0924524-FB2A-4DE2-A631-310FA7DA7589}" dt="2023-05-15T00:12:05.650" v="184" actId="1076"/>
        <pc:sldMkLst>
          <pc:docMk/>
          <pc:sldMk cId="2046160656" sldId="462"/>
        </pc:sldMkLst>
        <pc:spChg chg="mod">
          <ac:chgData name="Sarah Latif" userId="baaf8b04-c794-4b3b-a150-e50428ae2701" providerId="ADAL" clId="{B0924524-FB2A-4DE2-A631-310FA7DA7589}" dt="2023-05-15T00:12:03.248" v="183" actId="1076"/>
          <ac:spMkLst>
            <pc:docMk/>
            <pc:sldMk cId="2046160656" sldId="462"/>
            <ac:spMk id="5" creationId="{C3B3DFB4-5000-B794-8017-C2D328380BD0}"/>
          </ac:spMkLst>
        </pc:spChg>
        <pc:picChg chg="mod">
          <ac:chgData name="Sarah Latif" userId="baaf8b04-c794-4b3b-a150-e50428ae2701" providerId="ADAL" clId="{B0924524-FB2A-4DE2-A631-310FA7DA7589}" dt="2023-05-15T00:12:05.650" v="184" actId="1076"/>
          <ac:picMkLst>
            <pc:docMk/>
            <pc:sldMk cId="2046160656" sldId="462"/>
            <ac:picMk id="13" creationId="{8473E258-FA88-7A3B-B9AD-B75D8F840A41}"/>
          </ac:picMkLst>
        </pc:picChg>
      </pc:sldChg>
      <pc:sldChg chg="delSp modSp mod modNotesTx">
        <pc:chgData name="Sarah Latif" userId="baaf8b04-c794-4b3b-a150-e50428ae2701" providerId="ADAL" clId="{B0924524-FB2A-4DE2-A631-310FA7DA7589}" dt="2023-05-15T00:10:11.127" v="168" actId="962"/>
        <pc:sldMkLst>
          <pc:docMk/>
          <pc:sldMk cId="1935660718" sldId="496"/>
        </pc:sldMkLst>
        <pc:spChg chg="mod modCrop">
          <ac:chgData name="Sarah Latif" userId="baaf8b04-c794-4b3b-a150-e50428ae2701" providerId="ADAL" clId="{B0924524-FB2A-4DE2-A631-310FA7DA7589}" dt="2023-05-15T00:10:11.127" v="168" actId="962"/>
          <ac:spMkLst>
            <pc:docMk/>
            <pc:sldMk cId="1935660718" sldId="496"/>
            <ac:spMk id="16" creationId="{D904E068-413D-4729-BF81-5BCEE1E4E882}"/>
          </ac:spMkLst>
        </pc:spChg>
        <pc:spChg chg="mod">
          <ac:chgData name="Sarah Latif" userId="baaf8b04-c794-4b3b-a150-e50428ae2701" providerId="ADAL" clId="{B0924524-FB2A-4DE2-A631-310FA7DA7589}" dt="2023-05-15T00:08:52.569" v="6" actId="14100"/>
          <ac:spMkLst>
            <pc:docMk/>
            <pc:sldMk cId="1935660718" sldId="496"/>
            <ac:spMk id="20" creationId="{C4F1EFDB-ADFA-47CA-B290-5D484AD8F13B}"/>
          </ac:spMkLst>
        </pc:spChg>
        <pc:picChg chg="del">
          <ac:chgData name="Sarah Latif" userId="baaf8b04-c794-4b3b-a150-e50428ae2701" providerId="ADAL" clId="{B0924524-FB2A-4DE2-A631-310FA7DA7589}" dt="2023-05-15T00:08:18.133" v="3" actId="21"/>
          <ac:picMkLst>
            <pc:docMk/>
            <pc:sldMk cId="1935660718" sldId="496"/>
            <ac:picMk id="2" creationId="{E2C1840E-9195-24ED-92A9-45B4CE9CF7CC}"/>
          </ac:picMkLst>
        </pc:picChg>
      </pc:sldChg>
      <pc:sldChg chg="modSp mod delCm modCm">
        <pc:chgData name="Sarah Latif" userId="baaf8b04-c794-4b3b-a150-e50428ae2701" providerId="ADAL" clId="{B0924524-FB2A-4DE2-A631-310FA7DA7589}" dt="2023-05-15T02:03:44.132" v="658"/>
        <pc:sldMkLst>
          <pc:docMk/>
          <pc:sldMk cId="3429452674" sldId="511"/>
        </pc:sldMkLst>
        <pc:spChg chg="mod">
          <ac:chgData name="Sarah Latif" userId="baaf8b04-c794-4b3b-a150-e50428ae2701" providerId="ADAL" clId="{B0924524-FB2A-4DE2-A631-310FA7DA7589}" dt="2023-05-15T00:13:04.511" v="309" actId="962"/>
          <ac:spMkLst>
            <pc:docMk/>
            <pc:sldMk cId="3429452674" sldId="511"/>
            <ac:spMk id="8" creationId="{3A5A5EBA-001E-461D-8BE9-E8576E554060}"/>
          </ac:spMkLst>
        </pc:spChg>
      </pc:sldChg>
      <pc:sldChg chg="addSp modSp mod">
        <pc:chgData name="Sarah Latif" userId="baaf8b04-c794-4b3b-a150-e50428ae2701" providerId="ADAL" clId="{B0924524-FB2A-4DE2-A631-310FA7DA7589}" dt="2023-05-15T01:42:02.183" v="453" actId="1076"/>
        <pc:sldMkLst>
          <pc:docMk/>
          <pc:sldMk cId="1824034606" sldId="512"/>
        </pc:sldMkLst>
        <pc:spChg chg="add mod">
          <ac:chgData name="Sarah Latif" userId="baaf8b04-c794-4b3b-a150-e50428ae2701" providerId="ADAL" clId="{B0924524-FB2A-4DE2-A631-310FA7DA7589}" dt="2023-05-15T01:42:02.183" v="453" actId="1076"/>
          <ac:spMkLst>
            <pc:docMk/>
            <pc:sldMk cId="1824034606" sldId="512"/>
            <ac:spMk id="3" creationId="{423ABDEE-9870-2260-D7C1-CC0CE0871D67}"/>
          </ac:spMkLst>
        </pc:spChg>
        <pc:spChg chg="mod">
          <ac:chgData name="Sarah Latif" userId="baaf8b04-c794-4b3b-a150-e50428ae2701" providerId="ADAL" clId="{B0924524-FB2A-4DE2-A631-310FA7DA7589}" dt="2023-05-15T00:13:51.309" v="442" actId="962"/>
          <ac:spMkLst>
            <pc:docMk/>
            <pc:sldMk cId="1824034606" sldId="512"/>
            <ac:spMk id="8" creationId="{3A5A5EBA-001E-461D-8BE9-E8576E554060}"/>
          </ac:spMkLst>
        </pc:spChg>
      </pc:sldChg>
      <pc:sldChg chg="addSp delSp modSp mod ord delCm">
        <pc:chgData name="Sarah Latif" userId="baaf8b04-c794-4b3b-a150-e50428ae2701" providerId="ADAL" clId="{B0924524-FB2A-4DE2-A631-310FA7DA7589}" dt="2023-05-15T02:03:22.245" v="657" actId="962"/>
        <pc:sldMkLst>
          <pc:docMk/>
          <pc:sldMk cId="2112069493" sldId="513"/>
        </pc:sldMkLst>
        <pc:spChg chg="mod">
          <ac:chgData name="Sarah Latif" userId="baaf8b04-c794-4b3b-a150-e50428ae2701" providerId="ADAL" clId="{B0924524-FB2A-4DE2-A631-310FA7DA7589}" dt="2023-05-15T02:02:20.174" v="489" actId="1076"/>
          <ac:spMkLst>
            <pc:docMk/>
            <pc:sldMk cId="2112069493" sldId="513"/>
            <ac:spMk id="3" creationId="{0B58B02C-1C77-5131-3AE8-0DDE575EE9E3}"/>
          </ac:spMkLst>
        </pc:spChg>
        <pc:spChg chg="add mod">
          <ac:chgData name="Sarah Latif" userId="baaf8b04-c794-4b3b-a150-e50428ae2701" providerId="ADAL" clId="{B0924524-FB2A-4DE2-A631-310FA7DA7589}" dt="2023-05-15T02:02:14.106" v="488" actId="14100"/>
          <ac:spMkLst>
            <pc:docMk/>
            <pc:sldMk cId="2112069493" sldId="513"/>
            <ac:spMk id="4" creationId="{52A442B7-25E9-645F-BD8B-E40802C60FAF}"/>
          </ac:spMkLst>
        </pc:spChg>
        <pc:spChg chg="mod modCrop">
          <ac:chgData name="Sarah Latif" userId="baaf8b04-c794-4b3b-a150-e50428ae2701" providerId="ADAL" clId="{B0924524-FB2A-4DE2-A631-310FA7DA7589}" dt="2023-05-15T02:03:22.245" v="657" actId="962"/>
          <ac:spMkLst>
            <pc:docMk/>
            <pc:sldMk cId="2112069493" sldId="513"/>
            <ac:spMk id="8" creationId="{3A5A5EBA-001E-461D-8BE9-E8576E554060}"/>
          </ac:spMkLst>
        </pc:spChg>
        <pc:spChg chg="mod">
          <ac:chgData name="Sarah Latif" userId="baaf8b04-c794-4b3b-a150-e50428ae2701" providerId="ADAL" clId="{B0924524-FB2A-4DE2-A631-310FA7DA7589}" dt="2023-05-15T02:03:15.908" v="641" actId="20577"/>
          <ac:spMkLst>
            <pc:docMk/>
            <pc:sldMk cId="2112069493" sldId="513"/>
            <ac:spMk id="17" creationId="{F7855B92-6F9B-40FE-AED2-A395AF36259D}"/>
          </ac:spMkLst>
        </pc:spChg>
        <pc:picChg chg="del">
          <ac:chgData name="Sarah Latif" userId="baaf8b04-c794-4b3b-a150-e50428ae2701" providerId="ADAL" clId="{B0924524-FB2A-4DE2-A631-310FA7DA7589}" dt="2023-05-15T01:59:41.609" v="454" actId="21"/>
          <ac:picMkLst>
            <pc:docMk/>
            <pc:sldMk cId="2112069493" sldId="513"/>
            <ac:picMk id="5" creationId="{E3CAC804-AE55-86C1-5154-CD729BAF422D}"/>
          </ac:picMkLst>
        </pc:picChg>
      </pc:sldChg>
      <pc:sldChg chg="addSp delSp modSp mod delCm modCm">
        <pc:chgData name="Sarah Latif" userId="baaf8b04-c794-4b3b-a150-e50428ae2701" providerId="ADAL" clId="{B0924524-FB2A-4DE2-A631-310FA7DA7589}" dt="2023-05-15T00:14:31.613" v="443"/>
        <pc:sldMkLst>
          <pc:docMk/>
          <pc:sldMk cId="3483273123" sldId="514"/>
        </pc:sldMkLst>
        <pc:spChg chg="add mod">
          <ac:chgData name="Sarah Latif" userId="baaf8b04-c794-4b3b-a150-e50428ae2701" providerId="ADAL" clId="{B0924524-FB2A-4DE2-A631-310FA7DA7589}" dt="2023-05-15T00:10:45.241" v="172" actId="1076"/>
          <ac:spMkLst>
            <pc:docMk/>
            <pc:sldMk cId="3483273123" sldId="514"/>
            <ac:spMk id="2" creationId="{F3BD4F8B-894F-A725-D1EC-903A5542724C}"/>
          </ac:spMkLst>
        </pc:spChg>
        <pc:spChg chg="add mod">
          <ac:chgData name="Sarah Latif" userId="baaf8b04-c794-4b3b-a150-e50428ae2701" providerId="ADAL" clId="{B0924524-FB2A-4DE2-A631-310FA7DA7589}" dt="2023-05-15T00:11:31.773" v="181" actId="1076"/>
          <ac:spMkLst>
            <pc:docMk/>
            <pc:sldMk cId="3483273123" sldId="514"/>
            <ac:spMk id="5" creationId="{4CC29654-E17A-E8BB-2351-2CC737B1F481}"/>
          </ac:spMkLst>
        </pc:spChg>
        <pc:spChg chg="del">
          <ac:chgData name="Sarah Latif" userId="baaf8b04-c794-4b3b-a150-e50428ae2701" providerId="ADAL" clId="{B0924524-FB2A-4DE2-A631-310FA7DA7589}" dt="2023-05-15T00:10:42.416" v="169" actId="478"/>
          <ac:spMkLst>
            <pc:docMk/>
            <pc:sldMk cId="3483273123" sldId="514"/>
            <ac:spMk id="8" creationId="{3A5A5EBA-001E-461D-8BE9-E8576E554060}"/>
          </ac:spMkLst>
        </pc:spChg>
      </pc:sldChg>
      <pc:sldChg chg="delCm">
        <pc:chgData name="Sarah Latif" userId="baaf8b04-c794-4b3b-a150-e50428ae2701" providerId="ADAL" clId="{B0924524-FB2A-4DE2-A631-310FA7DA7589}" dt="2023-05-15T02:04:38.076" v="659"/>
        <pc:sldMkLst>
          <pc:docMk/>
          <pc:sldMk cId="1813497117" sldId="516"/>
        </pc:sldMkLst>
      </pc:sldChg>
    </pc:docChg>
  </pc:docChgLst>
  <pc:docChgLst>
    <pc:chgData name="Sarah Latif" userId="S::sarah.latif@caritas.org.au::baaf8b04-c794-4b3b-a150-e50428ae2701" providerId="AD" clId="Web-{4804C2CF-E4A3-CDC1-B036-1BE6927E8B16}"/>
    <pc:docChg chg="addSld delSld modSld">
      <pc:chgData name="Sarah Latif" userId="S::sarah.latif@caritas.org.au::baaf8b04-c794-4b3b-a150-e50428ae2701" providerId="AD" clId="Web-{4804C2CF-E4A3-CDC1-B036-1BE6927E8B16}" dt="2023-05-15T00:06:15.609" v="115" actId="14100"/>
      <pc:docMkLst>
        <pc:docMk/>
      </pc:docMkLst>
      <pc:sldChg chg="addSp modSp">
        <pc:chgData name="Sarah Latif" userId="S::sarah.latif@caritas.org.au::baaf8b04-c794-4b3b-a150-e50428ae2701" providerId="AD" clId="Web-{4804C2CF-E4A3-CDC1-B036-1BE6927E8B16}" dt="2023-05-15T00:06:15.609" v="115" actId="14100"/>
        <pc:sldMkLst>
          <pc:docMk/>
          <pc:sldMk cId="1935660718" sldId="496"/>
        </pc:sldMkLst>
        <pc:picChg chg="add mod">
          <ac:chgData name="Sarah Latif" userId="S::sarah.latif@caritas.org.au::baaf8b04-c794-4b3b-a150-e50428ae2701" providerId="AD" clId="Web-{4804C2CF-E4A3-CDC1-B036-1BE6927E8B16}" dt="2023-05-15T00:06:15.609" v="115" actId="14100"/>
          <ac:picMkLst>
            <pc:docMk/>
            <pc:sldMk cId="1935660718" sldId="496"/>
            <ac:picMk id="2" creationId="{E2C1840E-9195-24ED-92A9-45B4CE9CF7CC}"/>
          </ac:picMkLst>
        </pc:picChg>
      </pc:sldChg>
      <pc:sldChg chg="modSp modCm">
        <pc:chgData name="Sarah Latif" userId="S::sarah.latif@caritas.org.au::baaf8b04-c794-4b3b-a150-e50428ae2701" providerId="AD" clId="Web-{4804C2CF-E4A3-CDC1-B036-1BE6927E8B16}" dt="2023-05-14T23:55:20.384" v="68"/>
        <pc:sldMkLst>
          <pc:docMk/>
          <pc:sldMk cId="1813497117" sldId="516"/>
        </pc:sldMkLst>
        <pc:spChg chg="mod">
          <ac:chgData name="Sarah Latif" userId="S::sarah.latif@caritas.org.au::baaf8b04-c794-4b3b-a150-e50428ae2701" providerId="AD" clId="Web-{4804C2CF-E4A3-CDC1-B036-1BE6927E8B16}" dt="2023-05-14T23:54:26.710" v="54" actId="20577"/>
          <ac:spMkLst>
            <pc:docMk/>
            <pc:sldMk cId="1813497117" sldId="516"/>
            <ac:spMk id="3" creationId="{F526C2E9-D382-E89A-1EA1-F6EBCE59ADEC}"/>
          </ac:spMkLst>
        </pc:spChg>
        <pc:spChg chg="mod">
          <ac:chgData name="Sarah Latif" userId="S::sarah.latif@caritas.org.au::baaf8b04-c794-4b3b-a150-e50428ae2701" providerId="AD" clId="Web-{4804C2CF-E4A3-CDC1-B036-1BE6927E8B16}" dt="2023-05-14T23:55:20.384" v="68"/>
          <ac:spMkLst>
            <pc:docMk/>
            <pc:sldMk cId="1813497117" sldId="516"/>
            <ac:spMk id="8" creationId="{3A5A5EBA-001E-461D-8BE9-E8576E554060}"/>
          </ac:spMkLst>
        </pc:spChg>
      </pc:sldChg>
      <pc:sldChg chg="addSp delSp modSp delCm">
        <pc:chgData name="Sarah Latif" userId="S::sarah.latif@caritas.org.au::baaf8b04-c794-4b3b-a150-e50428ae2701" providerId="AD" clId="Web-{4804C2CF-E4A3-CDC1-B036-1BE6927E8B16}" dt="2023-05-15T00:04:16.980" v="113" actId="20577"/>
        <pc:sldMkLst>
          <pc:docMk/>
          <pc:sldMk cId="1872815036" sldId="518"/>
        </pc:sldMkLst>
        <pc:spChg chg="add mod">
          <ac:chgData name="Sarah Latif" userId="S::sarah.latif@caritas.org.au::baaf8b04-c794-4b3b-a150-e50428ae2701" providerId="AD" clId="Web-{4804C2CF-E4A3-CDC1-B036-1BE6927E8B16}" dt="2023-05-15T00:03:56.041" v="106" actId="1076"/>
          <ac:spMkLst>
            <pc:docMk/>
            <pc:sldMk cId="1872815036" sldId="518"/>
            <ac:spMk id="2" creationId="{6E27E111-BE94-7FD8-EDDD-622361D304B2}"/>
          </ac:spMkLst>
        </pc:spChg>
        <pc:spChg chg="add mod">
          <ac:chgData name="Sarah Latif" userId="S::sarah.latif@caritas.org.au::baaf8b04-c794-4b3b-a150-e50428ae2701" providerId="AD" clId="Web-{4804C2CF-E4A3-CDC1-B036-1BE6927E8B16}" dt="2023-05-15T00:03:58.026" v="107" actId="1076"/>
          <ac:spMkLst>
            <pc:docMk/>
            <pc:sldMk cId="1872815036" sldId="518"/>
            <ac:spMk id="6" creationId="{DB12A0BB-C582-8DD3-9157-F49499D209EB}"/>
          </ac:spMkLst>
        </pc:spChg>
        <pc:spChg chg="add mod">
          <ac:chgData name="Sarah Latif" userId="S::sarah.latif@caritas.org.au::baaf8b04-c794-4b3b-a150-e50428ae2701" providerId="AD" clId="Web-{4804C2CF-E4A3-CDC1-B036-1BE6927E8B16}" dt="2023-05-15T00:04:16.980" v="113" actId="20577"/>
          <ac:spMkLst>
            <pc:docMk/>
            <pc:sldMk cId="1872815036" sldId="518"/>
            <ac:spMk id="8" creationId="{95C8B564-863F-74EE-4770-20065C9B1049}"/>
          </ac:spMkLst>
        </pc:spChg>
        <pc:spChg chg="mod">
          <ac:chgData name="Sarah Latif" userId="S::sarah.latif@caritas.org.au::baaf8b04-c794-4b3b-a150-e50428ae2701" providerId="AD" clId="Web-{4804C2CF-E4A3-CDC1-B036-1BE6927E8B16}" dt="2023-05-14T23:53:48.818" v="11" actId="20577"/>
          <ac:spMkLst>
            <pc:docMk/>
            <pc:sldMk cId="1872815036" sldId="518"/>
            <ac:spMk id="25" creationId="{7178102E-5405-4DBA-97DE-36FBFF68DB93}"/>
          </ac:spMkLst>
        </pc:spChg>
        <pc:picChg chg="add del mod">
          <ac:chgData name="Sarah Latif" userId="S::sarah.latif@caritas.org.au::baaf8b04-c794-4b3b-a150-e50428ae2701" providerId="AD" clId="Web-{4804C2CF-E4A3-CDC1-B036-1BE6927E8B16}" dt="2023-05-15T00:00:11.893" v="96"/>
          <ac:picMkLst>
            <pc:docMk/>
            <pc:sldMk cId="1872815036" sldId="518"/>
            <ac:picMk id="3" creationId="{BCCA839D-8790-2BE2-9C2E-6812CC23CA32}"/>
          </ac:picMkLst>
        </pc:picChg>
        <pc:picChg chg="add del mod">
          <ac:chgData name="Sarah Latif" userId="S::sarah.latif@caritas.org.au::baaf8b04-c794-4b3b-a150-e50428ae2701" providerId="AD" clId="Web-{4804C2CF-E4A3-CDC1-B036-1BE6927E8B16}" dt="2023-05-15T00:02:28.663" v="102"/>
          <ac:picMkLst>
            <pc:docMk/>
            <pc:sldMk cId="1872815036" sldId="518"/>
            <ac:picMk id="4" creationId="{8B284B16-9436-9324-F46A-F577BBFEE87D}"/>
          </ac:picMkLst>
        </pc:picChg>
      </pc:sldChg>
    </pc:docChg>
  </pc:docChgLst>
  <pc:docChgLst>
    <pc:chgData name="Sarah Latif" userId="baaf8b04-c794-4b3b-a150-e50428ae2701" providerId="ADAL" clId="{E0F1AF98-BF14-4A77-9AD5-993072375C4A}"/>
    <pc:docChg chg="undo custSel addSld modSld sldOrd">
      <pc:chgData name="Sarah Latif" userId="baaf8b04-c794-4b3b-a150-e50428ae2701" providerId="ADAL" clId="{E0F1AF98-BF14-4A77-9AD5-993072375C4A}" dt="2023-05-11T03:03:29.460" v="1438" actId="20577"/>
      <pc:docMkLst>
        <pc:docMk/>
      </pc:docMkLst>
      <pc:sldChg chg="modSp mod">
        <pc:chgData name="Sarah Latif" userId="baaf8b04-c794-4b3b-a150-e50428ae2701" providerId="ADAL" clId="{E0F1AF98-BF14-4A77-9AD5-993072375C4A}" dt="2023-05-11T03:00:34.177" v="1103" actId="20577"/>
        <pc:sldMkLst>
          <pc:docMk/>
          <pc:sldMk cId="3576241193" sldId="461"/>
        </pc:sldMkLst>
        <pc:spChg chg="mod">
          <ac:chgData name="Sarah Latif" userId="baaf8b04-c794-4b3b-a150-e50428ae2701" providerId="ADAL" clId="{E0F1AF98-BF14-4A77-9AD5-993072375C4A}" dt="2023-05-11T03:00:34.177" v="1103" actId="20577"/>
          <ac:spMkLst>
            <pc:docMk/>
            <pc:sldMk cId="3576241193" sldId="461"/>
            <ac:spMk id="2" creationId="{11ADC7DE-0946-F630-3AFC-8577A8522FF4}"/>
          </ac:spMkLst>
        </pc:spChg>
      </pc:sldChg>
      <pc:sldChg chg="modSp mod modNotesTx">
        <pc:chgData name="Sarah Latif" userId="baaf8b04-c794-4b3b-a150-e50428ae2701" providerId="ADAL" clId="{E0F1AF98-BF14-4A77-9AD5-993072375C4A}" dt="2023-05-11T01:12:07.233" v="7"/>
        <pc:sldMkLst>
          <pc:docMk/>
          <pc:sldMk cId="2046160656" sldId="462"/>
        </pc:sldMkLst>
        <pc:spChg chg="mod">
          <ac:chgData name="Sarah Latif" userId="baaf8b04-c794-4b3b-a150-e50428ae2701" providerId="ADAL" clId="{E0F1AF98-BF14-4A77-9AD5-993072375C4A}" dt="2023-05-11T01:10:54.562" v="1" actId="1076"/>
          <ac:spMkLst>
            <pc:docMk/>
            <pc:sldMk cId="2046160656" sldId="462"/>
            <ac:spMk id="2" creationId="{7746D15C-4932-FEA9-8F44-D61DE7EF1273}"/>
          </ac:spMkLst>
        </pc:spChg>
      </pc:sldChg>
      <pc:sldChg chg="modSp mod">
        <pc:chgData name="Sarah Latif" userId="baaf8b04-c794-4b3b-a150-e50428ae2701" providerId="ADAL" clId="{E0F1AF98-BF14-4A77-9AD5-993072375C4A}" dt="2023-05-11T01:14:37.125" v="44" actId="114"/>
        <pc:sldMkLst>
          <pc:docMk/>
          <pc:sldMk cId="1109443958" sldId="463"/>
        </pc:sldMkLst>
        <pc:spChg chg="mod">
          <ac:chgData name="Sarah Latif" userId="baaf8b04-c794-4b3b-a150-e50428ae2701" providerId="ADAL" clId="{E0F1AF98-BF14-4A77-9AD5-993072375C4A}" dt="2023-05-11T01:14:37.125" v="44" actId="114"/>
          <ac:spMkLst>
            <pc:docMk/>
            <pc:sldMk cId="1109443958" sldId="463"/>
            <ac:spMk id="2" creationId="{7746D15C-4932-FEA9-8F44-D61DE7EF1273}"/>
          </ac:spMkLst>
        </pc:spChg>
      </pc:sldChg>
      <pc:sldChg chg="modSp mod">
        <pc:chgData name="Sarah Latif" userId="baaf8b04-c794-4b3b-a150-e50428ae2701" providerId="ADAL" clId="{E0F1AF98-BF14-4A77-9AD5-993072375C4A}" dt="2023-05-11T01:13:18.745" v="34" actId="1076"/>
        <pc:sldMkLst>
          <pc:docMk/>
          <pc:sldMk cId="3921030251" sldId="464"/>
        </pc:sldMkLst>
        <pc:spChg chg="mod">
          <ac:chgData name="Sarah Latif" userId="baaf8b04-c794-4b3b-a150-e50428ae2701" providerId="ADAL" clId="{E0F1AF98-BF14-4A77-9AD5-993072375C4A}" dt="2023-05-11T01:13:08.580" v="32" actId="1076"/>
          <ac:spMkLst>
            <pc:docMk/>
            <pc:sldMk cId="3921030251" sldId="464"/>
            <ac:spMk id="2" creationId="{7746D15C-4932-FEA9-8F44-D61DE7EF1273}"/>
          </ac:spMkLst>
        </pc:spChg>
        <pc:spChg chg="mod">
          <ac:chgData name="Sarah Latif" userId="baaf8b04-c794-4b3b-a150-e50428ae2701" providerId="ADAL" clId="{E0F1AF98-BF14-4A77-9AD5-993072375C4A}" dt="2023-05-11T01:13:18.745" v="34" actId="1076"/>
          <ac:spMkLst>
            <pc:docMk/>
            <pc:sldMk cId="3921030251" sldId="464"/>
            <ac:spMk id="12" creationId="{542B7AB3-A339-4086-93CA-ED751B1D9EA0}"/>
          </ac:spMkLst>
        </pc:spChg>
        <pc:spChg chg="mod">
          <ac:chgData name="Sarah Latif" userId="baaf8b04-c794-4b3b-a150-e50428ae2701" providerId="ADAL" clId="{E0F1AF98-BF14-4A77-9AD5-993072375C4A}" dt="2023-05-11T01:13:18.745" v="34" actId="1076"/>
          <ac:spMkLst>
            <pc:docMk/>
            <pc:sldMk cId="3921030251" sldId="464"/>
            <ac:spMk id="13" creationId="{A885B496-81AA-46A7-88FC-87FD080680B0}"/>
          </ac:spMkLst>
        </pc:spChg>
        <pc:picChg chg="mod">
          <ac:chgData name="Sarah Latif" userId="baaf8b04-c794-4b3b-a150-e50428ae2701" providerId="ADAL" clId="{E0F1AF98-BF14-4A77-9AD5-993072375C4A}" dt="2023-05-11T01:13:10.502" v="33" actId="1076"/>
          <ac:picMkLst>
            <pc:docMk/>
            <pc:sldMk cId="3921030251" sldId="464"/>
            <ac:picMk id="6" creationId="{48BA02C7-1E71-A852-346D-75003D5673B1}"/>
          </ac:picMkLst>
        </pc:picChg>
        <pc:picChg chg="mod">
          <ac:chgData name="Sarah Latif" userId="baaf8b04-c794-4b3b-a150-e50428ae2701" providerId="ADAL" clId="{E0F1AF98-BF14-4A77-9AD5-993072375C4A}" dt="2023-05-11T01:13:18.745" v="34" actId="1076"/>
          <ac:picMkLst>
            <pc:docMk/>
            <pc:sldMk cId="3921030251" sldId="464"/>
            <ac:picMk id="11" creationId="{BAB2DF33-2234-4D68-BA9B-A0205EEBE188}"/>
          </ac:picMkLst>
        </pc:picChg>
      </pc:sldChg>
      <pc:sldChg chg="delSp modSp mod">
        <pc:chgData name="Sarah Latif" userId="baaf8b04-c794-4b3b-a150-e50428ae2701" providerId="ADAL" clId="{E0F1AF98-BF14-4A77-9AD5-993072375C4A}" dt="2023-05-11T01:15:36.665" v="49" actId="1076"/>
        <pc:sldMkLst>
          <pc:docMk/>
          <pc:sldMk cId="1073160591" sldId="468"/>
        </pc:sldMkLst>
        <pc:spChg chg="del">
          <ac:chgData name="Sarah Latif" userId="baaf8b04-c794-4b3b-a150-e50428ae2701" providerId="ADAL" clId="{E0F1AF98-BF14-4A77-9AD5-993072375C4A}" dt="2023-05-11T01:15:29.114" v="46" actId="478"/>
          <ac:spMkLst>
            <pc:docMk/>
            <pc:sldMk cId="1073160591" sldId="468"/>
            <ac:spMk id="10" creationId="{A93F759C-F3C9-7880-F837-BDC78005514F}"/>
          </ac:spMkLst>
        </pc:spChg>
        <pc:spChg chg="del">
          <ac:chgData name="Sarah Latif" userId="baaf8b04-c794-4b3b-a150-e50428ae2701" providerId="ADAL" clId="{E0F1AF98-BF14-4A77-9AD5-993072375C4A}" dt="2023-05-11T01:15:31.397" v="47" actId="478"/>
          <ac:spMkLst>
            <pc:docMk/>
            <pc:sldMk cId="1073160591" sldId="468"/>
            <ac:spMk id="11" creationId="{E7C4EA9B-4BEE-B837-9800-750D8F3D7A75}"/>
          </ac:spMkLst>
        </pc:spChg>
        <pc:spChg chg="mod">
          <ac:chgData name="Sarah Latif" userId="baaf8b04-c794-4b3b-a150-e50428ae2701" providerId="ADAL" clId="{E0F1AF98-BF14-4A77-9AD5-993072375C4A}" dt="2023-05-11T01:15:36.665" v="49" actId="1076"/>
          <ac:spMkLst>
            <pc:docMk/>
            <pc:sldMk cId="1073160591" sldId="468"/>
            <ac:spMk id="17" creationId="{F7855B92-6F9B-40FE-AED2-A395AF36259D}"/>
          </ac:spMkLst>
        </pc:spChg>
        <pc:picChg chg="del">
          <ac:chgData name="Sarah Latif" userId="baaf8b04-c794-4b3b-a150-e50428ae2701" providerId="ADAL" clId="{E0F1AF98-BF14-4A77-9AD5-993072375C4A}" dt="2023-05-11T01:15:32.915" v="48" actId="478"/>
          <ac:picMkLst>
            <pc:docMk/>
            <pc:sldMk cId="1073160591" sldId="468"/>
            <ac:picMk id="12" creationId="{35BF4851-4A6A-E55B-A927-362B815EB4EC}"/>
          </ac:picMkLst>
        </pc:picChg>
      </pc:sldChg>
      <pc:sldChg chg="modSp mod">
        <pc:chgData name="Sarah Latif" userId="baaf8b04-c794-4b3b-a150-e50428ae2701" providerId="ADAL" clId="{E0F1AF98-BF14-4A77-9AD5-993072375C4A}" dt="2023-05-11T03:03:29.460" v="1438" actId="20577"/>
        <pc:sldMkLst>
          <pc:docMk/>
          <pc:sldMk cId="1426873433" sldId="473"/>
        </pc:sldMkLst>
        <pc:spChg chg="mod">
          <ac:chgData name="Sarah Latif" userId="baaf8b04-c794-4b3b-a150-e50428ae2701" providerId="ADAL" clId="{E0F1AF98-BF14-4A77-9AD5-993072375C4A}" dt="2023-05-11T03:03:29.460" v="1438" actId="20577"/>
          <ac:spMkLst>
            <pc:docMk/>
            <pc:sldMk cId="1426873433" sldId="473"/>
            <ac:spMk id="2" creationId="{D082DF88-0FEE-1BE7-4AB2-1519D401AE02}"/>
          </ac:spMkLst>
        </pc:spChg>
      </pc:sldChg>
      <pc:sldChg chg="modSp mod">
        <pc:chgData name="Sarah Latif" userId="baaf8b04-c794-4b3b-a150-e50428ae2701" providerId="ADAL" clId="{E0F1AF98-BF14-4A77-9AD5-993072375C4A}" dt="2023-05-11T01:12:24.400" v="26" actId="1076"/>
        <pc:sldMkLst>
          <pc:docMk/>
          <pc:sldMk cId="4057839360" sldId="474"/>
        </pc:sldMkLst>
        <pc:spChg chg="mod">
          <ac:chgData name="Sarah Latif" userId="baaf8b04-c794-4b3b-a150-e50428ae2701" providerId="ADAL" clId="{E0F1AF98-BF14-4A77-9AD5-993072375C4A}" dt="2023-05-11T01:12:24.400" v="26" actId="1076"/>
          <ac:spMkLst>
            <pc:docMk/>
            <pc:sldMk cId="4057839360" sldId="474"/>
            <ac:spMk id="6" creationId="{89CD2F7C-E49B-44A6-8BCD-98867322041B}"/>
          </ac:spMkLst>
        </pc:spChg>
      </pc:sldChg>
      <pc:sldChg chg="modSp mod">
        <pc:chgData name="Sarah Latif" userId="baaf8b04-c794-4b3b-a150-e50428ae2701" providerId="ADAL" clId="{E0F1AF98-BF14-4A77-9AD5-993072375C4A}" dt="2023-05-11T01:16:20.591" v="81" actId="12"/>
        <pc:sldMkLst>
          <pc:docMk/>
          <pc:sldMk cId="1168252959" sldId="482"/>
        </pc:sldMkLst>
        <pc:spChg chg="mod">
          <ac:chgData name="Sarah Latif" userId="baaf8b04-c794-4b3b-a150-e50428ae2701" providerId="ADAL" clId="{E0F1AF98-BF14-4A77-9AD5-993072375C4A}" dt="2023-05-11T01:16:20.591" v="81" actId="12"/>
          <ac:spMkLst>
            <pc:docMk/>
            <pc:sldMk cId="1168252959" sldId="482"/>
            <ac:spMk id="17" creationId="{F7855B92-6F9B-40FE-AED2-A395AF36259D}"/>
          </ac:spMkLst>
        </pc:spChg>
      </pc:sldChg>
      <pc:sldChg chg="modSp mod">
        <pc:chgData name="Sarah Latif" userId="baaf8b04-c794-4b3b-a150-e50428ae2701" providerId="ADAL" clId="{E0F1AF98-BF14-4A77-9AD5-993072375C4A}" dt="2023-05-11T01:23:13.558" v="270"/>
        <pc:sldMkLst>
          <pc:docMk/>
          <pc:sldMk cId="2313120848" sldId="487"/>
        </pc:sldMkLst>
        <pc:spChg chg="mod">
          <ac:chgData name="Sarah Latif" userId="baaf8b04-c794-4b3b-a150-e50428ae2701" providerId="ADAL" clId="{E0F1AF98-BF14-4A77-9AD5-993072375C4A}" dt="2023-05-11T01:23:13.558" v="270"/>
          <ac:spMkLst>
            <pc:docMk/>
            <pc:sldMk cId="2313120848" sldId="487"/>
            <ac:spMk id="17" creationId="{F7855B92-6F9B-40FE-AED2-A395AF36259D}"/>
          </ac:spMkLst>
        </pc:spChg>
      </pc:sldChg>
      <pc:sldChg chg="delSp modSp mod">
        <pc:chgData name="Sarah Latif" userId="baaf8b04-c794-4b3b-a150-e50428ae2701" providerId="ADAL" clId="{E0F1AF98-BF14-4A77-9AD5-993072375C4A}" dt="2023-05-11T01:24:07.487" v="310" actId="478"/>
        <pc:sldMkLst>
          <pc:docMk/>
          <pc:sldMk cId="570446420" sldId="488"/>
        </pc:sldMkLst>
        <pc:spChg chg="del">
          <ac:chgData name="Sarah Latif" userId="baaf8b04-c794-4b3b-a150-e50428ae2701" providerId="ADAL" clId="{E0F1AF98-BF14-4A77-9AD5-993072375C4A}" dt="2023-05-11T01:24:07.487" v="310" actId="478"/>
          <ac:spMkLst>
            <pc:docMk/>
            <pc:sldMk cId="570446420" sldId="488"/>
            <ac:spMk id="2" creationId="{F7A7289A-D65A-4DAA-9978-6CFEBB7AD16E}"/>
          </ac:spMkLst>
        </pc:spChg>
        <pc:spChg chg="mod">
          <ac:chgData name="Sarah Latif" userId="baaf8b04-c794-4b3b-a150-e50428ae2701" providerId="ADAL" clId="{E0F1AF98-BF14-4A77-9AD5-993072375C4A}" dt="2023-05-11T01:24:03.619" v="309" actId="1076"/>
          <ac:spMkLst>
            <pc:docMk/>
            <pc:sldMk cId="570446420" sldId="488"/>
            <ac:spMk id="17" creationId="{F7855B92-6F9B-40FE-AED2-A395AF36259D}"/>
          </ac:spMkLst>
        </pc:spChg>
      </pc:sldChg>
      <pc:sldChg chg="delSp modSp mod">
        <pc:chgData name="Sarah Latif" userId="baaf8b04-c794-4b3b-a150-e50428ae2701" providerId="ADAL" clId="{E0F1AF98-BF14-4A77-9AD5-993072375C4A}" dt="2023-05-11T01:32:17.389" v="347" actId="1076"/>
        <pc:sldMkLst>
          <pc:docMk/>
          <pc:sldMk cId="2073743315" sldId="489"/>
        </pc:sldMkLst>
        <pc:spChg chg="del">
          <ac:chgData name="Sarah Latif" userId="baaf8b04-c794-4b3b-a150-e50428ae2701" providerId="ADAL" clId="{E0F1AF98-BF14-4A77-9AD5-993072375C4A}" dt="2023-05-11T01:32:06.805" v="342" actId="478"/>
          <ac:spMkLst>
            <pc:docMk/>
            <pc:sldMk cId="2073743315" sldId="489"/>
            <ac:spMk id="12" creationId="{5AD0C431-CC35-4F8C-8B87-02009C7E506E}"/>
          </ac:spMkLst>
        </pc:spChg>
        <pc:spChg chg="del mod">
          <ac:chgData name="Sarah Latif" userId="baaf8b04-c794-4b3b-a150-e50428ae2701" providerId="ADAL" clId="{E0F1AF98-BF14-4A77-9AD5-993072375C4A}" dt="2023-05-11T01:32:10.218" v="344" actId="478"/>
          <ac:spMkLst>
            <pc:docMk/>
            <pc:sldMk cId="2073743315" sldId="489"/>
            <ac:spMk id="13" creationId="{DD330577-B8F5-4EC5-97EF-B9654308EAC7}"/>
          </ac:spMkLst>
        </pc:spChg>
        <pc:spChg chg="mod">
          <ac:chgData name="Sarah Latif" userId="baaf8b04-c794-4b3b-a150-e50428ae2701" providerId="ADAL" clId="{E0F1AF98-BF14-4A77-9AD5-993072375C4A}" dt="2023-05-11T01:32:14.829" v="346" actId="1076"/>
          <ac:spMkLst>
            <pc:docMk/>
            <pc:sldMk cId="2073743315" sldId="489"/>
            <ac:spMk id="17" creationId="{F7855B92-6F9B-40FE-AED2-A395AF36259D}"/>
          </ac:spMkLst>
        </pc:spChg>
        <pc:spChg chg="mod">
          <ac:chgData name="Sarah Latif" userId="baaf8b04-c794-4b3b-a150-e50428ae2701" providerId="ADAL" clId="{E0F1AF98-BF14-4A77-9AD5-993072375C4A}" dt="2023-05-11T01:32:17.389" v="347" actId="1076"/>
          <ac:spMkLst>
            <pc:docMk/>
            <pc:sldMk cId="2073743315" sldId="489"/>
            <ac:spMk id="23" creationId="{63556B93-2653-4218-9E22-8CA6EC30D8C7}"/>
          </ac:spMkLst>
        </pc:spChg>
        <pc:picChg chg="del">
          <ac:chgData name="Sarah Latif" userId="baaf8b04-c794-4b3b-a150-e50428ae2701" providerId="ADAL" clId="{E0F1AF98-BF14-4A77-9AD5-993072375C4A}" dt="2023-05-11T01:32:11.940" v="345" actId="478"/>
          <ac:picMkLst>
            <pc:docMk/>
            <pc:sldMk cId="2073743315" sldId="489"/>
            <ac:picMk id="14" creationId="{86D4FC92-6FE8-4449-B4AE-55A11B1A5BAB}"/>
          </ac:picMkLst>
        </pc:picChg>
      </pc:sldChg>
      <pc:sldChg chg="modSp mod">
        <pc:chgData name="Sarah Latif" userId="baaf8b04-c794-4b3b-a150-e50428ae2701" providerId="ADAL" clId="{E0F1AF98-BF14-4A77-9AD5-993072375C4A}" dt="2023-05-11T01:33:09.059" v="406" actId="1076"/>
        <pc:sldMkLst>
          <pc:docMk/>
          <pc:sldMk cId="4030046553" sldId="490"/>
        </pc:sldMkLst>
        <pc:spChg chg="mod">
          <ac:chgData name="Sarah Latif" userId="baaf8b04-c794-4b3b-a150-e50428ae2701" providerId="ADAL" clId="{E0F1AF98-BF14-4A77-9AD5-993072375C4A}" dt="2023-05-11T01:33:05.251" v="405" actId="1076"/>
          <ac:spMkLst>
            <pc:docMk/>
            <pc:sldMk cId="4030046553" sldId="490"/>
            <ac:spMk id="17" creationId="{F7855B92-6F9B-40FE-AED2-A395AF36259D}"/>
          </ac:spMkLst>
        </pc:spChg>
        <pc:spChg chg="mod">
          <ac:chgData name="Sarah Latif" userId="baaf8b04-c794-4b3b-a150-e50428ae2701" providerId="ADAL" clId="{E0F1AF98-BF14-4A77-9AD5-993072375C4A}" dt="2023-05-11T01:33:09.059" v="406" actId="1076"/>
          <ac:spMkLst>
            <pc:docMk/>
            <pc:sldMk cId="4030046553" sldId="490"/>
            <ac:spMk id="23" creationId="{63556B93-2653-4218-9E22-8CA6EC30D8C7}"/>
          </ac:spMkLst>
        </pc:spChg>
      </pc:sldChg>
      <pc:sldChg chg="delSp modSp mod">
        <pc:chgData name="Sarah Latif" userId="baaf8b04-c794-4b3b-a150-e50428ae2701" providerId="ADAL" clId="{E0F1AF98-BF14-4A77-9AD5-993072375C4A}" dt="2023-05-11T01:35:03.521" v="453" actId="1076"/>
        <pc:sldMkLst>
          <pc:docMk/>
          <pc:sldMk cId="2859747029" sldId="491"/>
        </pc:sldMkLst>
        <pc:spChg chg="del">
          <ac:chgData name="Sarah Latif" userId="baaf8b04-c794-4b3b-a150-e50428ae2701" providerId="ADAL" clId="{E0F1AF98-BF14-4A77-9AD5-993072375C4A}" dt="2023-05-11T01:34:55.497" v="450" actId="478"/>
          <ac:spMkLst>
            <pc:docMk/>
            <pc:sldMk cId="2859747029" sldId="491"/>
            <ac:spMk id="10" creationId="{4B90A6C1-E8D8-485D-B1F6-2A8700FC50D0}"/>
          </ac:spMkLst>
        </pc:spChg>
        <pc:spChg chg="del">
          <ac:chgData name="Sarah Latif" userId="baaf8b04-c794-4b3b-a150-e50428ae2701" providerId="ADAL" clId="{E0F1AF98-BF14-4A77-9AD5-993072375C4A}" dt="2023-05-11T01:34:54.230" v="449" actId="478"/>
          <ac:spMkLst>
            <pc:docMk/>
            <pc:sldMk cId="2859747029" sldId="491"/>
            <ac:spMk id="11" creationId="{751EA3D2-1010-4D80-A650-9C08023A5902}"/>
          </ac:spMkLst>
        </pc:spChg>
        <pc:spChg chg="mod">
          <ac:chgData name="Sarah Latif" userId="baaf8b04-c794-4b3b-a150-e50428ae2701" providerId="ADAL" clId="{E0F1AF98-BF14-4A77-9AD5-993072375C4A}" dt="2023-05-11T01:35:00.678" v="452" actId="1076"/>
          <ac:spMkLst>
            <pc:docMk/>
            <pc:sldMk cId="2859747029" sldId="491"/>
            <ac:spMk id="17" creationId="{F7855B92-6F9B-40FE-AED2-A395AF36259D}"/>
          </ac:spMkLst>
        </pc:spChg>
        <pc:spChg chg="mod">
          <ac:chgData name="Sarah Latif" userId="baaf8b04-c794-4b3b-a150-e50428ae2701" providerId="ADAL" clId="{E0F1AF98-BF14-4A77-9AD5-993072375C4A}" dt="2023-05-11T01:35:03.521" v="453" actId="1076"/>
          <ac:spMkLst>
            <pc:docMk/>
            <pc:sldMk cId="2859747029" sldId="491"/>
            <ac:spMk id="23" creationId="{63556B93-2653-4218-9E22-8CA6EC30D8C7}"/>
          </ac:spMkLst>
        </pc:spChg>
        <pc:picChg chg="del">
          <ac:chgData name="Sarah Latif" userId="baaf8b04-c794-4b3b-a150-e50428ae2701" providerId="ADAL" clId="{E0F1AF98-BF14-4A77-9AD5-993072375C4A}" dt="2023-05-11T01:34:56.786" v="451" actId="478"/>
          <ac:picMkLst>
            <pc:docMk/>
            <pc:sldMk cId="2859747029" sldId="491"/>
            <ac:picMk id="12" creationId="{B2F3E63D-D59A-4EF4-A824-E5224EC16353}"/>
          </ac:picMkLst>
        </pc:picChg>
      </pc:sldChg>
      <pc:sldChg chg="delSp modSp mod">
        <pc:chgData name="Sarah Latif" userId="baaf8b04-c794-4b3b-a150-e50428ae2701" providerId="ADAL" clId="{E0F1AF98-BF14-4A77-9AD5-993072375C4A}" dt="2023-05-11T01:19:57.472" v="175" actId="1076"/>
        <pc:sldMkLst>
          <pc:docMk/>
          <pc:sldMk cId="2949080569" sldId="492"/>
        </pc:sldMkLst>
        <pc:spChg chg="del">
          <ac:chgData name="Sarah Latif" userId="baaf8b04-c794-4b3b-a150-e50428ae2701" providerId="ADAL" clId="{E0F1AF98-BF14-4A77-9AD5-993072375C4A}" dt="2023-05-11T01:19:46.604" v="170" actId="478"/>
          <ac:spMkLst>
            <pc:docMk/>
            <pc:sldMk cId="2949080569" sldId="492"/>
            <ac:spMk id="10" creationId="{A93F759C-F3C9-7880-F837-BDC78005514F}"/>
          </ac:spMkLst>
        </pc:spChg>
        <pc:spChg chg="del mod">
          <ac:chgData name="Sarah Latif" userId="baaf8b04-c794-4b3b-a150-e50428ae2701" providerId="ADAL" clId="{E0F1AF98-BF14-4A77-9AD5-993072375C4A}" dt="2023-05-11T01:19:49.410" v="172" actId="478"/>
          <ac:spMkLst>
            <pc:docMk/>
            <pc:sldMk cId="2949080569" sldId="492"/>
            <ac:spMk id="11" creationId="{E7C4EA9B-4BEE-B837-9800-750D8F3D7A75}"/>
          </ac:spMkLst>
        </pc:spChg>
        <pc:spChg chg="mod">
          <ac:chgData name="Sarah Latif" userId="baaf8b04-c794-4b3b-a150-e50428ae2701" providerId="ADAL" clId="{E0F1AF98-BF14-4A77-9AD5-993072375C4A}" dt="2023-05-11T01:19:55.068" v="174" actId="1076"/>
          <ac:spMkLst>
            <pc:docMk/>
            <pc:sldMk cId="2949080569" sldId="492"/>
            <ac:spMk id="17" creationId="{F7855B92-6F9B-40FE-AED2-A395AF36259D}"/>
          </ac:spMkLst>
        </pc:spChg>
        <pc:spChg chg="mod">
          <ac:chgData name="Sarah Latif" userId="baaf8b04-c794-4b3b-a150-e50428ae2701" providerId="ADAL" clId="{E0F1AF98-BF14-4A77-9AD5-993072375C4A}" dt="2023-05-11T01:19:57.472" v="175" actId="1076"/>
          <ac:spMkLst>
            <pc:docMk/>
            <pc:sldMk cId="2949080569" sldId="492"/>
            <ac:spMk id="23" creationId="{63556B93-2653-4218-9E22-8CA6EC30D8C7}"/>
          </ac:spMkLst>
        </pc:spChg>
        <pc:picChg chg="del">
          <ac:chgData name="Sarah Latif" userId="baaf8b04-c794-4b3b-a150-e50428ae2701" providerId="ADAL" clId="{E0F1AF98-BF14-4A77-9AD5-993072375C4A}" dt="2023-05-11T01:19:51.302" v="173" actId="478"/>
          <ac:picMkLst>
            <pc:docMk/>
            <pc:sldMk cId="2949080569" sldId="492"/>
            <ac:picMk id="12" creationId="{35BF4851-4A6A-E55B-A927-362B815EB4EC}"/>
          </ac:picMkLst>
        </pc:picChg>
      </pc:sldChg>
      <pc:sldChg chg="modSp mod">
        <pc:chgData name="Sarah Latif" userId="baaf8b04-c794-4b3b-a150-e50428ae2701" providerId="ADAL" clId="{E0F1AF98-BF14-4A77-9AD5-993072375C4A}" dt="2023-05-11T01:39:23.699" v="526" actId="14100"/>
        <pc:sldMkLst>
          <pc:docMk/>
          <pc:sldMk cId="2797416815" sldId="493"/>
        </pc:sldMkLst>
        <pc:spChg chg="mod">
          <ac:chgData name="Sarah Latif" userId="baaf8b04-c794-4b3b-a150-e50428ae2701" providerId="ADAL" clId="{E0F1AF98-BF14-4A77-9AD5-993072375C4A}" dt="2023-05-11T01:39:23.699" v="526" actId="14100"/>
          <ac:spMkLst>
            <pc:docMk/>
            <pc:sldMk cId="2797416815" sldId="493"/>
            <ac:spMk id="17" creationId="{F7855B92-6F9B-40FE-AED2-A395AF36259D}"/>
          </ac:spMkLst>
        </pc:spChg>
      </pc:sldChg>
      <pc:sldChg chg="delSp modSp mod">
        <pc:chgData name="Sarah Latif" userId="baaf8b04-c794-4b3b-a150-e50428ae2701" providerId="ADAL" clId="{E0F1AF98-BF14-4A77-9AD5-993072375C4A}" dt="2023-05-11T01:50:10.561" v="836" actId="1076"/>
        <pc:sldMkLst>
          <pc:docMk/>
          <pc:sldMk cId="1027027111" sldId="494"/>
        </pc:sldMkLst>
        <pc:spChg chg="del">
          <ac:chgData name="Sarah Latif" userId="baaf8b04-c794-4b3b-a150-e50428ae2701" providerId="ADAL" clId="{E0F1AF98-BF14-4A77-9AD5-993072375C4A}" dt="2023-05-11T01:49:58.237" v="833" actId="478"/>
          <ac:spMkLst>
            <pc:docMk/>
            <pc:sldMk cId="1027027111" sldId="494"/>
            <ac:spMk id="12" creationId="{5AD0C431-CC35-4F8C-8B87-02009C7E506E}"/>
          </ac:spMkLst>
        </pc:spChg>
        <pc:spChg chg="del">
          <ac:chgData name="Sarah Latif" userId="baaf8b04-c794-4b3b-a150-e50428ae2701" providerId="ADAL" clId="{E0F1AF98-BF14-4A77-9AD5-993072375C4A}" dt="2023-05-11T01:49:56.646" v="832" actId="478"/>
          <ac:spMkLst>
            <pc:docMk/>
            <pc:sldMk cId="1027027111" sldId="494"/>
            <ac:spMk id="13" creationId="{DD330577-B8F5-4EC5-97EF-B9654308EAC7}"/>
          </ac:spMkLst>
        </pc:spChg>
        <pc:spChg chg="mod">
          <ac:chgData name="Sarah Latif" userId="baaf8b04-c794-4b3b-a150-e50428ae2701" providerId="ADAL" clId="{E0F1AF98-BF14-4A77-9AD5-993072375C4A}" dt="2023-05-11T01:50:06.547" v="835" actId="1076"/>
          <ac:spMkLst>
            <pc:docMk/>
            <pc:sldMk cId="1027027111" sldId="494"/>
            <ac:spMk id="17" creationId="{F7855B92-6F9B-40FE-AED2-A395AF36259D}"/>
          </ac:spMkLst>
        </pc:spChg>
        <pc:spChg chg="mod">
          <ac:chgData name="Sarah Latif" userId="baaf8b04-c794-4b3b-a150-e50428ae2701" providerId="ADAL" clId="{E0F1AF98-BF14-4A77-9AD5-993072375C4A}" dt="2023-05-11T01:50:10.561" v="836" actId="1076"/>
          <ac:spMkLst>
            <pc:docMk/>
            <pc:sldMk cId="1027027111" sldId="494"/>
            <ac:spMk id="23" creationId="{63556B93-2653-4218-9E22-8CA6EC30D8C7}"/>
          </ac:spMkLst>
        </pc:spChg>
        <pc:picChg chg="del">
          <ac:chgData name="Sarah Latif" userId="baaf8b04-c794-4b3b-a150-e50428ae2701" providerId="ADAL" clId="{E0F1AF98-BF14-4A77-9AD5-993072375C4A}" dt="2023-05-11T01:49:59.719" v="834" actId="478"/>
          <ac:picMkLst>
            <pc:docMk/>
            <pc:sldMk cId="1027027111" sldId="494"/>
            <ac:picMk id="14" creationId="{86D4FC92-6FE8-4449-B4AE-55A11B1A5BAB}"/>
          </ac:picMkLst>
        </pc:picChg>
      </pc:sldChg>
      <pc:sldChg chg="modSp mod">
        <pc:chgData name="Sarah Latif" userId="baaf8b04-c794-4b3b-a150-e50428ae2701" providerId="ADAL" clId="{E0F1AF98-BF14-4A77-9AD5-993072375C4A}" dt="2023-05-11T01:53:36.850" v="897" actId="1076"/>
        <pc:sldMkLst>
          <pc:docMk/>
          <pc:sldMk cId="404427818" sldId="495"/>
        </pc:sldMkLst>
        <pc:spChg chg="mod">
          <ac:chgData name="Sarah Latif" userId="baaf8b04-c794-4b3b-a150-e50428ae2701" providerId="ADAL" clId="{E0F1AF98-BF14-4A77-9AD5-993072375C4A}" dt="2023-05-11T01:53:36.850" v="897" actId="1076"/>
          <ac:spMkLst>
            <pc:docMk/>
            <pc:sldMk cId="404427818" sldId="495"/>
            <ac:spMk id="17" creationId="{F7855B92-6F9B-40FE-AED2-A395AF36259D}"/>
          </ac:spMkLst>
        </pc:spChg>
      </pc:sldChg>
      <pc:sldChg chg="delSp modSp mod">
        <pc:chgData name="Sarah Latif" userId="baaf8b04-c794-4b3b-a150-e50428ae2701" providerId="ADAL" clId="{E0F1AF98-BF14-4A77-9AD5-993072375C4A}" dt="2023-05-11T01:57:23.169" v="968" actId="478"/>
        <pc:sldMkLst>
          <pc:docMk/>
          <pc:sldMk cId="1935660718" sldId="496"/>
        </pc:sldMkLst>
        <pc:spChg chg="del">
          <ac:chgData name="Sarah Latif" userId="baaf8b04-c794-4b3b-a150-e50428ae2701" providerId="ADAL" clId="{E0F1AF98-BF14-4A77-9AD5-993072375C4A}" dt="2023-05-11T01:57:18.914" v="966" actId="478"/>
          <ac:spMkLst>
            <pc:docMk/>
            <pc:sldMk cId="1935660718" sldId="496"/>
            <ac:spMk id="12" creationId="{5AD0C431-CC35-4F8C-8B87-02009C7E506E}"/>
          </ac:spMkLst>
        </pc:spChg>
        <pc:spChg chg="del">
          <ac:chgData name="Sarah Latif" userId="baaf8b04-c794-4b3b-a150-e50428ae2701" providerId="ADAL" clId="{E0F1AF98-BF14-4A77-9AD5-993072375C4A}" dt="2023-05-11T01:57:21.782" v="967" actId="478"/>
          <ac:spMkLst>
            <pc:docMk/>
            <pc:sldMk cId="1935660718" sldId="496"/>
            <ac:spMk id="13" creationId="{DD330577-B8F5-4EC5-97EF-B9654308EAC7}"/>
          </ac:spMkLst>
        </pc:spChg>
        <pc:spChg chg="mod">
          <ac:chgData name="Sarah Latif" userId="baaf8b04-c794-4b3b-a150-e50428ae2701" providerId="ADAL" clId="{E0F1AF98-BF14-4A77-9AD5-993072375C4A}" dt="2023-05-11T01:57:14.950" v="964" actId="1076"/>
          <ac:spMkLst>
            <pc:docMk/>
            <pc:sldMk cId="1935660718" sldId="496"/>
            <ac:spMk id="17" creationId="{F7855B92-6F9B-40FE-AED2-A395AF36259D}"/>
          </ac:spMkLst>
        </pc:spChg>
        <pc:spChg chg="mod">
          <ac:chgData name="Sarah Latif" userId="baaf8b04-c794-4b3b-a150-e50428ae2701" providerId="ADAL" clId="{E0F1AF98-BF14-4A77-9AD5-993072375C4A}" dt="2023-05-11T01:57:17.505" v="965" actId="1076"/>
          <ac:spMkLst>
            <pc:docMk/>
            <pc:sldMk cId="1935660718" sldId="496"/>
            <ac:spMk id="23" creationId="{63556B93-2653-4218-9E22-8CA6EC30D8C7}"/>
          </ac:spMkLst>
        </pc:spChg>
        <pc:picChg chg="del">
          <ac:chgData name="Sarah Latif" userId="baaf8b04-c794-4b3b-a150-e50428ae2701" providerId="ADAL" clId="{E0F1AF98-BF14-4A77-9AD5-993072375C4A}" dt="2023-05-11T01:57:23.169" v="968" actId="478"/>
          <ac:picMkLst>
            <pc:docMk/>
            <pc:sldMk cId="1935660718" sldId="496"/>
            <ac:picMk id="14" creationId="{86D4FC92-6FE8-4449-B4AE-55A11B1A5BAB}"/>
          </ac:picMkLst>
        </pc:picChg>
      </pc:sldChg>
      <pc:sldChg chg="modSp mod">
        <pc:chgData name="Sarah Latif" userId="baaf8b04-c794-4b3b-a150-e50428ae2701" providerId="ADAL" clId="{E0F1AF98-BF14-4A77-9AD5-993072375C4A}" dt="2023-05-11T01:57:52.265" v="1015" actId="20577"/>
        <pc:sldMkLst>
          <pc:docMk/>
          <pc:sldMk cId="2044968941" sldId="497"/>
        </pc:sldMkLst>
        <pc:spChg chg="mod">
          <ac:chgData name="Sarah Latif" userId="baaf8b04-c794-4b3b-a150-e50428ae2701" providerId="ADAL" clId="{E0F1AF98-BF14-4A77-9AD5-993072375C4A}" dt="2023-05-11T01:57:52.265" v="1015" actId="20577"/>
          <ac:spMkLst>
            <pc:docMk/>
            <pc:sldMk cId="2044968941" sldId="497"/>
            <ac:spMk id="17" creationId="{F7855B92-6F9B-40FE-AED2-A395AF36259D}"/>
          </ac:spMkLst>
        </pc:spChg>
      </pc:sldChg>
      <pc:sldChg chg="modSp mod">
        <pc:chgData name="Sarah Latif" userId="baaf8b04-c794-4b3b-a150-e50428ae2701" providerId="ADAL" clId="{E0F1AF98-BF14-4A77-9AD5-993072375C4A}" dt="2023-05-11T01:20:44.369" v="211" actId="1076"/>
        <pc:sldMkLst>
          <pc:docMk/>
          <pc:sldMk cId="3955111264" sldId="499"/>
        </pc:sldMkLst>
        <pc:spChg chg="mod">
          <ac:chgData name="Sarah Latif" userId="baaf8b04-c794-4b3b-a150-e50428ae2701" providerId="ADAL" clId="{E0F1AF98-BF14-4A77-9AD5-993072375C4A}" dt="2023-05-11T01:20:41.693" v="210" actId="1076"/>
          <ac:spMkLst>
            <pc:docMk/>
            <pc:sldMk cId="3955111264" sldId="499"/>
            <ac:spMk id="17" creationId="{F7855B92-6F9B-40FE-AED2-A395AF36259D}"/>
          </ac:spMkLst>
        </pc:spChg>
        <pc:spChg chg="mod">
          <ac:chgData name="Sarah Latif" userId="baaf8b04-c794-4b3b-a150-e50428ae2701" providerId="ADAL" clId="{E0F1AF98-BF14-4A77-9AD5-993072375C4A}" dt="2023-05-11T01:20:44.369" v="211" actId="1076"/>
          <ac:spMkLst>
            <pc:docMk/>
            <pc:sldMk cId="3955111264" sldId="499"/>
            <ac:spMk id="23" creationId="{63556B93-2653-4218-9E22-8CA6EC30D8C7}"/>
          </ac:spMkLst>
        </pc:spChg>
      </pc:sldChg>
      <pc:sldChg chg="addSp delSp modSp add mod">
        <pc:chgData name="Sarah Latif" userId="baaf8b04-c794-4b3b-a150-e50428ae2701" providerId="ADAL" clId="{E0F1AF98-BF14-4A77-9AD5-993072375C4A}" dt="2023-05-11T01:19:15.901" v="168" actId="1076"/>
        <pc:sldMkLst>
          <pc:docMk/>
          <pc:sldMk cId="3429452674" sldId="511"/>
        </pc:sldMkLst>
        <pc:spChg chg="add mod">
          <ac:chgData name="Sarah Latif" userId="baaf8b04-c794-4b3b-a150-e50428ae2701" providerId="ADAL" clId="{E0F1AF98-BF14-4A77-9AD5-993072375C4A}" dt="2023-05-11T01:18:30.011" v="162" actId="14100"/>
          <ac:spMkLst>
            <pc:docMk/>
            <pc:sldMk cId="3429452674" sldId="511"/>
            <ac:spMk id="2" creationId="{97568227-8498-1DFA-B74D-179121B9829D}"/>
          </ac:spMkLst>
        </pc:spChg>
        <pc:spChg chg="add mod">
          <ac:chgData name="Sarah Latif" userId="baaf8b04-c794-4b3b-a150-e50428ae2701" providerId="ADAL" clId="{E0F1AF98-BF14-4A77-9AD5-993072375C4A}" dt="2023-05-11T01:19:15.901" v="168" actId="1076"/>
          <ac:spMkLst>
            <pc:docMk/>
            <pc:sldMk cId="3429452674" sldId="511"/>
            <ac:spMk id="4" creationId="{8C0E2E49-1422-75C5-46C0-207C0AE84F1E}"/>
          </ac:spMkLst>
        </pc:spChg>
        <pc:spChg chg="mod">
          <ac:chgData name="Sarah Latif" userId="baaf8b04-c794-4b3b-a150-e50428ae2701" providerId="ADAL" clId="{E0F1AF98-BF14-4A77-9AD5-993072375C4A}" dt="2023-05-11T01:18:02.540" v="157" actId="1076"/>
          <ac:spMkLst>
            <pc:docMk/>
            <pc:sldMk cId="3429452674" sldId="511"/>
            <ac:spMk id="8" creationId="{3A5A5EBA-001E-461D-8BE9-E8576E554060}"/>
          </ac:spMkLst>
        </pc:spChg>
        <pc:spChg chg="mod">
          <ac:chgData name="Sarah Latif" userId="baaf8b04-c794-4b3b-a150-e50428ae2701" providerId="ADAL" clId="{E0F1AF98-BF14-4A77-9AD5-993072375C4A}" dt="2023-05-11T01:18:51.313" v="165" actId="1076"/>
          <ac:spMkLst>
            <pc:docMk/>
            <pc:sldMk cId="3429452674" sldId="511"/>
            <ac:spMk id="17" creationId="{F7855B92-6F9B-40FE-AED2-A395AF36259D}"/>
          </ac:spMkLst>
        </pc:spChg>
        <pc:spChg chg="del">
          <ac:chgData name="Sarah Latif" userId="baaf8b04-c794-4b3b-a150-e50428ae2701" providerId="ADAL" clId="{E0F1AF98-BF14-4A77-9AD5-993072375C4A}" dt="2023-05-11T01:17:23.330" v="150" actId="478"/>
          <ac:spMkLst>
            <pc:docMk/>
            <pc:sldMk cId="3429452674" sldId="511"/>
            <ac:spMk id="23" creationId="{0C1F4D9A-40E5-4DC6-A34F-6CFDA7AE9B05}"/>
          </ac:spMkLst>
        </pc:spChg>
        <pc:spChg chg="mod">
          <ac:chgData name="Sarah Latif" userId="baaf8b04-c794-4b3b-a150-e50428ae2701" providerId="ADAL" clId="{E0F1AF98-BF14-4A77-9AD5-993072375C4A}" dt="2023-05-11T01:17:18.296" v="149" actId="20577"/>
          <ac:spMkLst>
            <pc:docMk/>
            <pc:sldMk cId="3429452674" sldId="511"/>
            <ac:spMk id="25" creationId="{E4869B10-1C28-4253-8C0E-5E77E4F24F28}"/>
          </ac:spMkLst>
        </pc:spChg>
        <pc:picChg chg="del">
          <ac:chgData name="Sarah Latif" userId="baaf8b04-c794-4b3b-a150-e50428ae2701" providerId="ADAL" clId="{E0F1AF98-BF14-4A77-9AD5-993072375C4A}" dt="2023-05-11T01:17:24.882" v="151" actId="478"/>
          <ac:picMkLst>
            <pc:docMk/>
            <pc:sldMk cId="3429452674" sldId="511"/>
            <ac:picMk id="3" creationId="{141CBBFE-1C6D-4D3A-A271-07B7B21DB993}"/>
          </ac:picMkLst>
        </pc:picChg>
      </pc:sldChg>
      <pc:sldChg chg="addSp delSp modSp add mod ord modNotesTx">
        <pc:chgData name="Sarah Latif" userId="baaf8b04-c794-4b3b-a150-e50428ae2701" providerId="ADAL" clId="{E0F1AF98-BF14-4A77-9AD5-993072375C4A}" dt="2023-05-11T01:25:09.530" v="333" actId="20577"/>
        <pc:sldMkLst>
          <pc:docMk/>
          <pc:sldMk cId="1824034606" sldId="512"/>
        </pc:sldMkLst>
        <pc:spChg chg="del">
          <ac:chgData name="Sarah Latif" userId="baaf8b04-c794-4b3b-a150-e50428ae2701" providerId="ADAL" clId="{E0F1AF98-BF14-4A77-9AD5-993072375C4A}" dt="2023-05-11T01:22:00.166" v="264" actId="478"/>
          <ac:spMkLst>
            <pc:docMk/>
            <pc:sldMk cId="1824034606" sldId="512"/>
            <ac:spMk id="2" creationId="{97568227-8498-1DFA-B74D-179121B9829D}"/>
          </ac:spMkLst>
        </pc:spChg>
        <pc:spChg chg="del">
          <ac:chgData name="Sarah Latif" userId="baaf8b04-c794-4b3b-a150-e50428ae2701" providerId="ADAL" clId="{E0F1AF98-BF14-4A77-9AD5-993072375C4A}" dt="2023-05-11T01:22:11.927" v="265" actId="478"/>
          <ac:spMkLst>
            <pc:docMk/>
            <pc:sldMk cId="1824034606" sldId="512"/>
            <ac:spMk id="4" creationId="{8C0E2E49-1422-75C5-46C0-207C0AE84F1E}"/>
          </ac:spMkLst>
        </pc:spChg>
        <pc:spChg chg="mod">
          <ac:chgData name="Sarah Latif" userId="baaf8b04-c794-4b3b-a150-e50428ae2701" providerId="ADAL" clId="{E0F1AF98-BF14-4A77-9AD5-993072375C4A}" dt="2023-05-11T01:21:54.123" v="263" actId="207"/>
          <ac:spMkLst>
            <pc:docMk/>
            <pc:sldMk cId="1824034606" sldId="512"/>
            <ac:spMk id="8" creationId="{3A5A5EBA-001E-461D-8BE9-E8576E554060}"/>
          </ac:spMkLst>
        </pc:spChg>
        <pc:spChg chg="mod">
          <ac:chgData name="Sarah Latif" userId="baaf8b04-c794-4b3b-a150-e50428ae2701" providerId="ADAL" clId="{E0F1AF98-BF14-4A77-9AD5-993072375C4A}" dt="2023-05-11T01:22:31.543" v="269" actId="1076"/>
          <ac:spMkLst>
            <pc:docMk/>
            <pc:sldMk cId="1824034606" sldId="512"/>
            <ac:spMk id="17" creationId="{F7855B92-6F9B-40FE-AED2-A395AF36259D}"/>
          </ac:spMkLst>
        </pc:spChg>
        <pc:spChg chg="mod">
          <ac:chgData name="Sarah Latif" userId="baaf8b04-c794-4b3b-a150-e50428ae2701" providerId="ADAL" clId="{E0F1AF98-BF14-4A77-9AD5-993072375C4A}" dt="2023-05-11T01:21:23.509" v="262" actId="20577"/>
          <ac:spMkLst>
            <pc:docMk/>
            <pc:sldMk cId="1824034606" sldId="512"/>
            <ac:spMk id="25" creationId="{E4869B10-1C28-4253-8C0E-5E77E4F24F28}"/>
          </ac:spMkLst>
        </pc:spChg>
        <pc:picChg chg="add del mod">
          <ac:chgData name="Sarah Latif" userId="baaf8b04-c794-4b3b-a150-e50428ae2701" providerId="ADAL" clId="{E0F1AF98-BF14-4A77-9AD5-993072375C4A}" dt="2023-05-11T01:21:10.163" v="216" actId="478"/>
          <ac:picMkLst>
            <pc:docMk/>
            <pc:sldMk cId="1824034606" sldId="512"/>
            <ac:picMk id="3" creationId="{83F1F0CC-8B47-C39A-7D7D-5E7A2AE64F70}"/>
          </ac:picMkLst>
        </pc:picChg>
        <pc:picChg chg="add mod">
          <ac:chgData name="Sarah Latif" userId="baaf8b04-c794-4b3b-a150-e50428ae2701" providerId="ADAL" clId="{E0F1AF98-BF14-4A77-9AD5-993072375C4A}" dt="2023-05-11T01:21:12.025" v="218"/>
          <ac:picMkLst>
            <pc:docMk/>
            <pc:sldMk cId="1824034606" sldId="512"/>
            <ac:picMk id="5" creationId="{A57420FE-8AD0-C8FD-F0E8-872E91F65E3E}"/>
          </ac:picMkLst>
        </pc:picChg>
        <pc:picChg chg="del">
          <ac:chgData name="Sarah Latif" userId="baaf8b04-c794-4b3b-a150-e50428ae2701" providerId="ADAL" clId="{E0F1AF98-BF14-4A77-9AD5-993072375C4A}" dt="2023-05-11T01:21:11.604" v="217" actId="478"/>
          <ac:picMkLst>
            <pc:docMk/>
            <pc:sldMk cId="1824034606" sldId="512"/>
            <ac:picMk id="27" creationId="{63E85FD8-BE73-4024-B4B1-995DB245AA5F}"/>
          </ac:picMkLst>
        </pc:picChg>
      </pc:sldChg>
      <pc:sldChg chg="addSp delSp modSp add mod ord addCm modNotesTx">
        <pc:chgData name="Sarah Latif" userId="baaf8b04-c794-4b3b-a150-e50428ae2701" providerId="ADAL" clId="{E0F1AF98-BF14-4A77-9AD5-993072375C4A}" dt="2023-05-11T01:31:36.591" v="340"/>
        <pc:sldMkLst>
          <pc:docMk/>
          <pc:sldMk cId="2112069493" sldId="513"/>
        </pc:sldMkLst>
        <pc:spChg chg="add mod">
          <ac:chgData name="Sarah Latif" userId="baaf8b04-c794-4b3b-a150-e50428ae2701" providerId="ADAL" clId="{E0F1AF98-BF14-4A77-9AD5-993072375C4A}" dt="2023-05-11T01:25:28.633" v="335" actId="1076"/>
          <ac:spMkLst>
            <pc:docMk/>
            <pc:sldMk cId="2112069493" sldId="513"/>
            <ac:spMk id="3" creationId="{0B58B02C-1C77-5131-3AE8-0DDE575EE9E3}"/>
          </ac:spMkLst>
        </pc:spChg>
        <pc:spChg chg="mod">
          <ac:chgData name="Sarah Latif" userId="baaf8b04-c794-4b3b-a150-e50428ae2701" providerId="ADAL" clId="{E0F1AF98-BF14-4A77-9AD5-993072375C4A}" dt="2023-05-11T01:25:58.519" v="336" actId="14100"/>
          <ac:spMkLst>
            <pc:docMk/>
            <pc:sldMk cId="2112069493" sldId="513"/>
            <ac:spMk id="8" creationId="{3A5A5EBA-001E-461D-8BE9-E8576E554060}"/>
          </ac:spMkLst>
        </pc:spChg>
        <pc:spChg chg="mod">
          <ac:chgData name="Sarah Latif" userId="baaf8b04-c794-4b3b-a150-e50428ae2701" providerId="ADAL" clId="{E0F1AF98-BF14-4A77-9AD5-993072375C4A}" dt="2023-05-11T01:25:01.952" v="331"/>
          <ac:spMkLst>
            <pc:docMk/>
            <pc:sldMk cId="2112069493" sldId="513"/>
            <ac:spMk id="17" creationId="{F7855B92-6F9B-40FE-AED2-A395AF36259D}"/>
          </ac:spMkLst>
        </pc:spChg>
        <pc:spChg chg="mod">
          <ac:chgData name="Sarah Latif" userId="baaf8b04-c794-4b3b-a150-e50428ae2701" providerId="ADAL" clId="{E0F1AF98-BF14-4A77-9AD5-993072375C4A}" dt="2023-05-11T01:24:48.992" v="330" actId="20577"/>
          <ac:spMkLst>
            <pc:docMk/>
            <pc:sldMk cId="2112069493" sldId="513"/>
            <ac:spMk id="25" creationId="{E4869B10-1C28-4253-8C0E-5E77E4F24F28}"/>
          </ac:spMkLst>
        </pc:spChg>
        <pc:picChg chg="add mod">
          <ac:chgData name="Sarah Latif" userId="baaf8b04-c794-4b3b-a150-e50428ae2701" providerId="ADAL" clId="{E0F1AF98-BF14-4A77-9AD5-993072375C4A}" dt="2023-05-11T01:24:42.904" v="315"/>
          <ac:picMkLst>
            <pc:docMk/>
            <pc:sldMk cId="2112069493" sldId="513"/>
            <ac:picMk id="2" creationId="{24EFAB73-A7D0-CC33-8822-456126E2FEAB}"/>
          </ac:picMkLst>
        </pc:picChg>
        <pc:picChg chg="del">
          <ac:chgData name="Sarah Latif" userId="baaf8b04-c794-4b3b-a150-e50428ae2701" providerId="ADAL" clId="{E0F1AF98-BF14-4A77-9AD5-993072375C4A}" dt="2023-05-11T01:24:42.449" v="314" actId="478"/>
          <ac:picMkLst>
            <pc:docMk/>
            <pc:sldMk cId="2112069493" sldId="513"/>
            <ac:picMk id="5" creationId="{A57420FE-8AD0-C8FD-F0E8-872E91F65E3E}"/>
          </ac:picMkLst>
        </pc:picChg>
        <pc:picChg chg="add del mod">
          <ac:chgData name="Sarah Latif" userId="baaf8b04-c794-4b3b-a150-e50428ae2701" providerId="ADAL" clId="{E0F1AF98-BF14-4A77-9AD5-993072375C4A}" dt="2023-05-11T01:30:37.071" v="339" actId="478"/>
          <ac:picMkLst>
            <pc:docMk/>
            <pc:sldMk cId="2112069493" sldId="513"/>
            <ac:picMk id="1026" creationId="{374F9D12-1708-552D-032E-933C9DAF11F6}"/>
          </ac:picMkLst>
        </pc:picChg>
      </pc:sldChg>
      <pc:sldChg chg="addSp delSp modSp add mod ord addCm">
        <pc:chgData name="Sarah Latif" userId="baaf8b04-c794-4b3b-a150-e50428ae2701" providerId="ADAL" clId="{E0F1AF98-BF14-4A77-9AD5-993072375C4A}" dt="2023-05-11T01:34:18.150" v="446"/>
        <pc:sldMkLst>
          <pc:docMk/>
          <pc:sldMk cId="3483273123" sldId="514"/>
        </pc:sldMkLst>
        <pc:spChg chg="del">
          <ac:chgData name="Sarah Latif" userId="baaf8b04-c794-4b3b-a150-e50428ae2701" providerId="ADAL" clId="{E0F1AF98-BF14-4A77-9AD5-993072375C4A}" dt="2023-05-11T01:33:54.761" v="443" actId="478"/>
          <ac:spMkLst>
            <pc:docMk/>
            <pc:sldMk cId="3483273123" sldId="514"/>
            <ac:spMk id="3" creationId="{0B58B02C-1C77-5131-3AE8-0DDE575EE9E3}"/>
          </ac:spMkLst>
        </pc:spChg>
        <pc:spChg chg="mod">
          <ac:chgData name="Sarah Latif" userId="baaf8b04-c794-4b3b-a150-e50428ae2701" providerId="ADAL" clId="{E0F1AF98-BF14-4A77-9AD5-993072375C4A}" dt="2023-05-11T01:34:06.646" v="445" actId="207"/>
          <ac:spMkLst>
            <pc:docMk/>
            <pc:sldMk cId="3483273123" sldId="514"/>
            <ac:spMk id="8" creationId="{3A5A5EBA-001E-461D-8BE9-E8576E554060}"/>
          </ac:spMkLst>
        </pc:spChg>
        <pc:spChg chg="mod">
          <ac:chgData name="Sarah Latif" userId="baaf8b04-c794-4b3b-a150-e50428ae2701" providerId="ADAL" clId="{E0F1AF98-BF14-4A77-9AD5-993072375C4A}" dt="2023-05-11T01:33:57.364" v="444" actId="1076"/>
          <ac:spMkLst>
            <pc:docMk/>
            <pc:sldMk cId="3483273123" sldId="514"/>
            <ac:spMk id="17" creationId="{F7855B92-6F9B-40FE-AED2-A395AF36259D}"/>
          </ac:spMkLst>
        </pc:spChg>
        <pc:spChg chg="mod">
          <ac:chgData name="Sarah Latif" userId="baaf8b04-c794-4b3b-a150-e50428ae2701" providerId="ADAL" clId="{E0F1AF98-BF14-4A77-9AD5-993072375C4A}" dt="2023-05-11T01:33:43.663" v="441" actId="20577"/>
          <ac:spMkLst>
            <pc:docMk/>
            <pc:sldMk cId="3483273123" sldId="514"/>
            <ac:spMk id="25" creationId="{E4869B10-1C28-4253-8C0E-5E77E4F24F28}"/>
          </ac:spMkLst>
        </pc:spChg>
        <pc:picChg chg="del">
          <ac:chgData name="Sarah Latif" userId="baaf8b04-c794-4b3b-a150-e50428ae2701" providerId="ADAL" clId="{E0F1AF98-BF14-4A77-9AD5-993072375C4A}" dt="2023-05-11T01:33:35.908" v="410" actId="478"/>
          <ac:picMkLst>
            <pc:docMk/>
            <pc:sldMk cId="3483273123" sldId="514"/>
            <ac:picMk id="2" creationId="{24EFAB73-A7D0-CC33-8822-456126E2FEAB}"/>
          </ac:picMkLst>
        </pc:picChg>
        <pc:picChg chg="add mod">
          <ac:chgData name="Sarah Latif" userId="baaf8b04-c794-4b3b-a150-e50428ae2701" providerId="ADAL" clId="{E0F1AF98-BF14-4A77-9AD5-993072375C4A}" dt="2023-05-11T01:33:36.422" v="411"/>
          <ac:picMkLst>
            <pc:docMk/>
            <pc:sldMk cId="3483273123" sldId="514"/>
            <ac:picMk id="4" creationId="{DF05DA55-6114-B604-2601-772DA21127A5}"/>
          </ac:picMkLst>
        </pc:picChg>
      </pc:sldChg>
      <pc:sldChg chg="addSp delSp modSp add mod ord">
        <pc:chgData name="Sarah Latif" userId="baaf8b04-c794-4b3b-a150-e50428ae2701" providerId="ADAL" clId="{E0F1AF98-BF14-4A77-9AD5-993072375C4A}" dt="2023-05-11T01:58:39.264" v="1096" actId="20577"/>
        <pc:sldMkLst>
          <pc:docMk/>
          <pc:sldMk cId="919341564" sldId="515"/>
        </pc:sldMkLst>
        <pc:spChg chg="add mod">
          <ac:chgData name="Sarah Latif" userId="baaf8b04-c794-4b3b-a150-e50428ae2701" providerId="ADAL" clId="{E0F1AF98-BF14-4A77-9AD5-993072375C4A}" dt="2023-05-11T01:47:28.923" v="801" actId="1076"/>
          <ac:spMkLst>
            <pc:docMk/>
            <pc:sldMk cId="919341564" sldId="515"/>
            <ac:spMk id="3" creationId="{F526C2E9-D382-E89A-1EA1-F6EBCE59ADEC}"/>
          </ac:spMkLst>
        </pc:spChg>
        <pc:spChg chg="add mod">
          <ac:chgData name="Sarah Latif" userId="baaf8b04-c794-4b3b-a150-e50428ae2701" providerId="ADAL" clId="{E0F1AF98-BF14-4A77-9AD5-993072375C4A}" dt="2023-05-11T01:47:56.933" v="828" actId="20577"/>
          <ac:spMkLst>
            <pc:docMk/>
            <pc:sldMk cId="919341564" sldId="515"/>
            <ac:spMk id="5" creationId="{F7FE68DD-5CA0-9045-5402-E2847FF9014D}"/>
          </ac:spMkLst>
        </pc:spChg>
        <pc:spChg chg="mod">
          <ac:chgData name="Sarah Latif" userId="baaf8b04-c794-4b3b-a150-e50428ae2701" providerId="ADAL" clId="{E0F1AF98-BF14-4A77-9AD5-993072375C4A}" dt="2023-05-11T01:47:24.498" v="800" actId="1076"/>
          <ac:spMkLst>
            <pc:docMk/>
            <pc:sldMk cId="919341564" sldId="515"/>
            <ac:spMk id="8" creationId="{3A5A5EBA-001E-461D-8BE9-E8576E554060}"/>
          </ac:spMkLst>
        </pc:spChg>
        <pc:spChg chg="mod">
          <ac:chgData name="Sarah Latif" userId="baaf8b04-c794-4b3b-a150-e50428ae2701" providerId="ADAL" clId="{E0F1AF98-BF14-4A77-9AD5-993072375C4A}" dt="2023-05-11T01:58:39.264" v="1096" actId="20577"/>
          <ac:spMkLst>
            <pc:docMk/>
            <pc:sldMk cId="919341564" sldId="515"/>
            <ac:spMk id="17" creationId="{F7855B92-6F9B-40FE-AED2-A395AF36259D}"/>
          </ac:spMkLst>
        </pc:spChg>
        <pc:spChg chg="mod">
          <ac:chgData name="Sarah Latif" userId="baaf8b04-c794-4b3b-a150-e50428ae2701" providerId="ADAL" clId="{E0F1AF98-BF14-4A77-9AD5-993072375C4A}" dt="2023-05-11T01:40:02.246" v="550" actId="1076"/>
          <ac:spMkLst>
            <pc:docMk/>
            <pc:sldMk cId="919341564" sldId="515"/>
            <ac:spMk id="25" creationId="{E4869B10-1C28-4253-8C0E-5E77E4F24F28}"/>
          </ac:spMkLst>
        </pc:spChg>
        <pc:picChg chg="add mod">
          <ac:chgData name="Sarah Latif" userId="baaf8b04-c794-4b3b-a150-e50428ae2701" providerId="ADAL" clId="{E0F1AF98-BF14-4A77-9AD5-993072375C4A}" dt="2023-05-11T01:39:49.892" v="531"/>
          <ac:picMkLst>
            <pc:docMk/>
            <pc:sldMk cId="919341564" sldId="515"/>
            <ac:picMk id="2" creationId="{5EE53522-87F9-6BC1-9B1B-9B0C66A434CE}"/>
          </ac:picMkLst>
        </pc:picChg>
        <pc:picChg chg="del">
          <ac:chgData name="Sarah Latif" userId="baaf8b04-c794-4b3b-a150-e50428ae2701" providerId="ADAL" clId="{E0F1AF98-BF14-4A77-9AD5-993072375C4A}" dt="2023-05-11T01:39:49.437" v="530" actId="478"/>
          <ac:picMkLst>
            <pc:docMk/>
            <pc:sldMk cId="919341564" sldId="515"/>
            <ac:picMk id="4" creationId="{DF05DA55-6114-B604-2601-772DA21127A5}"/>
          </ac:picMkLst>
        </pc:picChg>
      </pc:sldChg>
      <pc:sldChg chg="addSp delSp modSp add mod ord">
        <pc:chgData name="Sarah Latif" userId="baaf8b04-c794-4b3b-a150-e50428ae2701" providerId="ADAL" clId="{E0F1AF98-BF14-4A77-9AD5-993072375C4A}" dt="2023-05-11T01:55:47.307" v="962" actId="207"/>
        <pc:sldMkLst>
          <pc:docMk/>
          <pc:sldMk cId="1813497117" sldId="516"/>
        </pc:sldMkLst>
        <pc:spChg chg="mod">
          <ac:chgData name="Sarah Latif" userId="baaf8b04-c794-4b3b-a150-e50428ae2701" providerId="ADAL" clId="{E0F1AF98-BF14-4A77-9AD5-993072375C4A}" dt="2023-05-11T01:55:36.647" v="961" actId="2711"/>
          <ac:spMkLst>
            <pc:docMk/>
            <pc:sldMk cId="1813497117" sldId="516"/>
            <ac:spMk id="5" creationId="{F7FE68DD-5CA0-9045-5402-E2847FF9014D}"/>
          </ac:spMkLst>
        </pc:spChg>
        <pc:spChg chg="add del mod">
          <ac:chgData name="Sarah Latif" userId="baaf8b04-c794-4b3b-a150-e50428ae2701" providerId="ADAL" clId="{E0F1AF98-BF14-4A77-9AD5-993072375C4A}" dt="2023-05-11T01:54:47.794" v="949"/>
          <ac:spMkLst>
            <pc:docMk/>
            <pc:sldMk cId="1813497117" sldId="516"/>
            <ac:spMk id="6" creationId="{4C0D3C23-8F15-CDC2-65F7-6E5F569EB3A0}"/>
          </ac:spMkLst>
        </pc:spChg>
        <pc:spChg chg="mod">
          <ac:chgData name="Sarah Latif" userId="baaf8b04-c794-4b3b-a150-e50428ae2701" providerId="ADAL" clId="{E0F1AF98-BF14-4A77-9AD5-993072375C4A}" dt="2023-05-11T01:55:47.307" v="962" actId="207"/>
          <ac:spMkLst>
            <pc:docMk/>
            <pc:sldMk cId="1813497117" sldId="516"/>
            <ac:spMk id="8" creationId="{3A5A5EBA-001E-461D-8BE9-E8576E554060}"/>
          </ac:spMkLst>
        </pc:spChg>
        <pc:spChg chg="mod">
          <ac:chgData name="Sarah Latif" userId="baaf8b04-c794-4b3b-a150-e50428ae2701" providerId="ADAL" clId="{E0F1AF98-BF14-4A77-9AD5-993072375C4A}" dt="2023-05-11T01:55:21.866" v="959"/>
          <ac:spMkLst>
            <pc:docMk/>
            <pc:sldMk cId="1813497117" sldId="516"/>
            <ac:spMk id="17" creationId="{F7855B92-6F9B-40FE-AED2-A395AF36259D}"/>
          </ac:spMkLst>
        </pc:spChg>
        <pc:spChg chg="mod">
          <ac:chgData name="Sarah Latif" userId="baaf8b04-c794-4b3b-a150-e50428ae2701" providerId="ADAL" clId="{E0F1AF98-BF14-4A77-9AD5-993072375C4A}" dt="2023-05-11T01:54:11.189" v="945" actId="20577"/>
          <ac:spMkLst>
            <pc:docMk/>
            <pc:sldMk cId="1813497117" sldId="516"/>
            <ac:spMk id="25" creationId="{E4869B10-1C28-4253-8C0E-5E77E4F24F28}"/>
          </ac:spMkLst>
        </pc:spChg>
        <pc:picChg chg="del">
          <ac:chgData name="Sarah Latif" userId="baaf8b04-c794-4b3b-a150-e50428ae2701" providerId="ADAL" clId="{E0F1AF98-BF14-4A77-9AD5-993072375C4A}" dt="2023-05-11T01:54:00.298" v="901" actId="478"/>
          <ac:picMkLst>
            <pc:docMk/>
            <pc:sldMk cId="1813497117" sldId="516"/>
            <ac:picMk id="2" creationId="{5EE53522-87F9-6BC1-9B1B-9B0C66A434CE}"/>
          </ac:picMkLst>
        </pc:picChg>
        <pc:picChg chg="add mod">
          <ac:chgData name="Sarah Latif" userId="baaf8b04-c794-4b3b-a150-e50428ae2701" providerId="ADAL" clId="{E0F1AF98-BF14-4A77-9AD5-993072375C4A}" dt="2023-05-11T01:54:00.668" v="902"/>
          <ac:picMkLst>
            <pc:docMk/>
            <pc:sldMk cId="1813497117" sldId="516"/>
            <ac:picMk id="4" creationId="{52826503-EBF4-1282-DCC7-1FB0B883179D}"/>
          </ac:picMkLst>
        </pc:picChg>
      </pc:sldChg>
    </pc:docChg>
  </pc:docChgLst>
  <pc:docChgLst>
    <pc:chgData name="Sarah Latif" userId="baaf8b04-c794-4b3b-a150-e50428ae2701" providerId="ADAL" clId="{4FA1DBAA-04E6-489B-AD93-DAA869FB0002}"/>
    <pc:docChg chg="modSld sldOrd">
      <pc:chgData name="Sarah Latif" userId="baaf8b04-c794-4b3b-a150-e50428ae2701" providerId="ADAL" clId="{4FA1DBAA-04E6-489B-AD93-DAA869FB0002}" dt="2023-05-18T00:17:19.826" v="5"/>
      <pc:docMkLst>
        <pc:docMk/>
      </pc:docMkLst>
      <pc:sldChg chg="modSp mod ord">
        <pc:chgData name="Sarah Latif" userId="baaf8b04-c794-4b3b-a150-e50428ae2701" providerId="ADAL" clId="{4FA1DBAA-04E6-489B-AD93-DAA869FB0002}" dt="2023-05-18T00:09:15.830" v="2" actId="114"/>
        <pc:sldMkLst>
          <pc:docMk/>
          <pc:sldMk cId="1426873433" sldId="473"/>
        </pc:sldMkLst>
        <pc:spChg chg="mod">
          <ac:chgData name="Sarah Latif" userId="baaf8b04-c794-4b3b-a150-e50428ae2701" providerId="ADAL" clId="{4FA1DBAA-04E6-489B-AD93-DAA869FB0002}" dt="2023-05-18T00:09:15.830" v="2" actId="114"/>
          <ac:spMkLst>
            <pc:docMk/>
            <pc:sldMk cId="1426873433" sldId="473"/>
            <ac:spMk id="2" creationId="{D082DF88-0FEE-1BE7-4AB2-1519D401AE02}"/>
          </ac:spMkLst>
        </pc:spChg>
      </pc:sldChg>
      <pc:sldChg chg="addSp delSp">
        <pc:chgData name="Sarah Latif" userId="baaf8b04-c794-4b3b-a150-e50428ae2701" providerId="ADAL" clId="{4FA1DBAA-04E6-489B-AD93-DAA869FB0002}" dt="2023-05-18T00:17:19.826" v="5"/>
        <pc:sldMkLst>
          <pc:docMk/>
          <pc:sldMk cId="3172088013" sldId="503"/>
        </pc:sldMkLst>
        <pc:picChg chg="add del">
          <ac:chgData name="Sarah Latif" userId="baaf8b04-c794-4b3b-a150-e50428ae2701" providerId="ADAL" clId="{4FA1DBAA-04E6-489B-AD93-DAA869FB0002}" dt="2023-05-18T00:17:19.826" v="5"/>
          <ac:picMkLst>
            <pc:docMk/>
            <pc:sldMk cId="3172088013" sldId="503"/>
            <ac:picMk id="2" creationId="{F715E3C4-FF45-2E52-D6D1-04CB7158AC51}"/>
          </ac:picMkLst>
        </pc:picChg>
      </pc:sldChg>
      <pc:sldChg chg="modNotesTx">
        <pc:chgData name="Sarah Latif" userId="baaf8b04-c794-4b3b-a150-e50428ae2701" providerId="ADAL" clId="{4FA1DBAA-04E6-489B-AD93-DAA869FB0002}" dt="2023-05-18T00:16:33.846" v="3" actId="12"/>
        <pc:sldMkLst>
          <pc:docMk/>
          <pc:sldMk cId="3429452674" sldId="511"/>
        </pc:sldMkLst>
      </pc:sldChg>
    </pc:docChg>
  </pc:docChgLst>
  <pc:docChgLst>
    <pc:chgData name="Sarah Latif" userId="S::sarah.latif@caritas.org.au::baaf8b04-c794-4b3b-a150-e50428ae2701" providerId="AD" clId="Web-{058831EC-7E05-2877-80B9-37C2903478B0}"/>
    <pc:docChg chg="modSld">
      <pc:chgData name="Sarah Latif" userId="S::sarah.latif@caritas.org.au::baaf8b04-c794-4b3b-a150-e50428ae2701" providerId="AD" clId="Web-{058831EC-7E05-2877-80B9-37C2903478B0}" dt="2023-05-18T00:07:42.747" v="152"/>
      <pc:docMkLst>
        <pc:docMk/>
      </pc:docMkLst>
      <pc:sldChg chg="modNotes">
        <pc:chgData name="Sarah Latif" userId="S::sarah.latif@caritas.org.au::baaf8b04-c794-4b3b-a150-e50428ae2701" providerId="AD" clId="Web-{058831EC-7E05-2877-80B9-37C2903478B0}" dt="2023-05-17T23:56:31.277" v="2"/>
        <pc:sldMkLst>
          <pc:docMk/>
          <pc:sldMk cId="2046160656" sldId="462"/>
        </pc:sldMkLst>
      </pc:sldChg>
      <pc:sldChg chg="modNotes">
        <pc:chgData name="Sarah Latif" userId="S::sarah.latif@caritas.org.au::baaf8b04-c794-4b3b-a150-e50428ae2701" providerId="AD" clId="Web-{058831EC-7E05-2877-80B9-37C2903478B0}" dt="2023-05-18T00:00:21.642" v="61"/>
        <pc:sldMkLst>
          <pc:docMk/>
          <pc:sldMk cId="1109443958" sldId="463"/>
        </pc:sldMkLst>
      </pc:sldChg>
      <pc:sldChg chg="modNotes">
        <pc:chgData name="Sarah Latif" userId="S::sarah.latif@caritas.org.au::baaf8b04-c794-4b3b-a150-e50428ae2701" providerId="AD" clId="Web-{058831EC-7E05-2877-80B9-37C2903478B0}" dt="2023-05-17T23:59:13.750" v="42"/>
        <pc:sldMkLst>
          <pc:docMk/>
          <pc:sldMk cId="3921030251" sldId="464"/>
        </pc:sldMkLst>
      </pc:sldChg>
      <pc:sldChg chg="modNotes">
        <pc:chgData name="Sarah Latif" userId="S::sarah.latif@caritas.org.au::baaf8b04-c794-4b3b-a150-e50428ae2701" providerId="AD" clId="Web-{058831EC-7E05-2877-80B9-37C2903478B0}" dt="2023-05-18T00:00:38.596" v="65"/>
        <pc:sldMkLst>
          <pc:docMk/>
          <pc:sldMk cId="1073160591" sldId="468"/>
        </pc:sldMkLst>
      </pc:sldChg>
      <pc:sldChg chg="modNotes">
        <pc:chgData name="Sarah Latif" userId="S::sarah.latif@caritas.org.au::baaf8b04-c794-4b3b-a150-e50428ae2701" providerId="AD" clId="Web-{058831EC-7E05-2877-80B9-37C2903478B0}" dt="2023-05-17T23:59:27.578" v="56"/>
        <pc:sldMkLst>
          <pc:docMk/>
          <pc:sldMk cId="4057839360" sldId="474"/>
        </pc:sldMkLst>
      </pc:sldChg>
      <pc:sldChg chg="modNotes">
        <pc:chgData name="Sarah Latif" userId="S::sarah.latif@caritas.org.au::baaf8b04-c794-4b3b-a150-e50428ae2701" providerId="AD" clId="Web-{058831EC-7E05-2877-80B9-37C2903478B0}" dt="2023-05-18T00:03:08.584" v="93"/>
        <pc:sldMkLst>
          <pc:docMk/>
          <pc:sldMk cId="2313120848" sldId="487"/>
        </pc:sldMkLst>
      </pc:sldChg>
      <pc:sldChg chg="modNotes">
        <pc:chgData name="Sarah Latif" userId="S::sarah.latif@caritas.org.au::baaf8b04-c794-4b3b-a150-e50428ae2701" providerId="AD" clId="Web-{058831EC-7E05-2877-80B9-37C2903478B0}" dt="2023-05-18T00:04:02.772" v="110"/>
        <pc:sldMkLst>
          <pc:docMk/>
          <pc:sldMk cId="2073743315" sldId="489"/>
        </pc:sldMkLst>
      </pc:sldChg>
      <pc:sldChg chg="modNotes">
        <pc:chgData name="Sarah Latif" userId="S::sarah.latif@caritas.org.au::baaf8b04-c794-4b3b-a150-e50428ae2701" providerId="AD" clId="Web-{058831EC-7E05-2877-80B9-37C2903478B0}" dt="2023-05-18T00:05:30.853" v="124"/>
        <pc:sldMkLst>
          <pc:docMk/>
          <pc:sldMk cId="2859747029" sldId="491"/>
        </pc:sldMkLst>
      </pc:sldChg>
      <pc:sldChg chg="modNotes">
        <pc:chgData name="Sarah Latif" userId="S::sarah.latif@caritas.org.au::baaf8b04-c794-4b3b-a150-e50428ae2701" providerId="AD" clId="Web-{058831EC-7E05-2877-80B9-37C2903478B0}" dt="2023-05-18T00:01:59.035" v="79"/>
        <pc:sldMkLst>
          <pc:docMk/>
          <pc:sldMk cId="2949080569" sldId="492"/>
        </pc:sldMkLst>
      </pc:sldChg>
      <pc:sldChg chg="modNotes">
        <pc:chgData name="Sarah Latif" userId="S::sarah.latif@caritas.org.au::baaf8b04-c794-4b3b-a150-e50428ae2701" providerId="AD" clId="Web-{058831EC-7E05-2877-80B9-37C2903478B0}" dt="2023-05-18T00:05:50.947" v="130"/>
        <pc:sldMkLst>
          <pc:docMk/>
          <pc:sldMk cId="1027027111" sldId="494"/>
        </pc:sldMkLst>
      </pc:sldChg>
      <pc:sldChg chg="modNotes">
        <pc:chgData name="Sarah Latif" userId="S::sarah.latif@caritas.org.au::baaf8b04-c794-4b3b-a150-e50428ae2701" providerId="AD" clId="Web-{058831EC-7E05-2877-80B9-37C2903478B0}" dt="2023-05-18T00:06:53.308" v="137"/>
        <pc:sldMkLst>
          <pc:docMk/>
          <pc:sldMk cId="1935660718" sldId="496"/>
        </pc:sldMkLst>
      </pc:sldChg>
      <pc:sldChg chg="modNotes">
        <pc:chgData name="Sarah Latif" userId="S::sarah.latif@caritas.org.au::baaf8b04-c794-4b3b-a150-e50428ae2701" providerId="AD" clId="Web-{058831EC-7E05-2877-80B9-37C2903478B0}" dt="2023-05-18T00:01:30.737" v="71"/>
        <pc:sldMkLst>
          <pc:docMk/>
          <pc:sldMk cId="3429452674" sldId="511"/>
        </pc:sldMkLst>
      </pc:sldChg>
      <pc:sldChg chg="modNotes">
        <pc:chgData name="Sarah Latif" userId="S::sarah.latif@caritas.org.au::baaf8b04-c794-4b3b-a150-e50428ae2701" providerId="AD" clId="Web-{058831EC-7E05-2877-80B9-37C2903478B0}" dt="2023-05-18T00:02:36.505" v="88"/>
        <pc:sldMkLst>
          <pc:docMk/>
          <pc:sldMk cId="1824034606" sldId="512"/>
        </pc:sldMkLst>
      </pc:sldChg>
      <pc:sldChg chg="modNotes">
        <pc:chgData name="Sarah Latif" userId="S::sarah.latif@caritas.org.au::baaf8b04-c794-4b3b-a150-e50428ae2701" providerId="AD" clId="Web-{058831EC-7E05-2877-80B9-37C2903478B0}" dt="2023-05-18T00:03:43.881" v="106"/>
        <pc:sldMkLst>
          <pc:docMk/>
          <pc:sldMk cId="2112069493" sldId="513"/>
        </pc:sldMkLst>
      </pc:sldChg>
      <pc:sldChg chg="modNotes">
        <pc:chgData name="Sarah Latif" userId="S::sarah.latif@caritas.org.au::baaf8b04-c794-4b3b-a150-e50428ae2701" providerId="AD" clId="Web-{058831EC-7E05-2877-80B9-37C2903478B0}" dt="2023-05-18T00:04:56.758" v="120"/>
        <pc:sldMkLst>
          <pc:docMk/>
          <pc:sldMk cId="3483273123" sldId="514"/>
        </pc:sldMkLst>
      </pc:sldChg>
      <pc:sldChg chg="modNotes">
        <pc:chgData name="Sarah Latif" userId="S::sarah.latif@caritas.org.au::baaf8b04-c794-4b3b-a150-e50428ae2701" providerId="AD" clId="Web-{058831EC-7E05-2877-80B9-37C2903478B0}" dt="2023-05-18T00:05:38.384" v="126"/>
        <pc:sldMkLst>
          <pc:docMk/>
          <pc:sldMk cId="919341564" sldId="515"/>
        </pc:sldMkLst>
      </pc:sldChg>
      <pc:sldChg chg="modNotes">
        <pc:chgData name="Sarah Latif" userId="S::sarah.latif@caritas.org.au::baaf8b04-c794-4b3b-a150-e50428ae2701" providerId="AD" clId="Web-{058831EC-7E05-2877-80B9-37C2903478B0}" dt="2023-05-18T00:06:10.072" v="132"/>
        <pc:sldMkLst>
          <pc:docMk/>
          <pc:sldMk cId="1813497117" sldId="516"/>
        </pc:sldMkLst>
      </pc:sldChg>
      <pc:sldChg chg="modNotes">
        <pc:chgData name="Sarah Latif" userId="S::sarah.latif@caritas.org.au::baaf8b04-c794-4b3b-a150-e50428ae2701" providerId="AD" clId="Web-{058831EC-7E05-2877-80B9-37C2903478B0}" dt="2023-05-18T00:07:42.747" v="152"/>
        <pc:sldMkLst>
          <pc:docMk/>
          <pc:sldMk cId="1872815036" sldId="518"/>
        </pc:sldMkLst>
      </pc:sldChg>
    </pc:docChg>
  </pc:docChgLst>
  <pc:docChgLst>
    <pc:chgData name="Sarah Latif" userId="S::sarah.latif@caritas.org.au::baaf8b04-c794-4b3b-a150-e50428ae2701" providerId="AD" clId="Web-{A6C0F8AC-4B8C-F56B-B1D4-D4BEFA0E97EC}"/>
    <pc:docChg chg="modSld">
      <pc:chgData name="Sarah Latif" userId="S::sarah.latif@caritas.org.au::baaf8b04-c794-4b3b-a150-e50428ae2701" providerId="AD" clId="Web-{A6C0F8AC-4B8C-F56B-B1D4-D4BEFA0E97EC}" dt="2023-05-15T01:59:14.144" v="4" actId="14100"/>
      <pc:docMkLst>
        <pc:docMk/>
      </pc:docMkLst>
      <pc:sldChg chg="addSp delSp modSp">
        <pc:chgData name="Sarah Latif" userId="S::sarah.latif@caritas.org.au::baaf8b04-c794-4b3b-a150-e50428ae2701" providerId="AD" clId="Web-{A6C0F8AC-4B8C-F56B-B1D4-D4BEFA0E97EC}" dt="2023-05-15T01:59:14.144" v="4" actId="14100"/>
        <pc:sldMkLst>
          <pc:docMk/>
          <pc:sldMk cId="2112069493" sldId="513"/>
        </pc:sldMkLst>
        <pc:picChg chg="add del mod">
          <ac:chgData name="Sarah Latif" userId="S::sarah.latif@caritas.org.au::baaf8b04-c794-4b3b-a150-e50428ae2701" providerId="AD" clId="Web-{A6C0F8AC-4B8C-F56B-B1D4-D4BEFA0E97EC}" dt="2023-05-15T01:57:38.798" v="2"/>
          <ac:picMkLst>
            <pc:docMk/>
            <pc:sldMk cId="2112069493" sldId="513"/>
            <ac:picMk id="4" creationId="{788BEB48-B120-9F56-5B05-357951F3AD24}"/>
          </ac:picMkLst>
        </pc:picChg>
        <pc:picChg chg="add mod">
          <ac:chgData name="Sarah Latif" userId="S::sarah.latif@caritas.org.au::baaf8b04-c794-4b3b-a150-e50428ae2701" providerId="AD" clId="Web-{A6C0F8AC-4B8C-F56B-B1D4-D4BEFA0E97EC}" dt="2023-05-15T01:59:14.144" v="4" actId="14100"/>
          <ac:picMkLst>
            <pc:docMk/>
            <pc:sldMk cId="2112069493" sldId="513"/>
            <ac:picMk id="5" creationId="{E3CAC804-AE55-86C1-5154-CD729BAF422D}"/>
          </ac:picMkLst>
        </pc:picChg>
      </pc:sldChg>
    </pc:docChg>
  </pc:docChgLst>
  <pc:docChgLst>
    <pc:chgData name="Nicole Dobrohotoff" userId="2dc4cf58-dc7e-422a-950b-38460c74cb76" providerId="ADAL" clId="{BFEAC6B5-BB61-420E-B7C3-E1D6D87AE31A}"/>
    <pc:docChg chg="custSel modSld">
      <pc:chgData name="Nicole Dobrohotoff" userId="2dc4cf58-dc7e-422a-950b-38460c74cb76" providerId="ADAL" clId="{BFEAC6B5-BB61-420E-B7C3-E1D6D87AE31A}" dt="2023-05-23T03:36:44.830" v="652" actId="207"/>
      <pc:docMkLst>
        <pc:docMk/>
      </pc:docMkLst>
      <pc:sldChg chg="delCm">
        <pc:chgData name="Nicole Dobrohotoff" userId="2dc4cf58-dc7e-422a-950b-38460c74cb76" providerId="ADAL" clId="{BFEAC6B5-BB61-420E-B7C3-E1D6D87AE31A}" dt="2023-05-16T23:44:43.086" v="596"/>
        <pc:sldMkLst>
          <pc:docMk/>
          <pc:sldMk cId="2046160656" sldId="462"/>
        </pc:sldMkLst>
      </pc:sldChg>
      <pc:sldChg chg="modSp delCm">
        <pc:chgData name="Nicole Dobrohotoff" userId="2dc4cf58-dc7e-422a-950b-38460c74cb76" providerId="ADAL" clId="{BFEAC6B5-BB61-420E-B7C3-E1D6D87AE31A}" dt="2023-05-16T23:45:12.523" v="597"/>
        <pc:sldMkLst>
          <pc:docMk/>
          <pc:sldMk cId="1109443958" sldId="463"/>
        </pc:sldMkLst>
        <pc:spChg chg="mod">
          <ac:chgData name="Nicole Dobrohotoff" userId="2dc4cf58-dc7e-422a-950b-38460c74cb76" providerId="ADAL" clId="{BFEAC6B5-BB61-420E-B7C3-E1D6D87AE31A}" dt="2023-05-12T04:04:51.669" v="31" actId="20577"/>
          <ac:spMkLst>
            <pc:docMk/>
            <pc:sldMk cId="1109443958" sldId="463"/>
            <ac:spMk id="2" creationId="{7746D15C-4932-FEA9-8F44-D61DE7EF1273}"/>
          </ac:spMkLst>
        </pc:spChg>
      </pc:sldChg>
      <pc:sldChg chg="modSp">
        <pc:chgData name="Nicole Dobrohotoff" userId="2dc4cf58-dc7e-422a-950b-38460c74cb76" providerId="ADAL" clId="{BFEAC6B5-BB61-420E-B7C3-E1D6D87AE31A}" dt="2023-05-15T04:06:53.220" v="465" actId="207"/>
        <pc:sldMkLst>
          <pc:docMk/>
          <pc:sldMk cId="3921030251" sldId="464"/>
        </pc:sldMkLst>
        <pc:spChg chg="mod">
          <ac:chgData name="Nicole Dobrohotoff" userId="2dc4cf58-dc7e-422a-950b-38460c74cb76" providerId="ADAL" clId="{BFEAC6B5-BB61-420E-B7C3-E1D6D87AE31A}" dt="2023-05-15T04:06:53.220" v="465" actId="207"/>
          <ac:spMkLst>
            <pc:docMk/>
            <pc:sldMk cId="3921030251" sldId="464"/>
            <ac:spMk id="2" creationId="{7746D15C-4932-FEA9-8F44-D61DE7EF1273}"/>
          </ac:spMkLst>
        </pc:spChg>
      </pc:sldChg>
      <pc:sldChg chg="modSp">
        <pc:chgData name="Nicole Dobrohotoff" userId="2dc4cf58-dc7e-422a-950b-38460c74cb76" providerId="ADAL" clId="{BFEAC6B5-BB61-420E-B7C3-E1D6D87AE31A}" dt="2023-05-17T23:01:30.913" v="630" actId="20577"/>
        <pc:sldMkLst>
          <pc:docMk/>
          <pc:sldMk cId="1073160591" sldId="468"/>
        </pc:sldMkLst>
        <pc:spChg chg="mod">
          <ac:chgData name="Nicole Dobrohotoff" userId="2dc4cf58-dc7e-422a-950b-38460c74cb76" providerId="ADAL" clId="{BFEAC6B5-BB61-420E-B7C3-E1D6D87AE31A}" dt="2023-05-17T23:01:30.913" v="630" actId="20577"/>
          <ac:spMkLst>
            <pc:docMk/>
            <pc:sldMk cId="1073160591" sldId="468"/>
            <ac:spMk id="8" creationId="{FD4711FD-E0E8-02C6-CBE6-09BA538F2AAB}"/>
          </ac:spMkLst>
        </pc:spChg>
        <pc:spChg chg="mod">
          <ac:chgData name="Nicole Dobrohotoff" userId="2dc4cf58-dc7e-422a-950b-38460c74cb76" providerId="ADAL" clId="{BFEAC6B5-BB61-420E-B7C3-E1D6D87AE31A}" dt="2023-05-12T04:06:06.343" v="32" actId="20577"/>
          <ac:spMkLst>
            <pc:docMk/>
            <pc:sldMk cId="1073160591" sldId="468"/>
            <ac:spMk id="17" creationId="{F7855B92-6F9B-40FE-AED2-A395AF36259D}"/>
          </ac:spMkLst>
        </pc:spChg>
        <pc:spChg chg="mod">
          <ac:chgData name="Nicole Dobrohotoff" userId="2dc4cf58-dc7e-422a-950b-38460c74cb76" providerId="ADAL" clId="{BFEAC6B5-BB61-420E-B7C3-E1D6D87AE31A}" dt="2023-05-15T04:06:34.054" v="464" actId="207"/>
          <ac:spMkLst>
            <pc:docMk/>
            <pc:sldMk cId="1073160591" sldId="468"/>
            <ac:spMk id="18" creationId="{32845836-3716-4013-B599-33D645F278F2}"/>
          </ac:spMkLst>
        </pc:spChg>
      </pc:sldChg>
      <pc:sldChg chg="addSp modSp">
        <pc:chgData name="Nicole Dobrohotoff" userId="2dc4cf58-dc7e-422a-950b-38460c74cb76" providerId="ADAL" clId="{BFEAC6B5-BB61-420E-B7C3-E1D6D87AE31A}" dt="2023-05-23T03:36:44.830" v="652" actId="207"/>
        <pc:sldMkLst>
          <pc:docMk/>
          <pc:sldMk cId="1426873433" sldId="473"/>
        </pc:sldMkLst>
        <pc:spChg chg="mod">
          <ac:chgData name="Nicole Dobrohotoff" userId="2dc4cf58-dc7e-422a-950b-38460c74cb76" providerId="ADAL" clId="{BFEAC6B5-BB61-420E-B7C3-E1D6D87AE31A}" dt="2023-05-15T04:17:44.493" v="591" actId="20577"/>
          <ac:spMkLst>
            <pc:docMk/>
            <pc:sldMk cId="1426873433" sldId="473"/>
            <ac:spMk id="2" creationId="{D082DF88-0FEE-1BE7-4AB2-1519D401AE02}"/>
          </ac:spMkLst>
        </pc:spChg>
        <pc:spChg chg="add mod">
          <ac:chgData name="Nicole Dobrohotoff" userId="2dc4cf58-dc7e-422a-950b-38460c74cb76" providerId="ADAL" clId="{BFEAC6B5-BB61-420E-B7C3-E1D6D87AE31A}" dt="2023-05-23T03:36:44.830" v="652" actId="207"/>
          <ac:spMkLst>
            <pc:docMk/>
            <pc:sldMk cId="1426873433" sldId="473"/>
            <ac:spMk id="5" creationId="{3B6C1985-2F00-4282-AA55-FC001C812ABF}"/>
          </ac:spMkLst>
        </pc:spChg>
      </pc:sldChg>
      <pc:sldChg chg="modSp">
        <pc:chgData name="Nicole Dobrohotoff" userId="2dc4cf58-dc7e-422a-950b-38460c74cb76" providerId="ADAL" clId="{BFEAC6B5-BB61-420E-B7C3-E1D6D87AE31A}" dt="2023-05-17T23:01:38.706" v="632" actId="20577"/>
        <pc:sldMkLst>
          <pc:docMk/>
          <pc:sldMk cId="1168252959" sldId="482"/>
        </pc:sldMkLst>
        <pc:spChg chg="mod">
          <ac:chgData name="Nicole Dobrohotoff" userId="2dc4cf58-dc7e-422a-950b-38460c74cb76" providerId="ADAL" clId="{BFEAC6B5-BB61-420E-B7C3-E1D6D87AE31A}" dt="2023-05-12T04:07:28.102" v="44" actId="20577"/>
          <ac:spMkLst>
            <pc:docMk/>
            <pc:sldMk cId="1168252959" sldId="482"/>
            <ac:spMk id="17" creationId="{F7855B92-6F9B-40FE-AED2-A395AF36259D}"/>
          </ac:spMkLst>
        </pc:spChg>
        <pc:spChg chg="mod">
          <ac:chgData name="Nicole Dobrohotoff" userId="2dc4cf58-dc7e-422a-950b-38460c74cb76" providerId="ADAL" clId="{BFEAC6B5-BB61-420E-B7C3-E1D6D87AE31A}" dt="2023-05-17T23:01:38.706" v="632" actId="20577"/>
          <ac:spMkLst>
            <pc:docMk/>
            <pc:sldMk cId="1168252959" sldId="482"/>
            <ac:spMk id="23" creationId="{0C1F4D9A-40E5-4DC6-A34F-6CFDA7AE9B05}"/>
          </ac:spMkLst>
        </pc:spChg>
      </pc:sldChg>
      <pc:sldChg chg="modSp">
        <pc:chgData name="Nicole Dobrohotoff" userId="2dc4cf58-dc7e-422a-950b-38460c74cb76" providerId="ADAL" clId="{BFEAC6B5-BB61-420E-B7C3-E1D6D87AE31A}" dt="2023-05-12T04:12:07.704" v="69" actId="20577"/>
        <pc:sldMkLst>
          <pc:docMk/>
          <pc:sldMk cId="570446420" sldId="488"/>
        </pc:sldMkLst>
        <pc:spChg chg="mod">
          <ac:chgData name="Nicole Dobrohotoff" userId="2dc4cf58-dc7e-422a-950b-38460c74cb76" providerId="ADAL" clId="{BFEAC6B5-BB61-420E-B7C3-E1D6D87AE31A}" dt="2023-05-12T04:12:07.704" v="69" actId="20577"/>
          <ac:spMkLst>
            <pc:docMk/>
            <pc:sldMk cId="570446420" sldId="488"/>
            <ac:spMk id="17" creationId="{F7855B92-6F9B-40FE-AED2-A395AF36259D}"/>
          </ac:spMkLst>
        </pc:spChg>
      </pc:sldChg>
      <pc:sldChg chg="modSp delCm">
        <pc:chgData name="Nicole Dobrohotoff" userId="2dc4cf58-dc7e-422a-950b-38460c74cb76" providerId="ADAL" clId="{BFEAC6B5-BB61-420E-B7C3-E1D6D87AE31A}" dt="2023-05-17T00:47:04.768" v="612" actId="20577"/>
        <pc:sldMkLst>
          <pc:docMk/>
          <pc:sldMk cId="2073743315" sldId="489"/>
        </pc:sldMkLst>
        <pc:spChg chg="mod">
          <ac:chgData name="Nicole Dobrohotoff" userId="2dc4cf58-dc7e-422a-950b-38460c74cb76" providerId="ADAL" clId="{BFEAC6B5-BB61-420E-B7C3-E1D6D87AE31A}" dt="2023-05-17T00:47:04.768" v="612" actId="20577"/>
          <ac:spMkLst>
            <pc:docMk/>
            <pc:sldMk cId="2073743315" sldId="489"/>
            <ac:spMk id="16" creationId="{26DAA577-FD4C-4FC7-9F48-C4D0C93F89F1}"/>
          </ac:spMkLst>
        </pc:spChg>
      </pc:sldChg>
      <pc:sldChg chg="modSp delCm">
        <pc:chgData name="Nicole Dobrohotoff" userId="2dc4cf58-dc7e-422a-950b-38460c74cb76" providerId="ADAL" clId="{BFEAC6B5-BB61-420E-B7C3-E1D6D87AE31A}" dt="2023-05-16T23:47:04.577" v="600"/>
        <pc:sldMkLst>
          <pc:docMk/>
          <pc:sldMk cId="4030046553" sldId="490"/>
        </pc:sldMkLst>
        <pc:spChg chg="mod">
          <ac:chgData name="Nicole Dobrohotoff" userId="2dc4cf58-dc7e-422a-950b-38460c74cb76" providerId="ADAL" clId="{BFEAC6B5-BB61-420E-B7C3-E1D6D87AE31A}" dt="2023-05-12T04:13:39.525" v="77" actId="20577"/>
          <ac:spMkLst>
            <pc:docMk/>
            <pc:sldMk cId="4030046553" sldId="490"/>
            <ac:spMk id="17" creationId="{F7855B92-6F9B-40FE-AED2-A395AF36259D}"/>
          </ac:spMkLst>
        </pc:spChg>
      </pc:sldChg>
      <pc:sldChg chg="modSp">
        <pc:chgData name="Nicole Dobrohotoff" userId="2dc4cf58-dc7e-422a-950b-38460c74cb76" providerId="ADAL" clId="{BFEAC6B5-BB61-420E-B7C3-E1D6D87AE31A}" dt="2023-05-12T04:17:22.421" v="166" actId="20577"/>
        <pc:sldMkLst>
          <pc:docMk/>
          <pc:sldMk cId="2859747029" sldId="491"/>
        </pc:sldMkLst>
        <pc:spChg chg="mod">
          <ac:chgData name="Nicole Dobrohotoff" userId="2dc4cf58-dc7e-422a-950b-38460c74cb76" providerId="ADAL" clId="{BFEAC6B5-BB61-420E-B7C3-E1D6D87AE31A}" dt="2023-05-12T04:17:22.421" v="166" actId="20577"/>
          <ac:spMkLst>
            <pc:docMk/>
            <pc:sldMk cId="2859747029" sldId="491"/>
            <ac:spMk id="17" creationId="{F7855B92-6F9B-40FE-AED2-A395AF36259D}"/>
          </ac:spMkLst>
        </pc:spChg>
      </pc:sldChg>
      <pc:sldChg chg="modSp">
        <pc:chgData name="Nicole Dobrohotoff" userId="2dc4cf58-dc7e-422a-950b-38460c74cb76" providerId="ADAL" clId="{BFEAC6B5-BB61-420E-B7C3-E1D6D87AE31A}" dt="2023-05-15T04:07:20.300" v="467" actId="207"/>
        <pc:sldMkLst>
          <pc:docMk/>
          <pc:sldMk cId="2949080569" sldId="492"/>
        </pc:sldMkLst>
        <pc:spChg chg="mod">
          <ac:chgData name="Nicole Dobrohotoff" userId="2dc4cf58-dc7e-422a-950b-38460c74cb76" providerId="ADAL" clId="{BFEAC6B5-BB61-420E-B7C3-E1D6D87AE31A}" dt="2023-05-15T04:07:20.300" v="467" actId="207"/>
          <ac:spMkLst>
            <pc:docMk/>
            <pc:sldMk cId="2949080569" sldId="492"/>
            <ac:spMk id="15" creationId="{82A1B85C-CEFB-4D22-BE20-17695618B851}"/>
          </ac:spMkLst>
        </pc:spChg>
      </pc:sldChg>
      <pc:sldChg chg="modSp">
        <pc:chgData name="Nicole Dobrohotoff" userId="2dc4cf58-dc7e-422a-950b-38460c74cb76" providerId="ADAL" clId="{BFEAC6B5-BB61-420E-B7C3-E1D6D87AE31A}" dt="2023-05-12T04:17:57.238" v="167" actId="20577"/>
        <pc:sldMkLst>
          <pc:docMk/>
          <pc:sldMk cId="2797416815" sldId="493"/>
        </pc:sldMkLst>
        <pc:spChg chg="mod">
          <ac:chgData name="Nicole Dobrohotoff" userId="2dc4cf58-dc7e-422a-950b-38460c74cb76" providerId="ADAL" clId="{BFEAC6B5-BB61-420E-B7C3-E1D6D87AE31A}" dt="2023-05-12T04:17:57.238" v="167" actId="20577"/>
          <ac:spMkLst>
            <pc:docMk/>
            <pc:sldMk cId="2797416815" sldId="493"/>
            <ac:spMk id="17" creationId="{F7855B92-6F9B-40FE-AED2-A395AF36259D}"/>
          </ac:spMkLst>
        </pc:spChg>
      </pc:sldChg>
      <pc:sldChg chg="addSp modSp delCm">
        <pc:chgData name="Nicole Dobrohotoff" userId="2dc4cf58-dc7e-422a-950b-38460c74cb76" providerId="ADAL" clId="{BFEAC6B5-BB61-420E-B7C3-E1D6D87AE31A}" dt="2023-05-16T23:48:47.913" v="603"/>
        <pc:sldMkLst>
          <pc:docMk/>
          <pc:sldMk cId="1027027111" sldId="494"/>
        </pc:sldMkLst>
        <pc:spChg chg="add">
          <ac:chgData name="Nicole Dobrohotoff" userId="2dc4cf58-dc7e-422a-950b-38460c74cb76" providerId="ADAL" clId="{BFEAC6B5-BB61-420E-B7C3-E1D6D87AE31A}" dt="2023-05-16T23:48:18.015" v="602"/>
          <ac:spMkLst>
            <pc:docMk/>
            <pc:sldMk cId="1027027111" sldId="494"/>
            <ac:spMk id="8" creationId="{D49442B7-4E0A-42A9-9CD4-4D8FBE6EDAE6}"/>
          </ac:spMkLst>
        </pc:spChg>
        <pc:spChg chg="mod">
          <ac:chgData name="Nicole Dobrohotoff" userId="2dc4cf58-dc7e-422a-950b-38460c74cb76" providerId="ADAL" clId="{BFEAC6B5-BB61-420E-B7C3-E1D6D87AE31A}" dt="2023-05-15T04:10:07.856" v="486" actId="1076"/>
          <ac:spMkLst>
            <pc:docMk/>
            <pc:sldMk cId="1027027111" sldId="494"/>
            <ac:spMk id="18" creationId="{8C46761F-A160-4A7D-B0C8-F425B887891C}"/>
          </ac:spMkLst>
        </pc:spChg>
      </pc:sldChg>
      <pc:sldChg chg="modSp">
        <pc:chgData name="Nicole Dobrohotoff" userId="2dc4cf58-dc7e-422a-950b-38460c74cb76" providerId="ADAL" clId="{BFEAC6B5-BB61-420E-B7C3-E1D6D87AE31A}" dt="2023-05-12T04:30:28.117" v="412" actId="20577"/>
        <pc:sldMkLst>
          <pc:docMk/>
          <pc:sldMk cId="404427818" sldId="495"/>
        </pc:sldMkLst>
        <pc:spChg chg="mod">
          <ac:chgData name="Nicole Dobrohotoff" userId="2dc4cf58-dc7e-422a-950b-38460c74cb76" providerId="ADAL" clId="{BFEAC6B5-BB61-420E-B7C3-E1D6D87AE31A}" dt="2023-05-12T04:30:28.117" v="412" actId="20577"/>
          <ac:spMkLst>
            <pc:docMk/>
            <pc:sldMk cId="404427818" sldId="495"/>
            <ac:spMk id="17" creationId="{F7855B92-6F9B-40FE-AED2-A395AF36259D}"/>
          </ac:spMkLst>
        </pc:spChg>
      </pc:sldChg>
      <pc:sldChg chg="modSp">
        <pc:chgData name="Nicole Dobrohotoff" userId="2dc4cf58-dc7e-422a-950b-38460c74cb76" providerId="ADAL" clId="{BFEAC6B5-BB61-420E-B7C3-E1D6D87AE31A}" dt="2023-05-15T04:18:49.010" v="595" actId="18131"/>
        <pc:sldMkLst>
          <pc:docMk/>
          <pc:sldMk cId="1935660718" sldId="496"/>
        </pc:sldMkLst>
        <pc:spChg chg="mod modCrop">
          <ac:chgData name="Nicole Dobrohotoff" userId="2dc4cf58-dc7e-422a-950b-38460c74cb76" providerId="ADAL" clId="{BFEAC6B5-BB61-420E-B7C3-E1D6D87AE31A}" dt="2023-05-15T04:18:49.010" v="595" actId="18131"/>
          <ac:spMkLst>
            <pc:docMk/>
            <pc:sldMk cId="1935660718" sldId="496"/>
            <ac:spMk id="16" creationId="{D904E068-413D-4729-BF81-5BCEE1E4E882}"/>
          </ac:spMkLst>
        </pc:spChg>
        <pc:spChg chg="mod">
          <ac:chgData name="Nicole Dobrohotoff" userId="2dc4cf58-dc7e-422a-950b-38460c74cb76" providerId="ADAL" clId="{BFEAC6B5-BB61-420E-B7C3-E1D6D87AE31A}" dt="2023-05-12T04:32:25.751" v="463" actId="20577"/>
          <ac:spMkLst>
            <pc:docMk/>
            <pc:sldMk cId="1935660718" sldId="496"/>
            <ac:spMk id="17" creationId="{F7855B92-6F9B-40FE-AED2-A395AF36259D}"/>
          </ac:spMkLst>
        </pc:spChg>
      </pc:sldChg>
      <pc:sldChg chg="modSp">
        <pc:chgData name="Nicole Dobrohotoff" userId="2dc4cf58-dc7e-422a-950b-38460c74cb76" providerId="ADAL" clId="{BFEAC6B5-BB61-420E-B7C3-E1D6D87AE31A}" dt="2023-05-15T04:10:57.779" v="487" actId="207"/>
        <pc:sldMkLst>
          <pc:docMk/>
          <pc:sldMk cId="1132270015" sldId="510"/>
        </pc:sldMkLst>
        <pc:spChg chg="mod">
          <ac:chgData name="Nicole Dobrohotoff" userId="2dc4cf58-dc7e-422a-950b-38460c74cb76" providerId="ADAL" clId="{BFEAC6B5-BB61-420E-B7C3-E1D6D87AE31A}" dt="2023-05-15T04:10:57.779" v="487" actId="207"/>
          <ac:spMkLst>
            <pc:docMk/>
            <pc:sldMk cId="1132270015" sldId="510"/>
            <ac:spMk id="4" creationId="{87C1D25C-A4FF-40A2-9896-791D38AD25BD}"/>
          </ac:spMkLst>
        </pc:spChg>
      </pc:sldChg>
      <pc:sldChg chg="modSp">
        <pc:chgData name="Nicole Dobrohotoff" userId="2dc4cf58-dc7e-422a-950b-38460c74cb76" providerId="ADAL" clId="{BFEAC6B5-BB61-420E-B7C3-E1D6D87AE31A}" dt="2023-05-15T04:07:13.244" v="466" actId="207"/>
        <pc:sldMkLst>
          <pc:docMk/>
          <pc:sldMk cId="3429452674" sldId="511"/>
        </pc:sldMkLst>
        <pc:spChg chg="mod">
          <ac:chgData name="Nicole Dobrohotoff" userId="2dc4cf58-dc7e-422a-950b-38460c74cb76" providerId="ADAL" clId="{BFEAC6B5-BB61-420E-B7C3-E1D6D87AE31A}" dt="2023-05-15T04:07:13.244" v="466" actId="207"/>
          <ac:spMkLst>
            <pc:docMk/>
            <pc:sldMk cId="3429452674" sldId="511"/>
            <ac:spMk id="2" creationId="{97568227-8498-1DFA-B74D-179121B9829D}"/>
          </ac:spMkLst>
        </pc:spChg>
        <pc:spChg chg="mod">
          <ac:chgData name="Nicole Dobrohotoff" userId="2dc4cf58-dc7e-422a-950b-38460c74cb76" providerId="ADAL" clId="{BFEAC6B5-BB61-420E-B7C3-E1D6D87AE31A}" dt="2023-05-12T04:08:09.381" v="50" actId="1076"/>
          <ac:spMkLst>
            <pc:docMk/>
            <pc:sldMk cId="3429452674" sldId="511"/>
            <ac:spMk id="4" creationId="{8C0E2E49-1422-75C5-46C0-207C0AE84F1E}"/>
          </ac:spMkLst>
        </pc:spChg>
        <pc:spChg chg="mod">
          <ac:chgData name="Nicole Dobrohotoff" userId="2dc4cf58-dc7e-422a-950b-38460c74cb76" providerId="ADAL" clId="{BFEAC6B5-BB61-420E-B7C3-E1D6D87AE31A}" dt="2023-05-12T04:08:36.004" v="53" actId="962"/>
          <ac:spMkLst>
            <pc:docMk/>
            <pc:sldMk cId="3429452674" sldId="511"/>
            <ac:spMk id="8" creationId="{3A5A5EBA-001E-461D-8BE9-E8576E554060}"/>
          </ac:spMkLst>
        </pc:spChg>
        <pc:spChg chg="mod">
          <ac:chgData name="Nicole Dobrohotoff" userId="2dc4cf58-dc7e-422a-950b-38460c74cb76" providerId="ADAL" clId="{BFEAC6B5-BB61-420E-B7C3-E1D6D87AE31A}" dt="2023-05-12T04:07:50.358" v="49" actId="20577"/>
          <ac:spMkLst>
            <pc:docMk/>
            <pc:sldMk cId="3429452674" sldId="511"/>
            <ac:spMk id="17" creationId="{F7855B92-6F9B-40FE-AED2-A395AF36259D}"/>
          </ac:spMkLst>
        </pc:spChg>
      </pc:sldChg>
      <pc:sldChg chg="modSp">
        <pc:chgData name="Nicole Dobrohotoff" userId="2dc4cf58-dc7e-422a-950b-38460c74cb76" providerId="ADAL" clId="{BFEAC6B5-BB61-420E-B7C3-E1D6D87AE31A}" dt="2023-05-15T04:07:32.123" v="470" actId="14100"/>
        <pc:sldMkLst>
          <pc:docMk/>
          <pc:sldMk cId="1824034606" sldId="512"/>
        </pc:sldMkLst>
        <pc:spChg chg="mod">
          <ac:chgData name="Nicole Dobrohotoff" userId="2dc4cf58-dc7e-422a-950b-38460c74cb76" providerId="ADAL" clId="{BFEAC6B5-BB61-420E-B7C3-E1D6D87AE31A}" dt="2023-05-15T04:07:32.123" v="470" actId="14100"/>
          <ac:spMkLst>
            <pc:docMk/>
            <pc:sldMk cId="1824034606" sldId="512"/>
            <ac:spMk id="3" creationId="{423ABDEE-9870-2260-D7C1-CC0CE0871D67}"/>
          </ac:spMkLst>
        </pc:spChg>
        <pc:spChg chg="mod">
          <ac:chgData name="Nicole Dobrohotoff" userId="2dc4cf58-dc7e-422a-950b-38460c74cb76" providerId="ADAL" clId="{BFEAC6B5-BB61-420E-B7C3-E1D6D87AE31A}" dt="2023-05-12T04:11:07.174" v="68" actId="962"/>
          <ac:spMkLst>
            <pc:docMk/>
            <pc:sldMk cId="1824034606" sldId="512"/>
            <ac:spMk id="8" creationId="{3A5A5EBA-001E-461D-8BE9-E8576E554060}"/>
          </ac:spMkLst>
        </pc:spChg>
        <pc:spChg chg="mod">
          <ac:chgData name="Nicole Dobrohotoff" userId="2dc4cf58-dc7e-422a-950b-38460c74cb76" providerId="ADAL" clId="{BFEAC6B5-BB61-420E-B7C3-E1D6D87AE31A}" dt="2023-05-12T04:10:51.912" v="66" actId="20577"/>
          <ac:spMkLst>
            <pc:docMk/>
            <pc:sldMk cId="1824034606" sldId="512"/>
            <ac:spMk id="17" creationId="{F7855B92-6F9B-40FE-AED2-A395AF36259D}"/>
          </ac:spMkLst>
        </pc:spChg>
      </pc:sldChg>
      <pc:sldChg chg="modSp">
        <pc:chgData name="Nicole Dobrohotoff" userId="2dc4cf58-dc7e-422a-950b-38460c74cb76" providerId="ADAL" clId="{BFEAC6B5-BB61-420E-B7C3-E1D6D87AE31A}" dt="2023-05-15T04:08:59.770" v="480" actId="1076"/>
        <pc:sldMkLst>
          <pc:docMk/>
          <pc:sldMk cId="2112069493" sldId="513"/>
        </pc:sldMkLst>
        <pc:spChg chg="mod">
          <ac:chgData name="Nicole Dobrohotoff" userId="2dc4cf58-dc7e-422a-950b-38460c74cb76" providerId="ADAL" clId="{BFEAC6B5-BB61-420E-B7C3-E1D6D87AE31A}" dt="2023-05-15T04:08:59.770" v="480" actId="1076"/>
          <ac:spMkLst>
            <pc:docMk/>
            <pc:sldMk cId="2112069493" sldId="513"/>
            <ac:spMk id="3" creationId="{0B58B02C-1C77-5131-3AE8-0DDE575EE9E3}"/>
          </ac:spMkLst>
        </pc:spChg>
        <pc:spChg chg="mod">
          <ac:chgData name="Nicole Dobrohotoff" userId="2dc4cf58-dc7e-422a-950b-38460c74cb76" providerId="ADAL" clId="{BFEAC6B5-BB61-420E-B7C3-E1D6D87AE31A}" dt="2023-05-15T04:08:55.404" v="479" actId="14100"/>
          <ac:spMkLst>
            <pc:docMk/>
            <pc:sldMk cId="2112069493" sldId="513"/>
            <ac:spMk id="4" creationId="{52A442B7-25E9-645F-BD8B-E40802C60FAF}"/>
          </ac:spMkLst>
        </pc:spChg>
        <pc:spChg chg="mod">
          <ac:chgData name="Nicole Dobrohotoff" userId="2dc4cf58-dc7e-422a-950b-38460c74cb76" providerId="ADAL" clId="{BFEAC6B5-BB61-420E-B7C3-E1D6D87AE31A}" dt="2023-05-15T04:08:38.803" v="476" actId="1076"/>
          <ac:spMkLst>
            <pc:docMk/>
            <pc:sldMk cId="2112069493" sldId="513"/>
            <ac:spMk id="8" creationId="{3A5A5EBA-001E-461D-8BE9-E8576E554060}"/>
          </ac:spMkLst>
        </pc:spChg>
      </pc:sldChg>
      <pc:sldChg chg="modSp delCm">
        <pc:chgData name="Nicole Dobrohotoff" userId="2dc4cf58-dc7e-422a-950b-38460c74cb76" providerId="ADAL" clId="{BFEAC6B5-BB61-420E-B7C3-E1D6D87AE31A}" dt="2023-05-17T00:24:13.448" v="610"/>
        <pc:sldMkLst>
          <pc:docMk/>
          <pc:sldMk cId="3483273123" sldId="514"/>
        </pc:sldMkLst>
        <pc:spChg chg="mod">
          <ac:chgData name="Nicole Dobrohotoff" userId="2dc4cf58-dc7e-422a-950b-38460c74cb76" providerId="ADAL" clId="{BFEAC6B5-BB61-420E-B7C3-E1D6D87AE31A}" dt="2023-05-16T23:51:06.900" v="606" actId="18654"/>
          <ac:spMkLst>
            <pc:docMk/>
            <pc:sldMk cId="3483273123" sldId="514"/>
            <ac:spMk id="2" creationId="{F3BD4F8B-894F-A725-D1EC-903A5542724C}"/>
          </ac:spMkLst>
        </pc:spChg>
        <pc:spChg chg="mod">
          <ac:chgData name="Nicole Dobrohotoff" userId="2dc4cf58-dc7e-422a-950b-38460c74cb76" providerId="ADAL" clId="{BFEAC6B5-BB61-420E-B7C3-E1D6D87AE31A}" dt="2023-05-17T00:23:43.142" v="609"/>
          <ac:spMkLst>
            <pc:docMk/>
            <pc:sldMk cId="3483273123" sldId="514"/>
            <ac:spMk id="5" creationId="{4CC29654-E17A-E8BB-2351-2CC737B1F481}"/>
          </ac:spMkLst>
        </pc:spChg>
        <pc:spChg chg="mod">
          <ac:chgData name="Nicole Dobrohotoff" userId="2dc4cf58-dc7e-422a-950b-38460c74cb76" providerId="ADAL" clId="{BFEAC6B5-BB61-420E-B7C3-E1D6D87AE31A}" dt="2023-05-12T04:15:26.438" v="153" actId="20577"/>
          <ac:spMkLst>
            <pc:docMk/>
            <pc:sldMk cId="3483273123" sldId="514"/>
            <ac:spMk id="17" creationId="{F7855B92-6F9B-40FE-AED2-A395AF36259D}"/>
          </ac:spMkLst>
        </pc:spChg>
      </pc:sldChg>
      <pc:sldChg chg="modSp">
        <pc:chgData name="Nicole Dobrohotoff" userId="2dc4cf58-dc7e-422a-950b-38460c74cb76" providerId="ADAL" clId="{BFEAC6B5-BB61-420E-B7C3-E1D6D87AE31A}" dt="2023-05-15T04:09:46.747" v="484" actId="1076"/>
        <pc:sldMkLst>
          <pc:docMk/>
          <pc:sldMk cId="919341564" sldId="515"/>
        </pc:sldMkLst>
        <pc:spChg chg="mod">
          <ac:chgData name="Nicole Dobrohotoff" userId="2dc4cf58-dc7e-422a-950b-38460c74cb76" providerId="ADAL" clId="{BFEAC6B5-BB61-420E-B7C3-E1D6D87AE31A}" dt="2023-05-15T04:09:46.747" v="484" actId="1076"/>
          <ac:spMkLst>
            <pc:docMk/>
            <pc:sldMk cId="919341564" sldId="515"/>
            <ac:spMk id="3" creationId="{F526C2E9-D382-E89A-1EA1-F6EBCE59ADEC}"/>
          </ac:spMkLst>
        </pc:spChg>
        <pc:spChg chg="mod">
          <ac:chgData name="Nicole Dobrohotoff" userId="2dc4cf58-dc7e-422a-950b-38460c74cb76" providerId="ADAL" clId="{BFEAC6B5-BB61-420E-B7C3-E1D6D87AE31A}" dt="2023-05-12T04:29:49.964" v="405" actId="14100"/>
          <ac:spMkLst>
            <pc:docMk/>
            <pc:sldMk cId="919341564" sldId="515"/>
            <ac:spMk id="17" creationId="{F7855B92-6F9B-40FE-AED2-A395AF36259D}"/>
          </ac:spMkLst>
        </pc:spChg>
      </pc:sldChg>
      <pc:sldChg chg="modSp delCm">
        <pc:chgData name="Nicole Dobrohotoff" userId="2dc4cf58-dc7e-422a-950b-38460c74cb76" providerId="ADAL" clId="{BFEAC6B5-BB61-420E-B7C3-E1D6D87AE31A}" dt="2023-05-16T23:49:13.455" v="604"/>
        <pc:sldMkLst>
          <pc:docMk/>
          <pc:sldMk cId="1813497117" sldId="516"/>
        </pc:sldMkLst>
        <pc:spChg chg="mod">
          <ac:chgData name="Nicole Dobrohotoff" userId="2dc4cf58-dc7e-422a-950b-38460c74cb76" providerId="ADAL" clId="{BFEAC6B5-BB61-420E-B7C3-E1D6D87AE31A}" dt="2023-05-15T04:10:03.803" v="485" actId="14100"/>
          <ac:spMkLst>
            <pc:docMk/>
            <pc:sldMk cId="1813497117" sldId="516"/>
            <ac:spMk id="3" creationId="{F526C2E9-D382-E89A-1EA1-F6EBCE59ADEC}"/>
          </ac:spMkLst>
        </pc:spChg>
        <pc:spChg chg="mod">
          <ac:chgData name="Nicole Dobrohotoff" userId="2dc4cf58-dc7e-422a-950b-38460c74cb76" providerId="ADAL" clId="{BFEAC6B5-BB61-420E-B7C3-E1D6D87AE31A}" dt="2023-05-12T04:31:25.956" v="452" actId="1076"/>
          <ac:spMkLst>
            <pc:docMk/>
            <pc:sldMk cId="1813497117" sldId="516"/>
            <ac:spMk id="5" creationId="{F7FE68DD-5CA0-9045-5402-E2847FF9014D}"/>
          </ac:spMkLst>
        </pc:spChg>
        <pc:spChg chg="mod">
          <ac:chgData name="Nicole Dobrohotoff" userId="2dc4cf58-dc7e-422a-950b-38460c74cb76" providerId="ADAL" clId="{BFEAC6B5-BB61-420E-B7C3-E1D6D87AE31A}" dt="2023-05-12T04:31:09.366" v="450" actId="20577"/>
          <ac:spMkLst>
            <pc:docMk/>
            <pc:sldMk cId="1813497117" sldId="516"/>
            <ac:spMk id="17" creationId="{F7855B92-6F9B-40FE-AED2-A395AF36259D}"/>
          </ac:spMkLst>
        </pc:spChg>
      </pc:sldChg>
      <pc:sldChg chg="modSp">
        <pc:chgData name="Nicole Dobrohotoff" userId="2dc4cf58-dc7e-422a-950b-38460c74cb76" providerId="ADAL" clId="{BFEAC6B5-BB61-420E-B7C3-E1D6D87AE31A}" dt="2023-05-23T03:35:34.455" v="633" actId="20577"/>
        <pc:sldMkLst>
          <pc:docMk/>
          <pc:sldMk cId="1872815036" sldId="518"/>
        </pc:sldMkLst>
        <pc:spChg chg="mod">
          <ac:chgData name="Nicole Dobrohotoff" userId="2dc4cf58-dc7e-422a-950b-38460c74cb76" providerId="ADAL" clId="{BFEAC6B5-BB61-420E-B7C3-E1D6D87AE31A}" dt="2023-05-23T03:35:34.455" v="633" actId="20577"/>
          <ac:spMkLst>
            <pc:docMk/>
            <pc:sldMk cId="1872815036" sldId="518"/>
            <ac:spMk id="2" creationId="{6E27E111-BE94-7FD8-EDDD-622361D304B2}"/>
          </ac:spMkLst>
        </pc:spChg>
      </pc:sldChg>
    </pc:docChg>
  </pc:docChgLst>
  <pc:docChgLst>
    <pc:chgData name="Nicole Dobrohotoff" userId="S::nicoled@caritas.org.au::2dc4cf58-dc7e-422a-950b-38460c74cb76" providerId="AD" clId="Web-{2370F74A-2DCE-5D2A-62C3-5F389D991DDB}"/>
    <pc:docChg chg="addSld delSld modSld sldOrd">
      <pc:chgData name="Nicole Dobrohotoff" userId="S::nicoled@caritas.org.au::2dc4cf58-dc7e-422a-950b-38460c74cb76" providerId="AD" clId="Web-{2370F74A-2DCE-5D2A-62C3-5F389D991DDB}" dt="2023-05-12T04:01:38.541" v="27" actId="14100"/>
      <pc:docMkLst>
        <pc:docMk/>
      </pc:docMkLst>
      <pc:sldChg chg="ord">
        <pc:chgData name="Nicole Dobrohotoff" userId="S::nicoled@caritas.org.au::2dc4cf58-dc7e-422a-950b-38460c74cb76" providerId="AD" clId="Web-{2370F74A-2DCE-5D2A-62C3-5F389D991DDB}" dt="2023-05-12T03:48:04.190" v="0"/>
        <pc:sldMkLst>
          <pc:docMk/>
          <pc:sldMk cId="3576241193" sldId="461"/>
        </pc:sldMkLst>
      </pc:sldChg>
      <pc:sldChg chg="modSp">
        <pc:chgData name="Nicole Dobrohotoff" userId="S::nicoled@caritas.org.au::2dc4cf58-dc7e-422a-950b-38460c74cb76" providerId="AD" clId="Web-{2370F74A-2DCE-5D2A-62C3-5F389D991DDB}" dt="2023-05-12T04:00:45.586" v="25" actId="20577"/>
        <pc:sldMkLst>
          <pc:docMk/>
          <pc:sldMk cId="2046160656" sldId="462"/>
        </pc:sldMkLst>
        <pc:spChg chg="mod">
          <ac:chgData name="Nicole Dobrohotoff" userId="S::nicoled@caritas.org.au::2dc4cf58-dc7e-422a-950b-38460c74cb76" providerId="AD" clId="Web-{2370F74A-2DCE-5D2A-62C3-5F389D991DDB}" dt="2023-05-12T03:59:47.132" v="23" actId="20577"/>
          <ac:spMkLst>
            <pc:docMk/>
            <pc:sldMk cId="2046160656" sldId="462"/>
            <ac:spMk id="2" creationId="{7746D15C-4932-FEA9-8F44-D61DE7EF1273}"/>
          </ac:spMkLst>
        </pc:spChg>
        <pc:spChg chg="mod">
          <ac:chgData name="Nicole Dobrohotoff" userId="S::nicoled@caritas.org.au::2dc4cf58-dc7e-422a-950b-38460c74cb76" providerId="AD" clId="Web-{2370F74A-2DCE-5D2A-62C3-5F389D991DDB}" dt="2023-05-12T04:00:45.586" v="25" actId="20577"/>
          <ac:spMkLst>
            <pc:docMk/>
            <pc:sldMk cId="2046160656" sldId="462"/>
            <ac:spMk id="3" creationId="{7D994FAC-DD76-0219-F8BC-BD8E24C154A9}"/>
          </ac:spMkLst>
        </pc:spChg>
      </pc:sldChg>
      <pc:sldChg chg="modSp">
        <pc:chgData name="Nicole Dobrohotoff" userId="S::nicoled@caritas.org.au::2dc4cf58-dc7e-422a-950b-38460c74cb76" providerId="AD" clId="Web-{2370F74A-2DCE-5D2A-62C3-5F389D991DDB}" dt="2023-05-12T04:01:38.541" v="27" actId="14100"/>
        <pc:sldMkLst>
          <pc:docMk/>
          <pc:sldMk cId="3921030251" sldId="464"/>
        </pc:sldMkLst>
        <pc:spChg chg="mod">
          <ac:chgData name="Nicole Dobrohotoff" userId="S::nicoled@caritas.org.au::2dc4cf58-dc7e-422a-950b-38460c74cb76" providerId="AD" clId="Web-{2370F74A-2DCE-5D2A-62C3-5F389D991DDB}" dt="2023-05-12T04:01:38.541" v="27" actId="14100"/>
          <ac:spMkLst>
            <pc:docMk/>
            <pc:sldMk cId="3921030251" sldId="464"/>
            <ac:spMk id="2" creationId="{7746D15C-4932-FEA9-8F44-D61DE7EF1273}"/>
          </ac:spMkLst>
        </pc:spChg>
      </pc:sldChg>
      <pc:sldChg chg="modSp">
        <pc:chgData name="Nicole Dobrohotoff" userId="S::nicoled@caritas.org.au::2dc4cf58-dc7e-422a-950b-38460c74cb76" providerId="AD" clId="Web-{2370F74A-2DCE-5D2A-62C3-5F389D991DDB}" dt="2023-05-12T03:58:13.520" v="19" actId="14100"/>
        <pc:sldMkLst>
          <pc:docMk/>
          <pc:sldMk cId="1426873433" sldId="473"/>
        </pc:sldMkLst>
        <pc:spChg chg="mod">
          <ac:chgData name="Nicole Dobrohotoff" userId="S::nicoled@caritas.org.au::2dc4cf58-dc7e-422a-950b-38460c74cb76" providerId="AD" clId="Web-{2370F74A-2DCE-5D2A-62C3-5F389D991DDB}" dt="2023-05-12T03:58:04.410" v="16" actId="20577"/>
          <ac:spMkLst>
            <pc:docMk/>
            <pc:sldMk cId="1426873433" sldId="473"/>
            <ac:spMk id="2" creationId="{D082DF88-0FEE-1BE7-4AB2-1519D401AE02}"/>
          </ac:spMkLst>
        </pc:spChg>
        <pc:picChg chg="mod">
          <ac:chgData name="Nicole Dobrohotoff" userId="S::nicoled@caritas.org.au::2dc4cf58-dc7e-422a-950b-38460c74cb76" providerId="AD" clId="Web-{2370F74A-2DCE-5D2A-62C3-5F389D991DDB}" dt="2023-05-12T03:58:13.520" v="19" actId="14100"/>
          <ac:picMkLst>
            <pc:docMk/>
            <pc:sldMk cId="1426873433" sldId="473"/>
            <ac:picMk id="4" creationId="{A2C10A4C-0515-4A00-A3C5-E7CCE3D8B432}"/>
          </ac:picMkLst>
        </pc:picChg>
      </pc:sldChg>
      <pc:sldChg chg="modSp">
        <pc:chgData name="Nicole Dobrohotoff" userId="S::nicoled@caritas.org.au::2dc4cf58-dc7e-422a-950b-38460c74cb76" providerId="AD" clId="Web-{2370F74A-2DCE-5D2A-62C3-5F389D991DDB}" dt="2023-05-12T04:00:47.758" v="26" actId="20577"/>
        <pc:sldMkLst>
          <pc:docMk/>
          <pc:sldMk cId="4057839360" sldId="474"/>
        </pc:sldMkLst>
        <pc:spChg chg="mod">
          <ac:chgData name="Nicole Dobrohotoff" userId="S::nicoled@caritas.org.au::2dc4cf58-dc7e-422a-950b-38460c74cb76" providerId="AD" clId="Web-{2370F74A-2DCE-5D2A-62C3-5F389D991DDB}" dt="2023-05-12T04:00:26.758" v="24" actId="20577"/>
          <ac:spMkLst>
            <pc:docMk/>
            <pc:sldMk cId="4057839360" sldId="474"/>
            <ac:spMk id="3" creationId="{7D994FAC-DD76-0219-F8BC-BD8E24C154A9}"/>
          </ac:spMkLst>
        </pc:spChg>
        <pc:spChg chg="mod">
          <ac:chgData name="Nicole Dobrohotoff" userId="S::nicoled@caritas.org.au::2dc4cf58-dc7e-422a-950b-38460c74cb76" providerId="AD" clId="Web-{2370F74A-2DCE-5D2A-62C3-5F389D991DDB}" dt="2023-05-12T04:00:47.758" v="26" actId="20577"/>
          <ac:spMkLst>
            <pc:docMk/>
            <pc:sldMk cId="4057839360" sldId="474"/>
            <ac:spMk id="6" creationId="{89CD2F7C-E49B-44A6-8BCD-98867322041B}"/>
          </ac:spMkLst>
        </pc:spChg>
      </pc:sldChg>
      <pc:sldChg chg="modSp ord">
        <pc:chgData name="Nicole Dobrohotoff" userId="S::nicoled@caritas.org.au::2dc4cf58-dc7e-422a-950b-38460c74cb76" providerId="AD" clId="Web-{2370F74A-2DCE-5D2A-62C3-5F389D991DDB}" dt="2023-05-12T03:51:57.853" v="6" actId="1076"/>
        <pc:sldMkLst>
          <pc:docMk/>
          <pc:sldMk cId="4159516301" sldId="478"/>
        </pc:sldMkLst>
        <pc:spChg chg="mod">
          <ac:chgData name="Nicole Dobrohotoff" userId="S::nicoled@caritas.org.au::2dc4cf58-dc7e-422a-950b-38460c74cb76" providerId="AD" clId="Web-{2370F74A-2DCE-5D2A-62C3-5F389D991DDB}" dt="2023-05-12T03:51:57.853" v="6" actId="1076"/>
          <ac:spMkLst>
            <pc:docMk/>
            <pc:sldMk cId="4159516301" sldId="478"/>
            <ac:spMk id="6" creationId="{AC8C4E50-D9F3-456D-A715-2FF6B11FC952}"/>
          </ac:spMkLst>
        </pc:spChg>
      </pc:sldChg>
      <pc:sldChg chg="add">
        <pc:chgData name="Nicole Dobrohotoff" userId="S::nicoled@caritas.org.au::2dc4cf58-dc7e-422a-950b-38460c74cb76" providerId="AD" clId="Web-{2370F74A-2DCE-5D2A-62C3-5F389D991DDB}" dt="2023-05-12T03:52:18.541" v="7"/>
        <pc:sldMkLst>
          <pc:docMk/>
          <pc:sldMk cId="3494599002" sldId="517"/>
        </pc:sldMkLst>
      </pc:sldChg>
      <pc:sldMasterChg chg="addSldLayout">
        <pc:chgData name="Nicole Dobrohotoff" userId="S::nicoled@caritas.org.au::2dc4cf58-dc7e-422a-950b-38460c74cb76" providerId="AD" clId="Web-{2370F74A-2DCE-5D2A-62C3-5F389D991DDB}" dt="2023-05-12T03:52:18.541" v="7"/>
        <pc:sldMasterMkLst>
          <pc:docMk/>
          <pc:sldMasterMk cId="746531459" sldId="2147483757"/>
        </pc:sldMasterMkLst>
        <pc:sldLayoutChg chg="add">
          <pc:chgData name="Nicole Dobrohotoff" userId="S::nicoled@caritas.org.au::2dc4cf58-dc7e-422a-950b-38460c74cb76" providerId="AD" clId="Web-{2370F74A-2DCE-5D2A-62C3-5F389D991DDB}" dt="2023-05-12T03:52:18.541" v="7"/>
          <pc:sldLayoutMkLst>
            <pc:docMk/>
            <pc:sldMasterMk cId="746531459" sldId="2147483757"/>
            <pc:sldLayoutMk cId="2795154442" sldId="2147483816"/>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1294815152" sldId="2147483817"/>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4134802676" sldId="2147483829"/>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397777819" sldId="2147483830"/>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3691224781" sldId="2147483836"/>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3727572745" sldId="2147483837"/>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2288340522" sldId="2147483838"/>
          </pc:sldLayoutMkLst>
        </pc:sldLayoutChg>
      </pc:sldMasterChg>
    </pc:docChg>
  </pc:docChgLst>
  <pc:docChgLst>
    <pc:chgData name="Nicole Dobrohotoff" userId="S::nicoled@caritas.org.au::2dc4cf58-dc7e-422a-950b-38460c74cb76" providerId="AD" clId="Web-{6A41E4A2-86EF-05D0-3F3F-C089891F0945}"/>
    <pc:docChg chg="addSld modSld">
      <pc:chgData name="Nicole Dobrohotoff" userId="S::nicoled@caritas.org.au::2dc4cf58-dc7e-422a-950b-38460c74cb76" providerId="AD" clId="Web-{6A41E4A2-86EF-05D0-3F3F-C089891F0945}" dt="2023-05-12T04:42:37.724" v="29"/>
      <pc:docMkLst>
        <pc:docMk/>
      </pc:docMkLst>
      <pc:sldChg chg="modSp">
        <pc:chgData name="Nicole Dobrohotoff" userId="S::nicoled@caritas.org.au::2dc4cf58-dc7e-422a-950b-38460c74cb76" providerId="AD" clId="Web-{6A41E4A2-86EF-05D0-3F3F-C089891F0945}" dt="2023-05-12T04:36:22.352" v="2" actId="20577"/>
        <pc:sldMkLst>
          <pc:docMk/>
          <pc:sldMk cId="1426873433" sldId="473"/>
        </pc:sldMkLst>
        <pc:spChg chg="mod">
          <ac:chgData name="Nicole Dobrohotoff" userId="S::nicoled@caritas.org.au::2dc4cf58-dc7e-422a-950b-38460c74cb76" providerId="AD" clId="Web-{6A41E4A2-86EF-05D0-3F3F-C089891F0945}" dt="2023-05-12T04:36:22.352" v="2" actId="20577"/>
          <ac:spMkLst>
            <pc:docMk/>
            <pc:sldMk cId="1426873433" sldId="473"/>
            <ac:spMk id="2" creationId="{D082DF88-0FEE-1BE7-4AB2-1519D401AE02}"/>
          </ac:spMkLst>
        </pc:spChg>
      </pc:sldChg>
      <pc:sldChg chg="modSp addCm">
        <pc:chgData name="Nicole Dobrohotoff" userId="S::nicoled@caritas.org.au::2dc4cf58-dc7e-422a-950b-38460c74cb76" providerId="AD" clId="Web-{6A41E4A2-86EF-05D0-3F3F-C089891F0945}" dt="2023-05-12T04:39:11.561" v="6"/>
        <pc:sldMkLst>
          <pc:docMk/>
          <pc:sldMk cId="3429452674" sldId="511"/>
        </pc:sldMkLst>
        <pc:spChg chg="mod">
          <ac:chgData name="Nicole Dobrohotoff" userId="S::nicoled@caritas.org.au::2dc4cf58-dc7e-422a-950b-38460c74cb76" providerId="AD" clId="Web-{6A41E4A2-86EF-05D0-3F3F-C089891F0945}" dt="2023-05-12T04:37:34.245" v="5" actId="20577"/>
          <ac:spMkLst>
            <pc:docMk/>
            <pc:sldMk cId="3429452674" sldId="511"/>
            <ac:spMk id="2" creationId="{97568227-8498-1DFA-B74D-179121B9829D}"/>
          </ac:spMkLst>
        </pc:spChg>
      </pc:sldChg>
      <pc:sldChg chg="modCm">
        <pc:chgData name="Nicole Dobrohotoff" userId="S::nicoled@caritas.org.au::2dc4cf58-dc7e-422a-950b-38460c74cb76" providerId="AD" clId="Web-{6A41E4A2-86EF-05D0-3F3F-C089891F0945}" dt="2023-05-12T04:39:40.859" v="7"/>
        <pc:sldMkLst>
          <pc:docMk/>
          <pc:sldMk cId="2112069493" sldId="513"/>
        </pc:sldMkLst>
      </pc:sldChg>
      <pc:sldChg chg="modCm">
        <pc:chgData name="Nicole Dobrohotoff" userId="S::nicoled@caritas.org.au::2dc4cf58-dc7e-422a-950b-38460c74cb76" providerId="AD" clId="Web-{6A41E4A2-86EF-05D0-3F3F-C089891F0945}" dt="2023-05-12T04:40:45.658" v="8"/>
        <pc:sldMkLst>
          <pc:docMk/>
          <pc:sldMk cId="3483273123" sldId="514"/>
        </pc:sldMkLst>
      </pc:sldChg>
      <pc:sldChg chg="addCm">
        <pc:chgData name="Nicole Dobrohotoff" userId="S::nicoled@caritas.org.au::2dc4cf58-dc7e-422a-950b-38460c74cb76" providerId="AD" clId="Web-{6A41E4A2-86EF-05D0-3F3F-C089891F0945}" dt="2023-05-12T04:41:25.894" v="9"/>
        <pc:sldMkLst>
          <pc:docMk/>
          <pc:sldMk cId="1813497117" sldId="516"/>
        </pc:sldMkLst>
      </pc:sldChg>
      <pc:sldChg chg="delSp modSp add replId addCm">
        <pc:chgData name="Nicole Dobrohotoff" userId="S::nicoled@caritas.org.au::2dc4cf58-dc7e-422a-950b-38460c74cb76" providerId="AD" clId="Web-{6A41E4A2-86EF-05D0-3F3F-C089891F0945}" dt="2023-05-12T04:42:37.724" v="29"/>
        <pc:sldMkLst>
          <pc:docMk/>
          <pc:sldMk cId="1872815036" sldId="518"/>
        </pc:sldMkLst>
        <pc:spChg chg="del">
          <ac:chgData name="Nicole Dobrohotoff" userId="S::nicoled@caritas.org.au::2dc4cf58-dc7e-422a-950b-38460c74cb76" providerId="AD" clId="Web-{6A41E4A2-86EF-05D0-3F3F-C089891F0945}" dt="2023-05-12T04:42:10.645" v="25"/>
          <ac:spMkLst>
            <pc:docMk/>
            <pc:sldMk cId="1872815036" sldId="518"/>
            <ac:spMk id="8" creationId="{A6DCF0BF-709D-4B94-8F27-C97E5934989A}"/>
          </ac:spMkLst>
        </pc:spChg>
        <pc:spChg chg="del">
          <ac:chgData name="Nicole Dobrohotoff" userId="S::nicoled@caritas.org.au::2dc4cf58-dc7e-422a-950b-38460c74cb76" providerId="AD" clId="Web-{6A41E4A2-86EF-05D0-3F3F-C089891F0945}" dt="2023-05-12T04:42:09.380" v="23"/>
          <ac:spMkLst>
            <pc:docMk/>
            <pc:sldMk cId="1872815036" sldId="518"/>
            <ac:spMk id="17" creationId="{F7855B92-6F9B-40FE-AED2-A395AF36259D}"/>
          </ac:spMkLst>
        </pc:spChg>
        <pc:spChg chg="del mod">
          <ac:chgData name="Nicole Dobrohotoff" userId="S::nicoled@caritas.org.au::2dc4cf58-dc7e-422a-950b-38460c74cb76" providerId="AD" clId="Web-{6A41E4A2-86EF-05D0-3F3F-C089891F0945}" dt="2023-05-12T04:42:12.286" v="28"/>
          <ac:spMkLst>
            <pc:docMk/>
            <pc:sldMk cId="1872815036" sldId="518"/>
            <ac:spMk id="23" creationId="{63556B93-2653-4218-9E22-8CA6EC30D8C7}"/>
          </ac:spMkLst>
        </pc:spChg>
        <pc:spChg chg="mod">
          <ac:chgData name="Nicole Dobrohotoff" userId="S::nicoled@caritas.org.au::2dc4cf58-dc7e-422a-950b-38460c74cb76" providerId="AD" clId="Web-{6A41E4A2-86EF-05D0-3F3F-C089891F0945}" dt="2023-05-12T04:42:06.676" v="22" actId="20577"/>
          <ac:spMkLst>
            <pc:docMk/>
            <pc:sldMk cId="1872815036" sldId="518"/>
            <ac:spMk id="25" creationId="{7178102E-5405-4DBA-97DE-36FBFF68DB93}"/>
          </ac:spMkLst>
        </pc:spChg>
        <pc:picChg chg="del">
          <ac:chgData name="Nicole Dobrohotoff" userId="S::nicoled@caritas.org.au::2dc4cf58-dc7e-422a-950b-38460c74cb76" providerId="AD" clId="Web-{6A41E4A2-86EF-05D0-3F3F-C089891F0945}" dt="2023-05-12T04:42:10.130" v="24"/>
          <ac:picMkLst>
            <pc:docMk/>
            <pc:sldMk cId="1872815036" sldId="518"/>
            <ac:picMk id="3" creationId="{02FAC9AB-0508-4F51-8233-F31055111FD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4/14/2025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dirty="0"/>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4/14/2025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dirty="0"/>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caritas.org.au/copyright-policy/"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caritas.org.au/resources/school-resources/solar-powered-water-pump-game/?Keyword=board+game"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youtube.com/watch?v=BiSYoeqb_VY"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caritas.org.au/media/bd1gysoj/integral-ecology-reflection.pdf"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caritas.org.au/resources/school-resources/social-justice-action-planner/"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laudatosiactionplatform.or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lnSpc>
                <a:spcPct val="120000"/>
              </a:lnSpc>
              <a:spcBef>
                <a:spcPts val="0"/>
              </a:spcBef>
              <a:spcAft>
                <a:spcPts val="600"/>
              </a:spcAft>
              <a:buNone/>
            </a:pPr>
            <a:r>
              <a:rPr lang="en-AU" sz="1200" b="1" dirty="0">
                <a:solidFill>
                  <a:srgbClr val="000000"/>
                </a:solidFill>
                <a:latin typeface="Arial"/>
                <a:ea typeface="Roboto Medium"/>
                <a:cs typeface="Arial"/>
              </a:rPr>
              <a:t>Copyright Policy: </a:t>
            </a:r>
            <a:r>
              <a:rPr lang="en-AU" sz="1200" dirty="0">
                <a:solidFill>
                  <a:srgbClr val="000000"/>
                </a:solidFill>
                <a:latin typeface="Arial"/>
                <a:ea typeface="Roboto Light"/>
                <a:cs typeface="Arial"/>
              </a:rPr>
              <a:t>Material within our resources come from a variety of sources and authors, including Caritas Australia staff, volunteers, overseas partners and news organisations. These resources and the information, names, images, pictures, logos are provided “as is”, without warranty. Any mistakes brought to the attention of Caritas Australia will be corrected as soon as possible. To review the full Caritas Australia Copyright Policy, please visit: </a:t>
            </a:r>
            <a:r>
              <a:rPr lang="en-AU" sz="1200" u="sng" dirty="0">
                <a:solidFill>
                  <a:srgbClr val="000000"/>
                </a:solidFill>
                <a:latin typeface="Arial"/>
                <a:ea typeface="Roboto Light"/>
                <a:cs typeface="Arial"/>
                <a:hlinkClick r:id="rId3"/>
              </a:rPr>
              <a:t>Caritas Australia</a:t>
            </a:r>
            <a:r>
              <a:rPr lang="en-AU" sz="1200" dirty="0">
                <a:solidFill>
                  <a:srgbClr val="000000"/>
                </a:solidFill>
                <a:latin typeface="Arial"/>
                <a:ea typeface="Roboto Light"/>
                <a:cs typeface="Arial"/>
                <a:hlinkClick r:id="rId3"/>
              </a:rPr>
              <a:t>​</a:t>
            </a:r>
            <a:r>
              <a:rPr lang="en-US" sz="1200" dirty="0">
                <a:solidFill>
                  <a:srgbClr val="000000"/>
                </a:solidFill>
                <a:latin typeface="Arial"/>
                <a:ea typeface="Roboto Light"/>
                <a:cs typeface="Arial"/>
                <a:hlinkClick r:id="rId3"/>
              </a:rPr>
              <a:t>​</a:t>
            </a:r>
            <a:endParaRPr lang="en-US" sz="1200" dirty="0">
              <a:solidFill>
                <a:srgbClr val="000000"/>
              </a:solidFill>
              <a:latin typeface="Arial"/>
              <a:ea typeface="Roboto Light"/>
              <a:cs typeface="Arial"/>
            </a:endParaRPr>
          </a:p>
          <a:p>
            <a:pPr marL="0" indent="0" fontAlgn="base">
              <a:lnSpc>
                <a:spcPct val="120000"/>
              </a:lnSpc>
              <a:spcBef>
                <a:spcPts val="0"/>
              </a:spcBef>
              <a:spcAft>
                <a:spcPts val="600"/>
              </a:spcAft>
              <a:buNone/>
            </a:pPr>
            <a:r>
              <a:rPr lang="en-US" sz="1200" b="1" dirty="0">
                <a:solidFill>
                  <a:srgbClr val="000000"/>
                </a:solidFill>
                <a:latin typeface="Arial"/>
                <a:ea typeface="Roboto Medium"/>
                <a:cs typeface="Arial"/>
              </a:rPr>
              <a:t>Links to external sites:</a:t>
            </a:r>
            <a:r>
              <a:rPr lang="en-US" sz="1200" dirty="0">
                <a:solidFill>
                  <a:srgbClr val="000000"/>
                </a:solidFill>
                <a:latin typeface="Arial"/>
                <a:ea typeface="Roboto Medium"/>
                <a:cs typeface="Arial"/>
              </a:rPr>
              <a:t> </a:t>
            </a:r>
            <a:r>
              <a:rPr lang="en-US" sz="1200" dirty="0">
                <a:solidFill>
                  <a:srgbClr val="000000"/>
                </a:solidFill>
                <a:latin typeface="Arial"/>
                <a:ea typeface="Roboto Light"/>
                <a:cs typeface="Arial"/>
              </a:rPr>
              <a:t>This site contains links to external web sites. Caritas Australia takes no responsibility for the content of such sites, nor do links to such sites imply endorsement of the views expressed therein. External links are provided for informational purposes only.</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a:t>
            </a:fld>
            <a:endParaRPr lang="en-US" dirty="0"/>
          </a:p>
        </p:txBody>
      </p:sp>
    </p:spTree>
    <p:extLst>
      <p:ext uri="{BB962C8B-B14F-4D97-AF65-F5344CB8AC3E}">
        <p14:creationId xmlns:p14="http://schemas.microsoft.com/office/powerpoint/2010/main" val="3710810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Priscilla’s story.</a:t>
            </a:r>
            <a:r>
              <a:rPr lang="en-US" dirty="0"/>
              <a:t>  </a:t>
            </a:r>
            <a:r>
              <a:rPr lang="en-AU" dirty="0"/>
              <a:t>The full story is located within the Appendix document, which will assist students in completing the activity questions.</a:t>
            </a:r>
            <a:r>
              <a:rPr lang="en-US" dirty="0"/>
              <a:t>  </a:t>
            </a:r>
          </a:p>
          <a:p>
            <a:endParaRPr lang="en-US" dirty="0">
              <a:cs typeface="Calibri"/>
            </a:endParaRPr>
          </a:p>
          <a:p>
            <a:r>
              <a:rPr lang="en-AU" b="1" dirty="0"/>
              <a:t>SUGGESTED ACTIVITIES</a:t>
            </a:r>
            <a:r>
              <a:rPr lang="en-US" dirty="0"/>
              <a:t> </a:t>
            </a:r>
          </a:p>
          <a:p>
            <a:pPr marL="171450" indent="-171450">
              <a:buFont typeface="Symbol"/>
              <a:buChar char="•"/>
            </a:pPr>
            <a:r>
              <a:rPr lang="en-AU" dirty="0"/>
              <a:t>What are some of the things Caritas Australia and its partners are doing to help Priscilla and her community respond to the cry of the Earth?</a:t>
            </a:r>
            <a:r>
              <a:rPr lang="en-US" dirty="0"/>
              <a:t> </a:t>
            </a:r>
          </a:p>
          <a:p>
            <a:pPr marL="171450" indent="-171450">
              <a:buFont typeface="Symbol"/>
              <a:buChar char="•"/>
            </a:pPr>
            <a:r>
              <a:rPr lang="en-AU" dirty="0"/>
              <a:t>Can you make a list of the things your school is doing to care for our earth? (Suggestions may be having recycling bins in every classroom, school garden or compost, environmental clubs, etc.) </a:t>
            </a:r>
            <a:r>
              <a:rPr lang="en-US" dirty="0"/>
              <a:t> </a:t>
            </a:r>
          </a:p>
          <a:p>
            <a:pPr marL="171450" indent="-171450">
              <a:buFont typeface="Symbol"/>
              <a:buChar char="•"/>
            </a:pPr>
            <a:r>
              <a:rPr lang="en-AU" dirty="0"/>
              <a:t>Can you think of anything else your school can do to better meet this Laudato Si’ Goal?</a:t>
            </a:r>
            <a:r>
              <a:rPr lang="en-US" dirty="0"/>
              <a:t> </a:t>
            </a:r>
          </a:p>
          <a:p>
            <a:pPr marL="171450" indent="-171450">
              <a:buFont typeface="Symbol"/>
              <a:buChar char="•"/>
            </a:pPr>
            <a:r>
              <a:rPr lang="en-AU" dirty="0"/>
              <a:t>Which Catholic Social Teaching principles link with Goal 1?</a:t>
            </a:r>
            <a:r>
              <a:rPr lang="en-US" dirty="0"/>
              <a:t>  (Refer to page 2 of the Appendix)</a:t>
            </a:r>
          </a:p>
          <a:p>
            <a:pPr marL="171450" indent="-171450">
              <a:buFont typeface="Symbol"/>
              <a:buChar char="•"/>
            </a:pPr>
            <a:r>
              <a:rPr lang="en-AU" dirty="0"/>
              <a:t>Refer to the Appendix for a STEM activity on conservation farming techniques.</a:t>
            </a: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12</a:t>
            </a:fld>
            <a:endParaRPr lang="en-US" dirty="0"/>
          </a:p>
        </p:txBody>
      </p:sp>
    </p:spTree>
    <p:extLst>
      <p:ext uri="{BB962C8B-B14F-4D97-AF65-F5344CB8AC3E}">
        <p14:creationId xmlns:p14="http://schemas.microsoft.com/office/powerpoint/2010/main" val="4200168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a:t>
            </a:r>
            <a:r>
              <a:rPr lang="en-AU" dirty="0"/>
              <a:t> How are we caring for the poor when we care for the environment?</a:t>
            </a:r>
          </a:p>
          <a:p>
            <a:endParaRPr lang="en-AU" dirty="0"/>
          </a:p>
          <a:p>
            <a:endParaRPr lang="en-AU" dirty="0"/>
          </a:p>
          <a:p>
            <a:r>
              <a:rPr lang="en-AU" dirty="0"/>
              <a:t>Source: https://laudatosiactionplatform.org/laudato-si-goals/</a:t>
            </a:r>
            <a:endParaRPr lang="en-AU" dirty="0">
              <a:cs typeface="Calibri"/>
            </a:endParaRPr>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14</a:t>
            </a:fld>
            <a:endParaRPr lang="en-US" dirty="0"/>
          </a:p>
        </p:txBody>
      </p:sp>
    </p:spTree>
    <p:extLst>
      <p:ext uri="{BB962C8B-B14F-4D97-AF65-F5344CB8AC3E}">
        <p14:creationId xmlns:p14="http://schemas.microsoft.com/office/powerpoint/2010/main" val="4066526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Source: https://laudatosiactionplatform.org/laudato-si-goals/</a:t>
            </a:r>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15</a:t>
            </a:fld>
            <a:endParaRPr lang="en-US" dirty="0"/>
          </a:p>
        </p:txBody>
      </p:sp>
    </p:spTree>
    <p:extLst>
      <p:ext uri="{BB962C8B-B14F-4D97-AF65-F5344CB8AC3E}">
        <p14:creationId xmlns:p14="http://schemas.microsoft.com/office/powerpoint/2010/main" val="4180125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Bute and Burre’s story.</a:t>
            </a:r>
            <a:r>
              <a:rPr lang="en-US" dirty="0"/>
              <a:t> </a:t>
            </a:r>
            <a:r>
              <a:rPr lang="en-AU" dirty="0"/>
              <a:t>The full story is located within the Appendix document, which will assist students in completing the activity questions.</a:t>
            </a:r>
          </a:p>
          <a:p>
            <a:endParaRPr lang="en-AU" dirty="0">
              <a:cs typeface="Calibri"/>
            </a:endParaRPr>
          </a:p>
          <a:p>
            <a:r>
              <a:rPr lang="en-AU" b="1" dirty="0"/>
              <a:t>SUGGESTED ACTIVITIES</a:t>
            </a:r>
            <a:r>
              <a:rPr lang="en-US" dirty="0"/>
              <a:t> </a:t>
            </a:r>
            <a:endParaRPr lang="en-AU" dirty="0"/>
          </a:p>
          <a:p>
            <a:pPr marL="171450" indent="-171450">
              <a:buFont typeface="Symbol"/>
              <a:buChar char="•"/>
            </a:pPr>
            <a:r>
              <a:rPr lang="en-AU" dirty="0"/>
              <a:t>How has climate change affected the life of Bute and Burre and others living in the Horn of Africa?</a:t>
            </a:r>
            <a:r>
              <a:rPr lang="en-US" dirty="0"/>
              <a:t> </a:t>
            </a:r>
            <a:endParaRPr lang="en-AU" dirty="0"/>
          </a:p>
          <a:p>
            <a:pPr marL="171450" indent="-171450">
              <a:buFont typeface="Symbol"/>
              <a:buChar char="•"/>
            </a:pPr>
            <a:r>
              <a:rPr lang="en-AU" dirty="0"/>
              <a:t>Can you think of an example that shows how damage done to the environment is impacting people who are already struggling to have what they need to live each day? For example, coastline erosion caused by rising sea levels can affect fisheries on the coastline in certain villages. Many communities rely on the collection of fish for food and income. Can you think of any others?</a:t>
            </a:r>
            <a:r>
              <a:rPr lang="en-US" dirty="0"/>
              <a:t> </a:t>
            </a:r>
            <a:endParaRPr lang="en-AU" dirty="0"/>
          </a:p>
          <a:p>
            <a:pPr marL="171450" indent="-171450">
              <a:buFont typeface="Symbol"/>
              <a:buChar char="•"/>
            </a:pPr>
            <a:r>
              <a:rPr lang="en-AU" dirty="0"/>
              <a:t>Which Catholic Social Teaching principles link with Goal 2? </a:t>
            </a:r>
            <a:r>
              <a:rPr lang="en-US" dirty="0"/>
              <a:t>(Refer to page 2 of the Appendix)</a:t>
            </a:r>
            <a:endParaRPr lang="en-AU" dirty="0"/>
          </a:p>
          <a:p>
            <a:endParaRPr lang="en-AU" dirty="0"/>
          </a:p>
          <a:p>
            <a:endParaRPr lang="en-AU" dirty="0">
              <a:cs typeface="Calibri"/>
            </a:endParaRPr>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16</a:t>
            </a:fld>
            <a:endParaRPr lang="en-US" dirty="0"/>
          </a:p>
        </p:txBody>
      </p:sp>
    </p:spTree>
    <p:extLst>
      <p:ext uri="{BB962C8B-B14F-4D97-AF65-F5344CB8AC3E}">
        <p14:creationId xmlns:p14="http://schemas.microsoft.com/office/powerpoint/2010/main" val="1155172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a:t>
            </a:r>
            <a:r>
              <a:rPr lang="en-AU" dirty="0"/>
              <a:t> Why do you think some businesses do things that could negatively affect the environment? (Prompt student thinking about costs in running a business as this may be a new concept to them. For example, businesses can make more money when they use cheaper products that may be damaging to the environment, hire cheaper labour, focus on quantity rather than quality, etc.) </a:t>
            </a:r>
          </a:p>
          <a:p>
            <a:endParaRPr lang="en-AU" dirty="0"/>
          </a:p>
          <a:p>
            <a:r>
              <a:rPr lang="en-AU" dirty="0"/>
              <a:t>Why are these not good decisions in the long run?</a:t>
            </a:r>
            <a:endParaRPr lang="en-AU" dirty="0">
              <a:cs typeface="Calibri"/>
            </a:endParaRPr>
          </a:p>
          <a:p>
            <a:endParaRPr lang="en-AU" dirty="0">
              <a:cs typeface="Calibri"/>
            </a:endParaRPr>
          </a:p>
          <a:p>
            <a:endParaRPr lang="en-AU" dirty="0"/>
          </a:p>
          <a:p>
            <a:r>
              <a:rPr lang="en-AU" dirty="0"/>
              <a:t>Source: https://laudatosiactionplatform.org/laudato-si-goals/</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18</a:t>
            </a:fld>
            <a:endParaRPr lang="en-US" dirty="0"/>
          </a:p>
        </p:txBody>
      </p:sp>
    </p:spTree>
    <p:extLst>
      <p:ext uri="{BB962C8B-B14F-4D97-AF65-F5344CB8AC3E}">
        <p14:creationId xmlns:p14="http://schemas.microsoft.com/office/powerpoint/2010/main" val="3539858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Source: https://laudatosiactionplatform.org/laudato-si-goals/ </a:t>
            </a:r>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19</a:t>
            </a:fld>
            <a:endParaRPr lang="en-US" dirty="0"/>
          </a:p>
        </p:txBody>
      </p:sp>
    </p:spTree>
    <p:extLst>
      <p:ext uri="{BB962C8B-B14F-4D97-AF65-F5344CB8AC3E}">
        <p14:creationId xmlns:p14="http://schemas.microsoft.com/office/powerpoint/2010/main" val="3826293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Thandolwayo’s story.</a:t>
            </a:r>
            <a:r>
              <a:rPr lang="en-US" dirty="0"/>
              <a:t> </a:t>
            </a:r>
            <a:r>
              <a:rPr lang="en-AU" dirty="0"/>
              <a:t>The full story is located within the Appendix document, which will assist students in completing the activity questions.</a:t>
            </a:r>
          </a:p>
          <a:p>
            <a:endParaRPr lang="en-AU" dirty="0">
              <a:cs typeface="Calibri"/>
            </a:endParaRPr>
          </a:p>
          <a:p>
            <a:r>
              <a:rPr lang="en-AU" b="1" dirty="0"/>
              <a:t>SUGGESTED ACTIVITIES</a:t>
            </a:r>
            <a:r>
              <a:rPr lang="en-US" dirty="0"/>
              <a:t> </a:t>
            </a:r>
            <a:endParaRPr lang="en-AU" dirty="0"/>
          </a:p>
          <a:p>
            <a:endParaRPr lang="en-AU" dirty="0"/>
          </a:p>
          <a:p>
            <a:pPr marL="171450" indent="-171450">
              <a:buFont typeface="Symbol"/>
              <a:buChar char="•"/>
            </a:pPr>
            <a:r>
              <a:rPr lang="en-AU" dirty="0"/>
              <a:t>Thandolwayo’s village worked towards the common good as they worked together to solve their water problem. The installation of a solar-powered water pump has made a huge difference in the lives of many and is a longer-term solution to collecting water. Play the </a:t>
            </a:r>
            <a:r>
              <a:rPr lang="en-AU" u="sng" dirty="0">
                <a:hlinkClick r:id="rId3"/>
              </a:rPr>
              <a:t>Solar-Powered Pump Board Game</a:t>
            </a:r>
            <a:r>
              <a:rPr lang="en-AU" dirty="0"/>
              <a:t> where you need to consider some of the obstacles faced when collecting water for those living in Thandolwayo’s village. </a:t>
            </a:r>
          </a:p>
          <a:p>
            <a:pPr marL="171450" indent="-171450">
              <a:buFont typeface="Symbol"/>
              <a:buChar char="•"/>
            </a:pPr>
            <a:r>
              <a:rPr lang="en-AU" dirty="0"/>
              <a:t>Watch this TED-Ed video to learn about </a:t>
            </a:r>
            <a:r>
              <a:rPr lang="en-AU" u="sng" dirty="0">
                <a:hlinkClick r:id="rId4"/>
              </a:rPr>
              <a:t>The Lifecycle of a T Shirt.</a:t>
            </a:r>
            <a:r>
              <a:rPr lang="en-AU" dirty="0"/>
              <a:t> Make a list of the environmental impacts that happen along the way. You may need to re-watch and pause it a couple of times. Can you suggest ways we can reduce the damaging effects to the environment? (Rather than asking students to be specific about manufacturing methods, although those are most welcome, have them try to think about their buying behaviours, how often they wear their clothes, buy new ones and/or donate their unworn items.)</a:t>
            </a:r>
          </a:p>
          <a:p>
            <a:pPr marL="171450" indent="-171450">
              <a:buFont typeface="Symbol"/>
              <a:buChar char="•"/>
            </a:pPr>
            <a:r>
              <a:rPr lang="en-AU" dirty="0"/>
              <a:t>Which Catholic Social Teaching principles link with Goal 3? </a:t>
            </a:r>
            <a:r>
              <a:rPr lang="en-US" dirty="0"/>
              <a:t>(Refer to page 2 of the Appendix)</a:t>
            </a:r>
            <a:endParaRPr lang="en-AU" dirty="0"/>
          </a:p>
          <a:p>
            <a:endParaRPr lang="en-AU" dirty="0"/>
          </a:p>
          <a:p>
            <a:endParaRPr lang="en-AU" dirty="0">
              <a:cs typeface="Calibri"/>
            </a:endParaRPr>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20</a:t>
            </a:fld>
            <a:endParaRPr lang="en-US" dirty="0"/>
          </a:p>
        </p:txBody>
      </p:sp>
    </p:spTree>
    <p:extLst>
      <p:ext uri="{BB962C8B-B14F-4D97-AF65-F5344CB8AC3E}">
        <p14:creationId xmlns:p14="http://schemas.microsoft.com/office/powerpoint/2010/main" val="2161537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Why is it important that we share the earth’s resources? (Prompt students to think about non-renewable resources, especially in relation to the human dignity of others.)</a:t>
            </a:r>
            <a:r>
              <a:rPr lang="en-AU" b="1" dirty="0"/>
              <a:t> </a:t>
            </a:r>
            <a:r>
              <a:rPr lang="en-US" dirty="0"/>
              <a:t> </a:t>
            </a:r>
            <a:endParaRPr lang="en-AU" dirty="0"/>
          </a:p>
          <a:p>
            <a:endParaRPr lang="en-AU" dirty="0"/>
          </a:p>
          <a:p>
            <a:r>
              <a:rPr lang="en-AU" dirty="0"/>
              <a:t>Source: https://laudatosiactionplatform.org/laudato-si-goals/</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22</a:t>
            </a:fld>
            <a:endParaRPr lang="en-US" dirty="0"/>
          </a:p>
        </p:txBody>
      </p:sp>
    </p:spTree>
    <p:extLst>
      <p:ext uri="{BB962C8B-B14F-4D97-AF65-F5344CB8AC3E}">
        <p14:creationId xmlns:p14="http://schemas.microsoft.com/office/powerpoint/2010/main" val="17934604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Source: https://laudatosiactionplatform.org/laudato-si-goals/ </a:t>
            </a:r>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23</a:t>
            </a:fld>
            <a:endParaRPr lang="en-US" dirty="0"/>
          </a:p>
        </p:txBody>
      </p:sp>
    </p:spTree>
    <p:extLst>
      <p:ext uri="{BB962C8B-B14F-4D97-AF65-F5344CB8AC3E}">
        <p14:creationId xmlns:p14="http://schemas.microsoft.com/office/powerpoint/2010/main" val="37856678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the Catholic Earthcare Australia case study.</a:t>
            </a:r>
            <a:r>
              <a:rPr lang="en-US" dirty="0"/>
              <a:t> </a:t>
            </a:r>
            <a:r>
              <a:rPr lang="en-AU" dirty="0"/>
              <a:t>The full case study is located within the Appendix document, which will assist students in completing the activity questions.</a:t>
            </a:r>
            <a:r>
              <a:rPr lang="en-US" dirty="0"/>
              <a:t> </a:t>
            </a:r>
          </a:p>
          <a:p>
            <a:endParaRPr lang="en-US" dirty="0">
              <a:cs typeface="Calibri"/>
            </a:endParaRPr>
          </a:p>
          <a:p>
            <a:endParaRPr lang="en-US" dirty="0">
              <a:cs typeface="Calibri"/>
            </a:endParaRPr>
          </a:p>
          <a:p>
            <a:r>
              <a:rPr lang="en-AU" b="1" dirty="0"/>
              <a:t>SUGGESTED ACTIVITIES</a:t>
            </a:r>
            <a:r>
              <a:rPr lang="en-US" dirty="0"/>
              <a:t> </a:t>
            </a:r>
            <a:endParaRPr lang="en-US" dirty="0">
              <a:cs typeface="Calibri"/>
            </a:endParaRPr>
          </a:p>
          <a:p>
            <a:pPr marL="171450" indent="-171450">
              <a:buFont typeface="Symbol"/>
              <a:buChar char="•"/>
            </a:pPr>
            <a:r>
              <a:rPr lang="en-AU" dirty="0"/>
              <a:t>Think of one small action you do in your everyday life that helps you live a more sustainable life. Create a poster for young people that encourages them to take on this action. </a:t>
            </a:r>
            <a:r>
              <a:rPr lang="en-US" dirty="0"/>
              <a:t> </a:t>
            </a:r>
            <a:endParaRPr lang="en-US" dirty="0">
              <a:cs typeface="Calibri"/>
            </a:endParaRPr>
          </a:p>
          <a:p>
            <a:pPr marL="171450" indent="-171450">
              <a:buFont typeface="Symbol"/>
              <a:buChar char="•"/>
            </a:pPr>
            <a:r>
              <a:rPr lang="en-AU" dirty="0"/>
              <a:t>Refer students to the Action Planner in the Appendix. Students are encouraged to think about what your school is currently doing to meet each of the Goals, or any new ideas they might have to achieve them. (You may want to start this activity now and then complete it once you have gone through the final three Goals, or have students complete it right at the end of the lesson sequence.)</a:t>
            </a:r>
            <a:endParaRPr lang="en-US" dirty="0"/>
          </a:p>
          <a:p>
            <a:pPr marL="171450" indent="-171450">
              <a:buFont typeface="Symbol"/>
              <a:buChar char="•"/>
            </a:pPr>
            <a:r>
              <a:rPr lang="en-AU" dirty="0"/>
              <a:t>Which Catholic Social Teaching principles link to Goal 4? </a:t>
            </a:r>
            <a:r>
              <a:rPr lang="en-US" dirty="0"/>
              <a:t>(Refer to page 2 of the Appendix)</a:t>
            </a: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24</a:t>
            </a:fld>
            <a:endParaRPr lang="en-US" dirty="0"/>
          </a:p>
        </p:txBody>
      </p:sp>
    </p:spTree>
    <p:extLst>
      <p:ext uri="{BB962C8B-B14F-4D97-AF65-F5344CB8AC3E}">
        <p14:creationId xmlns:p14="http://schemas.microsoft.com/office/powerpoint/2010/main" val="1416745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a:t>
            </a:fld>
            <a:endParaRPr lang="en-US" dirty="0"/>
          </a:p>
        </p:txBody>
      </p:sp>
    </p:spTree>
    <p:extLst>
      <p:ext uri="{BB962C8B-B14F-4D97-AF65-F5344CB8AC3E}">
        <p14:creationId xmlns:p14="http://schemas.microsoft.com/office/powerpoint/2010/main" val="1330815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 </a:t>
            </a:r>
            <a:r>
              <a:rPr lang="en-AU" dirty="0"/>
              <a:t>Why do you think education is important when it comes to caring for our common home? Can you think of anything you learn about at school that teaches you about caring for creation? (Prompt student reflection on lessons they may have had in other subjects such as science, geography, etc.)</a:t>
            </a:r>
          </a:p>
          <a:p>
            <a:endParaRPr lang="en-AU" dirty="0"/>
          </a:p>
          <a:p>
            <a:r>
              <a:rPr lang="en-AU" dirty="0"/>
              <a:t>Source: https://laudatosiactionplatform.org/laudato-si-goals/ </a:t>
            </a:r>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26</a:t>
            </a:fld>
            <a:endParaRPr lang="en-US" dirty="0"/>
          </a:p>
        </p:txBody>
      </p:sp>
    </p:spTree>
    <p:extLst>
      <p:ext uri="{BB962C8B-B14F-4D97-AF65-F5344CB8AC3E}">
        <p14:creationId xmlns:p14="http://schemas.microsoft.com/office/powerpoint/2010/main" val="3879111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Source: https://laudatosiactionplatform.org/laudato-si-goals/</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27</a:t>
            </a:fld>
            <a:endParaRPr lang="en-US" dirty="0"/>
          </a:p>
        </p:txBody>
      </p:sp>
    </p:spTree>
    <p:extLst>
      <p:ext uri="{BB962C8B-B14F-4D97-AF65-F5344CB8AC3E}">
        <p14:creationId xmlns:p14="http://schemas.microsoft.com/office/powerpoint/2010/main" val="3172877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Shaniella’s story.</a:t>
            </a:r>
            <a:r>
              <a:rPr lang="en-US" dirty="0"/>
              <a:t> </a:t>
            </a:r>
            <a:r>
              <a:rPr lang="en-AU" dirty="0"/>
              <a:t>The full story is located within the Appendix document, which will assist students in completing the activity questions.</a:t>
            </a:r>
            <a:r>
              <a:rPr lang="en-US" dirty="0"/>
              <a:t> </a:t>
            </a:r>
            <a:endParaRPr lang="en-AU" dirty="0"/>
          </a:p>
          <a:p>
            <a:endParaRPr lang="en-AU" dirty="0"/>
          </a:p>
          <a:p>
            <a:r>
              <a:rPr lang="en-AU" b="1" dirty="0"/>
              <a:t>SUGGESTED ACTIVITIES</a:t>
            </a:r>
            <a:r>
              <a:rPr lang="en-US" dirty="0"/>
              <a:t> </a:t>
            </a:r>
            <a:endParaRPr lang="en-AU" dirty="0"/>
          </a:p>
          <a:p>
            <a:pPr marL="171450" indent="-171450">
              <a:buFont typeface="Symbol"/>
              <a:buChar char="•"/>
            </a:pPr>
            <a:r>
              <a:rPr lang="en-US" dirty="0"/>
              <a:t>How has ecological education helped Shaniella and other students at the school? (Prompt student thinking about the benefits of training in agriculture and disaster risk reduction to improve livelihoods in the long term.)</a:t>
            </a:r>
            <a:endParaRPr lang="en-AU" dirty="0"/>
          </a:p>
          <a:p>
            <a:pPr marL="171450" indent="-171450">
              <a:buFont typeface="Symbol"/>
              <a:buChar char="•"/>
            </a:pPr>
            <a:r>
              <a:rPr lang="en-US" dirty="0"/>
              <a:t>Choose one of the Laudato Si’ Goals you have learnt about so far. Create an activity that you could use to teach a younger student about the Goal. This could include creating a fun worksheet such as a find-a-word or colouring-in sheet that includes important words or images related to the Goal. </a:t>
            </a:r>
            <a:endParaRPr lang="en-AU" dirty="0"/>
          </a:p>
          <a:p>
            <a:pPr marL="171450" indent="-171450">
              <a:buFont typeface="Symbol"/>
              <a:buChar char="•"/>
            </a:pPr>
            <a:r>
              <a:rPr lang="en-US" dirty="0"/>
              <a:t>Which Catholic Social Teaching principles link to Goal 5? (Refer to page 2 of the Appendix)</a:t>
            </a:r>
            <a:endParaRPr lang="en-AU" dirty="0"/>
          </a:p>
          <a:p>
            <a:endParaRPr lang="en-AU" dirty="0"/>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28</a:t>
            </a:fld>
            <a:endParaRPr lang="en-US" dirty="0"/>
          </a:p>
        </p:txBody>
      </p:sp>
    </p:spTree>
    <p:extLst>
      <p:ext uri="{BB962C8B-B14F-4D97-AF65-F5344CB8AC3E}">
        <p14:creationId xmlns:p14="http://schemas.microsoft.com/office/powerpoint/2010/main" val="38954332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 </a:t>
            </a:r>
            <a:r>
              <a:rPr lang="en-AU" dirty="0"/>
              <a:t>Can you recall any stories in the Bible that mention creation or caring for creation? Students engage in a think-pair-share and then come together as a class to share what was discussed. </a:t>
            </a:r>
          </a:p>
          <a:p>
            <a:endParaRPr lang="en-AU" dirty="0"/>
          </a:p>
          <a:p>
            <a:r>
              <a:rPr lang="en-AU" dirty="0"/>
              <a:t>Source: https://laudatosiactionplatform.org/laudato-si-goals/</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30</a:t>
            </a:fld>
            <a:endParaRPr lang="en-US" dirty="0"/>
          </a:p>
        </p:txBody>
      </p:sp>
    </p:spTree>
    <p:extLst>
      <p:ext uri="{BB962C8B-B14F-4D97-AF65-F5344CB8AC3E}">
        <p14:creationId xmlns:p14="http://schemas.microsoft.com/office/powerpoint/2010/main" val="19503694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Source: https://laudatosiactionplatform.org/laudato-si-goals/ </a:t>
            </a: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31</a:t>
            </a:fld>
            <a:endParaRPr lang="en-US" dirty="0"/>
          </a:p>
        </p:txBody>
      </p:sp>
    </p:spTree>
    <p:extLst>
      <p:ext uri="{BB962C8B-B14F-4D97-AF65-F5344CB8AC3E}">
        <p14:creationId xmlns:p14="http://schemas.microsoft.com/office/powerpoint/2010/main" val="35229675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the Walking with God case study.</a:t>
            </a:r>
            <a:r>
              <a:rPr lang="en-US" dirty="0"/>
              <a:t> </a:t>
            </a:r>
            <a:r>
              <a:rPr lang="en-AU" dirty="0"/>
              <a:t>The full case study is located within the Appendix document, which will assist students in completing the activity questions.</a:t>
            </a:r>
            <a:r>
              <a:rPr lang="en-US" dirty="0"/>
              <a:t> </a:t>
            </a:r>
            <a:endParaRPr lang="en-AU" dirty="0"/>
          </a:p>
          <a:p>
            <a:endParaRPr lang="en-AU" dirty="0"/>
          </a:p>
          <a:p>
            <a:r>
              <a:rPr lang="en-AU" b="1" dirty="0"/>
              <a:t>SUGGESTED ACTIVITIES</a:t>
            </a:r>
            <a:r>
              <a:rPr lang="en-US" dirty="0"/>
              <a:t> </a:t>
            </a:r>
            <a:endParaRPr lang="en-AU" dirty="0"/>
          </a:p>
          <a:p>
            <a:pPr marL="171450" indent="-171450">
              <a:buFont typeface="Symbol"/>
              <a:buChar char="•"/>
            </a:pPr>
            <a:r>
              <a:rPr lang="en-AU" dirty="0"/>
              <a:t>Write a poem, reflection or create a piece of art that creatively describes the connection between God and creation. If time permits, set up students’ work around the classroom and host an art gallery for another class to visit during recess or lunch time.</a:t>
            </a:r>
          </a:p>
          <a:p>
            <a:pPr marL="171450" indent="-171450">
              <a:buFont typeface="Symbol"/>
              <a:buChar char="•"/>
            </a:pPr>
            <a:r>
              <a:rPr lang="en-AU" dirty="0"/>
              <a:t>Take students for a walk around the school grounds or local green space where they will be amongst nature. Pick a spot for them to sit down in silence. Ask them to look around them and take note of the things that they see and feel. Have them close their eyes and listen to the sounds of the natural environment around them. Read out the </a:t>
            </a:r>
            <a:r>
              <a:rPr lang="en-AU" u="sng" dirty="0">
                <a:hlinkClick r:id="rId3"/>
              </a:rPr>
              <a:t>Integral Ecology Reflection</a:t>
            </a:r>
            <a:r>
              <a:rPr lang="en-AU" dirty="0"/>
              <a:t>, and ask them to write down how they feel about caring for creation. </a:t>
            </a:r>
          </a:p>
          <a:p>
            <a:pPr marL="171450" indent="-171450">
              <a:buFont typeface="Symbol"/>
              <a:buChar char="•"/>
            </a:pPr>
            <a:r>
              <a:rPr lang="en-AU" dirty="0"/>
              <a:t>Which Catholic Social Teaching principles do you think link to Goal 6? </a:t>
            </a:r>
            <a:r>
              <a:rPr lang="en-US" dirty="0"/>
              <a:t>(Refer to page 2 of the Appendix)</a:t>
            </a:r>
            <a:endParaRPr lang="en-AU" dirty="0"/>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32</a:t>
            </a:fld>
            <a:endParaRPr lang="en-US" dirty="0"/>
          </a:p>
        </p:txBody>
      </p:sp>
    </p:spTree>
    <p:extLst>
      <p:ext uri="{BB962C8B-B14F-4D97-AF65-F5344CB8AC3E}">
        <p14:creationId xmlns:p14="http://schemas.microsoft.com/office/powerpoint/2010/main" val="37360995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 </a:t>
            </a:r>
            <a:r>
              <a:rPr lang="en-AU" dirty="0"/>
              <a:t>Why do you think it is important to involve people in decisions that affect their lives? What do you think will happen if decisions are always made for communities without asking them what they think, need or want?</a:t>
            </a:r>
          </a:p>
          <a:p>
            <a:endParaRPr lang="en-AU" dirty="0"/>
          </a:p>
          <a:p>
            <a:r>
              <a:rPr lang="en-AU" dirty="0"/>
              <a:t>Source: https://laudatosiactionplatform.org/laudato-si-goals/</a:t>
            </a:r>
          </a:p>
        </p:txBody>
      </p:sp>
      <p:sp>
        <p:nvSpPr>
          <p:cNvPr id="4" name="Slide Number Placeholder 3"/>
          <p:cNvSpPr>
            <a:spLocks noGrp="1"/>
          </p:cNvSpPr>
          <p:nvPr>
            <p:ph type="sldNum" sz="quarter" idx="5"/>
          </p:nvPr>
        </p:nvSpPr>
        <p:spPr/>
        <p:txBody>
          <a:bodyPr/>
          <a:lstStyle/>
          <a:p>
            <a:fld id="{490689D6-08F4-9246-8340-6E1C330F9F5D}" type="slidenum">
              <a:rPr lang="en-US" smtClean="0"/>
              <a:t>34</a:t>
            </a:fld>
            <a:endParaRPr lang="en-US" dirty="0"/>
          </a:p>
        </p:txBody>
      </p:sp>
    </p:spTree>
    <p:extLst>
      <p:ext uri="{BB962C8B-B14F-4D97-AF65-F5344CB8AC3E}">
        <p14:creationId xmlns:p14="http://schemas.microsoft.com/office/powerpoint/2010/main" val="27935200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Source: https://laudatosiactionplatform.org/laudato-si-goals/</a:t>
            </a: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35</a:t>
            </a:fld>
            <a:endParaRPr lang="en-US" dirty="0"/>
          </a:p>
        </p:txBody>
      </p:sp>
    </p:spTree>
    <p:extLst>
      <p:ext uri="{BB962C8B-B14F-4D97-AF65-F5344CB8AC3E}">
        <p14:creationId xmlns:p14="http://schemas.microsoft.com/office/powerpoint/2010/main" val="19310944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the Kiora Declaration case study.</a:t>
            </a:r>
            <a:r>
              <a:rPr lang="en-US" dirty="0"/>
              <a:t> </a:t>
            </a:r>
            <a:r>
              <a:rPr lang="en-AU" dirty="0"/>
              <a:t>The full case study is located within the Appendix document, which will assist students in completing the activity questions.</a:t>
            </a:r>
            <a:r>
              <a:rPr lang="en-US" dirty="0"/>
              <a:t> </a:t>
            </a:r>
            <a:endParaRPr lang="en-AU" dirty="0"/>
          </a:p>
          <a:p>
            <a:endParaRPr lang="en-AU" dirty="0">
              <a:cs typeface="Calibri"/>
            </a:endParaRPr>
          </a:p>
          <a:p>
            <a:r>
              <a:rPr lang="en-AU" b="1" dirty="0">
                <a:cs typeface="Calibri"/>
              </a:rPr>
              <a:t>SUGGESTED ACTIVITIES:</a:t>
            </a:r>
          </a:p>
          <a:p>
            <a:pPr marL="171450" indent="-171450">
              <a:buFont typeface="Symbol"/>
              <a:buChar char="•"/>
            </a:pPr>
            <a:r>
              <a:rPr lang="en-AU" dirty="0"/>
              <a:t>This Goal reminds us that everyone has special gifts and talents that can be used to make a difference in our world. What are some gifts and talents that you have that could contribute to caring for our common home? Hold a class talent show to celebrate all the gifts and talents you have. (Suggestions include talents that could be used to raise awareness about social and ecological issues, such as: drawing/graphic design/artwork for the creation of promotional materials; singing/poetry to highlight injustices; public speaking to advocate to individuals in charge; and sporting talents to raise funds, etc.)</a:t>
            </a:r>
          </a:p>
          <a:p>
            <a:pPr marL="171450" indent="-171450">
              <a:buFont typeface="Symbol"/>
              <a:buChar char="•"/>
            </a:pPr>
            <a:r>
              <a:rPr lang="en-AU" dirty="0"/>
              <a:t>Refer students to the Action Planner in the Appendix. Students are encouraged to think about what your school is currently doing to meet each of the Goals, or any new ideas they might have to achieve them. Extension activity- students choose one social justice or environmental issue they are passionate about. Suggest using a more detailed action planner which can be downloaded here: </a:t>
            </a:r>
            <a:r>
              <a:rPr lang="en-AU" u="sng" dirty="0">
                <a:hlinkClick r:id="rId3"/>
              </a:rPr>
              <a:t>https://www.caritas.org.au/resources/school-resources/social-justice-action-planner/</a:t>
            </a:r>
            <a:r>
              <a:rPr lang="en-AU" dirty="0"/>
              <a:t> </a:t>
            </a:r>
            <a:endParaRPr lang="en-AU" dirty="0">
              <a:cs typeface="+mn-lt"/>
            </a:endParaRPr>
          </a:p>
          <a:p>
            <a:pPr marL="171450" indent="-171450">
              <a:buFont typeface="Symbol"/>
              <a:buChar char="•"/>
            </a:pPr>
            <a:r>
              <a:rPr lang="en-AU" dirty="0"/>
              <a:t>Which Catholic Social Teaching principles do you think link to Goal 7? </a:t>
            </a:r>
            <a:r>
              <a:rPr lang="en-US" dirty="0"/>
              <a:t>(Refer to page 2 of the Appendix)</a:t>
            </a:r>
            <a:endParaRPr lang="en-AU" dirty="0"/>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36</a:t>
            </a:fld>
            <a:endParaRPr lang="en-US" dirty="0"/>
          </a:p>
        </p:txBody>
      </p:sp>
    </p:spTree>
    <p:extLst>
      <p:ext uri="{BB962C8B-B14F-4D97-AF65-F5344CB8AC3E}">
        <p14:creationId xmlns:p14="http://schemas.microsoft.com/office/powerpoint/2010/main" val="33543055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38</a:t>
            </a:fld>
            <a:endParaRPr lang="en-US" dirty="0"/>
          </a:p>
        </p:txBody>
      </p:sp>
    </p:spTree>
    <p:extLst>
      <p:ext uri="{BB962C8B-B14F-4D97-AF65-F5344CB8AC3E}">
        <p14:creationId xmlns:p14="http://schemas.microsoft.com/office/powerpoint/2010/main" val="3304577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4</a:t>
            </a:fld>
            <a:endParaRPr lang="en-US" dirty="0"/>
          </a:p>
        </p:txBody>
      </p:sp>
    </p:spTree>
    <p:extLst>
      <p:ext uri="{BB962C8B-B14F-4D97-AF65-F5344CB8AC3E}">
        <p14:creationId xmlns:p14="http://schemas.microsoft.com/office/powerpoint/2010/main" val="687611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i="1" dirty="0"/>
              <a:t>Laudato Si’</a:t>
            </a:r>
            <a:r>
              <a:rPr lang="en-AU" dirty="0"/>
              <a:t> is an encyclical (letter) written by Pope Francis in May 2015. Translated as ‘praise be to you’, the letter addresses the Catholic Social Teaching principle, ‘Care for Our Common Home’. </a:t>
            </a:r>
            <a:endParaRPr lang="en-US" dirty="0"/>
          </a:p>
          <a:p>
            <a:endParaRPr lang="en-US" dirty="0"/>
          </a:p>
          <a:p>
            <a:r>
              <a:rPr lang="en-AU" dirty="0"/>
              <a:t>Pope Francis focuses on the social and ecological crisis that exists in our world today and what we can do to ensure we preserve our planet for future generations.  </a:t>
            </a:r>
            <a:endParaRPr lang="en-US" dirty="0"/>
          </a:p>
          <a:p>
            <a:r>
              <a:rPr lang="en-US" dirty="0"/>
              <a:t> </a:t>
            </a:r>
          </a:p>
          <a:p>
            <a:r>
              <a:rPr lang="en-AU" dirty="0"/>
              <a:t>He talks about the importance of caring for both the environment and the poor. </a:t>
            </a:r>
            <a:r>
              <a:rPr lang="en-US" dirty="0"/>
              <a:t> </a:t>
            </a:r>
          </a:p>
          <a:p>
            <a:r>
              <a:rPr lang="en-AU" dirty="0"/>
              <a:t>  </a:t>
            </a:r>
            <a:endParaRPr lang="en-US" dirty="0"/>
          </a:p>
          <a:p>
            <a:r>
              <a:rPr lang="en-AU" b="1" dirty="0"/>
              <a:t>Reflection question</a:t>
            </a:r>
            <a:r>
              <a:rPr lang="en-AU" dirty="0"/>
              <a:t>: What do you think it means to care for our common home?</a:t>
            </a:r>
            <a:r>
              <a:rPr lang="en-US" dirty="0"/>
              <a:t> </a:t>
            </a:r>
          </a:p>
          <a:p>
            <a:endParaRPr lang="en-US" dirty="0"/>
          </a:p>
          <a:p>
            <a:pPr>
              <a:lnSpc>
                <a:spcPct val="130000"/>
              </a:lnSpc>
              <a:spcBef>
                <a:spcPts val="1200"/>
              </a:spcBef>
              <a:spcAft>
                <a:spcPts val="1200"/>
              </a:spcAft>
            </a:pPr>
            <a:endParaRPr lang="en-US"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5</a:t>
            </a:fld>
            <a:endParaRPr lang="en-US" dirty="0"/>
          </a:p>
        </p:txBody>
      </p:sp>
    </p:spTree>
    <p:extLst>
      <p:ext uri="{BB962C8B-B14F-4D97-AF65-F5344CB8AC3E}">
        <p14:creationId xmlns:p14="http://schemas.microsoft.com/office/powerpoint/2010/main" val="1339997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short video explains what an encyclical is and provides more detail about the key messages found within </a:t>
            </a:r>
            <a:r>
              <a:rPr lang="en-AU" i="1" dirty="0"/>
              <a:t>Laudato Si’.</a:t>
            </a:r>
            <a:r>
              <a:rPr lang="en-US" dirty="0"/>
              <a:t> </a:t>
            </a:r>
            <a:endParaRPr lang="en-AU" dirty="0">
              <a:cs typeface="Calibri"/>
            </a:endParaRPr>
          </a:p>
          <a:p>
            <a:r>
              <a:rPr lang="en-AU" dirty="0"/>
              <a:t> </a:t>
            </a:r>
            <a:endParaRPr lang="en-AU" dirty="0">
              <a:cs typeface="Calibri"/>
            </a:endParaRPr>
          </a:p>
          <a:p>
            <a:r>
              <a:rPr lang="en-AU" b="1" dirty="0"/>
              <a:t>Reflection question: </a:t>
            </a:r>
            <a:r>
              <a:rPr lang="en-AU" dirty="0"/>
              <a:t>After watching the video, what do you think are the key messages of Pope Francis’s letter, </a:t>
            </a:r>
            <a:r>
              <a:rPr lang="en-AU" i="1" dirty="0"/>
              <a:t>Laudato Si’?</a:t>
            </a:r>
            <a:endParaRPr lang="en-AU" dirty="0"/>
          </a:p>
          <a:p>
            <a:endParaRPr lang="en-AU" dirty="0">
              <a:cs typeface="Calibri"/>
            </a:endParaRPr>
          </a:p>
          <a:p>
            <a:r>
              <a:rPr lang="en-AU" dirty="0"/>
              <a:t>Video source: CAFOD</a:t>
            </a:r>
          </a:p>
        </p:txBody>
      </p:sp>
      <p:sp>
        <p:nvSpPr>
          <p:cNvPr id="4" name="Slide Number Placeholder 3"/>
          <p:cNvSpPr>
            <a:spLocks noGrp="1"/>
          </p:cNvSpPr>
          <p:nvPr>
            <p:ph type="sldNum" sz="quarter" idx="5"/>
          </p:nvPr>
        </p:nvSpPr>
        <p:spPr/>
        <p:txBody>
          <a:bodyPr/>
          <a:lstStyle/>
          <a:p>
            <a:fld id="{490689D6-08F4-9246-8340-6E1C330F9F5D}" type="slidenum">
              <a:rPr lang="en-US" smtClean="0"/>
              <a:t>6</a:t>
            </a:fld>
            <a:endParaRPr lang="en-US" dirty="0"/>
          </a:p>
        </p:txBody>
      </p:sp>
    </p:spTree>
    <p:extLst>
      <p:ext uri="{BB962C8B-B14F-4D97-AF65-F5344CB8AC3E}">
        <p14:creationId xmlns:p14="http://schemas.microsoft.com/office/powerpoint/2010/main" val="2902295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Explain to the students that the Laudato Si’ Action Platform is to help the Church and all the organisations and businesses connected to the Church put the key messages into action. It provides them with ideas of how they can take action to care for our common home.</a:t>
            </a:r>
          </a:p>
          <a:p>
            <a:endParaRPr lang="en-AU" dirty="0">
              <a:solidFill>
                <a:srgbClr val="000000"/>
              </a:solidFill>
              <a:latin typeface="Calibri"/>
              <a:ea typeface="Roboto Light" panose="02000000000000000000" pitchFamily="2" charset="0"/>
              <a:cs typeface="Calibri"/>
            </a:endParaRPr>
          </a:p>
          <a:p>
            <a:endParaRPr lang="en-AU" dirty="0">
              <a:solidFill>
                <a:srgbClr val="000000"/>
              </a:solidFill>
              <a:latin typeface="Calibri"/>
              <a:ea typeface="Roboto Light" panose="02000000000000000000" pitchFamily="2" charset="0"/>
              <a:cs typeface="Calibri"/>
            </a:endParaRPr>
          </a:p>
          <a:p>
            <a:r>
              <a:rPr lang="en-AU" dirty="0"/>
              <a:t>Video source: </a:t>
            </a:r>
            <a:r>
              <a:rPr lang="en-AU" dirty="0">
                <a:hlinkClick r:id="rId3"/>
              </a:rPr>
              <a:t>www.laudatosiactionplatform.org</a:t>
            </a:r>
            <a:r>
              <a:rPr lang="en-AU" dirty="0"/>
              <a:t> </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7</a:t>
            </a:fld>
            <a:endParaRPr lang="en-US" dirty="0"/>
          </a:p>
        </p:txBody>
      </p:sp>
    </p:spTree>
    <p:extLst>
      <p:ext uri="{BB962C8B-B14F-4D97-AF65-F5344CB8AC3E}">
        <p14:creationId xmlns:p14="http://schemas.microsoft.com/office/powerpoint/2010/main" val="2835584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 </a:t>
            </a:r>
            <a:r>
              <a:rPr lang="en-AU" dirty="0"/>
              <a:t>These goals are not only to do with caring for the environment in practical ways, for example by recycling, minimising water wastage, etc. They are also goals that link to caring for the poor, education about the environment and encouraging communities to be involved in important decisions. </a:t>
            </a:r>
            <a:r>
              <a:rPr lang="en-US" dirty="0"/>
              <a:t> </a:t>
            </a:r>
          </a:p>
          <a:p>
            <a:endParaRPr lang="en-US" dirty="0">
              <a:cs typeface="Calibri"/>
            </a:endParaRPr>
          </a:p>
          <a:p>
            <a:r>
              <a:rPr lang="en-AU" dirty="0"/>
              <a:t>Pope Francis teaches us that ‘everything is connected’. When we take care of creation, we are also caring for the poorest and most vulnerable people in our world</a:t>
            </a:r>
            <a:endParaRPr lang="en-US" dirty="0"/>
          </a:p>
        </p:txBody>
      </p:sp>
      <p:sp>
        <p:nvSpPr>
          <p:cNvPr id="4" name="Slide Number Placeholder 3"/>
          <p:cNvSpPr>
            <a:spLocks noGrp="1"/>
          </p:cNvSpPr>
          <p:nvPr>
            <p:ph type="sldNum" sz="quarter" idx="5"/>
          </p:nvPr>
        </p:nvSpPr>
        <p:spPr/>
        <p:txBody>
          <a:bodyPr/>
          <a:lstStyle/>
          <a:p>
            <a:fld id="{490689D6-08F4-9246-8340-6E1C330F9F5D}" type="slidenum">
              <a:rPr lang="en-US" smtClean="0"/>
              <a:t>8</a:t>
            </a:fld>
            <a:endParaRPr lang="en-US" dirty="0"/>
          </a:p>
        </p:txBody>
      </p:sp>
    </p:spTree>
    <p:extLst>
      <p:ext uri="{BB962C8B-B14F-4D97-AF65-F5344CB8AC3E}">
        <p14:creationId xmlns:p14="http://schemas.microsoft.com/office/powerpoint/2010/main" val="3361766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a:t>
            </a:r>
            <a:r>
              <a:rPr lang="en-AU" dirty="0"/>
              <a:t> Can you think of other ways we can care for our Earth and God’s creation?</a:t>
            </a:r>
            <a:r>
              <a:rPr lang="en-AU" b="1" dirty="0"/>
              <a:t> </a:t>
            </a:r>
            <a:endParaRPr lang="en-AU" dirty="0"/>
          </a:p>
          <a:p>
            <a:endParaRPr lang="en-AU" dirty="0"/>
          </a:p>
          <a:p>
            <a:r>
              <a:rPr lang="en-AU" dirty="0"/>
              <a:t>Source: https://laudatosiactionplatform.org/laudato-si-goals/</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10</a:t>
            </a:fld>
            <a:endParaRPr lang="en-US" dirty="0"/>
          </a:p>
        </p:txBody>
      </p:sp>
    </p:spTree>
    <p:extLst>
      <p:ext uri="{BB962C8B-B14F-4D97-AF65-F5344CB8AC3E}">
        <p14:creationId xmlns:p14="http://schemas.microsoft.com/office/powerpoint/2010/main" val="2883316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Source: https://laudatosiactionplatform.org/laudato-si-goals/ </a:t>
            </a: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11</a:t>
            </a:fld>
            <a:endParaRPr lang="en-US" dirty="0"/>
          </a:p>
        </p:txBody>
      </p:sp>
    </p:spTree>
    <p:extLst>
      <p:ext uri="{BB962C8B-B14F-4D97-AF65-F5344CB8AC3E}">
        <p14:creationId xmlns:p14="http://schemas.microsoft.com/office/powerpoint/2010/main" val="3659457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dirty="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dirty="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dirty="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dirty="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dirty="0"/>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lvl1pPr marL="0" indent="0">
              <a:buNone/>
              <a:defRPr/>
            </a:lvl1pPr>
          </a:lstStyle>
          <a:p>
            <a:r>
              <a:rPr lang="en-GB" dirty="0"/>
              <a:t>Click icon to add picture</a:t>
            </a:r>
            <a:endParaRPr lang="en-US" dirty="0"/>
          </a:p>
        </p:txBody>
      </p:sp>
    </p:spTree>
    <p:extLst>
      <p:ext uri="{BB962C8B-B14F-4D97-AF65-F5344CB8AC3E}">
        <p14:creationId xmlns:p14="http://schemas.microsoft.com/office/powerpoint/2010/main" val="170195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dirty="0"/>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dirty="0"/>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dirty="0"/>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dirty="0"/>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dirty="0"/>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dirty="0"/>
              <a:t>Click icon to add picture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dirty="0"/>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dirty="0"/>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dirty="0"/>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dirty="0"/>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dirty="0"/>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dirty="0"/>
              <a:t>Click icon to add picture</a:t>
            </a:r>
            <a:endParaRPr lang="en-US" dirty="0"/>
          </a:p>
        </p:txBody>
      </p:sp>
    </p:spTree>
    <p:extLst>
      <p:ext uri="{BB962C8B-B14F-4D97-AF65-F5344CB8AC3E}">
        <p14:creationId xmlns:p14="http://schemas.microsoft.com/office/powerpoint/2010/main" val="2559159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dirty="0"/>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dirty="0"/>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dirty="0"/>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dirty="0"/>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dirty="0"/>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dirty="0"/>
              <a:t>Click icon to add picture</a:t>
            </a:r>
            <a:endParaRPr lang="en-US" dirty="0"/>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dirty="0"/>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dirty="0"/>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dirty="0"/>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dirty="0"/>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dirty="0"/>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dirty="0"/>
              <a:t>Click icon to add picture</a:t>
            </a:r>
            <a:endParaRPr lang="en-US" dirty="0"/>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6494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D86075"/>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hasCustomPrompt="1"/>
          </p:nvPr>
        </p:nvSpPr>
        <p:spPr>
          <a:xfrm>
            <a:off x="408870" y="4149080"/>
            <a:ext cx="11164827" cy="1872208"/>
          </a:xfrm>
          <a:prstGeom prst="rect">
            <a:avLst/>
          </a:prstGeom>
        </p:spPr>
        <p:txBody>
          <a:bodyPr anchor="t"/>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Tree>
    <p:extLst>
      <p:ext uri="{BB962C8B-B14F-4D97-AF65-F5344CB8AC3E}">
        <p14:creationId xmlns:p14="http://schemas.microsoft.com/office/powerpoint/2010/main" val="1066208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9080"/>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Tree>
    <p:extLst>
      <p:ext uri="{BB962C8B-B14F-4D97-AF65-F5344CB8AC3E}">
        <p14:creationId xmlns:p14="http://schemas.microsoft.com/office/powerpoint/2010/main" val="165890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39398"/>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Tree>
    <p:extLst>
      <p:ext uri="{BB962C8B-B14F-4D97-AF65-F5344CB8AC3E}">
        <p14:creationId xmlns:p14="http://schemas.microsoft.com/office/powerpoint/2010/main" val="3430024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Tree>
    <p:extLst>
      <p:ext uri="{BB962C8B-B14F-4D97-AF65-F5344CB8AC3E}">
        <p14:creationId xmlns:p14="http://schemas.microsoft.com/office/powerpoint/2010/main" val="3253262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5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chemeClr val="accent3"/>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35944"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dirty="0"/>
              <a:t>Click icon to add picture</a:t>
            </a:r>
            <a:endParaRPr lang="en-US" dirty="0"/>
          </a:p>
        </p:txBody>
      </p:sp>
    </p:spTree>
    <p:extLst>
      <p:ext uri="{BB962C8B-B14F-4D97-AF65-F5344CB8AC3E}">
        <p14:creationId xmlns:p14="http://schemas.microsoft.com/office/powerpoint/2010/main" val="296646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1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911424" y="1415000"/>
            <a:ext cx="10145037" cy="374219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0161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35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350">
                <a:solidFill>
                  <a:srgbClr val="0C244C"/>
                </a:solidFill>
                <a:latin typeface="Arial"/>
                <a:cs typeface="Arial"/>
              </a:defRPr>
            </a:lvl3pPr>
            <a:lvl4pPr marL="324000" indent="-171450">
              <a:spcBef>
                <a:spcPts val="188"/>
              </a:spcBef>
              <a:buFont typeface="Arial"/>
              <a:buChar char="•"/>
              <a:defRPr sz="1350">
                <a:solidFill>
                  <a:srgbClr val="0C244C"/>
                </a:solidFill>
                <a:latin typeface="Arial"/>
                <a:cs typeface="Arial"/>
              </a:defRPr>
            </a:lvl4pPr>
            <a:lvl5pPr marL="445500" indent="-135000">
              <a:spcBef>
                <a:spcPts val="188"/>
              </a:spcBef>
              <a:buFont typeface="Arial"/>
              <a:buChar char="•"/>
              <a:defRPr sz="135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911424" y="1482499"/>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Title Placeholder 1">
            <a:extLst>
              <a:ext uri="{FF2B5EF4-FFF2-40B4-BE49-F238E27FC236}">
                <a16:creationId xmlns:a16="http://schemas.microsoft.com/office/drawing/2014/main" id="{2F777E19-EBE2-4E87-B507-4FB48D7D8E3D}"/>
              </a:ext>
            </a:extLst>
          </p:cNvPr>
          <p:cNvSpPr>
            <a:spLocks noGrp="1"/>
          </p:cNvSpPr>
          <p:nvPr>
            <p:ph type="title"/>
          </p:nvPr>
        </p:nvSpPr>
        <p:spPr>
          <a:xfrm>
            <a:off x="551384" y="341784"/>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3867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97575E76-F89F-4F13-BF7E-95E66D29212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977297" y="1412777"/>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91C47728-BB3F-4B12-8FF1-7A1EEFB7F214}"/>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0896268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6" y="-191887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9085906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6_Title Slide">
    <p:bg>
      <p:bgPr>
        <a:solidFill>
          <a:schemeClr val="accent6"/>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6" y="-191887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chemeClr val="accent3"/>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017650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Tree>
    <p:extLst>
      <p:ext uri="{BB962C8B-B14F-4D97-AF65-F5344CB8AC3E}">
        <p14:creationId xmlns:p14="http://schemas.microsoft.com/office/powerpoint/2010/main" val="1920751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157574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1672177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856858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5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6810876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dirty="0"/>
              <a:t>Click icon to add picture</a:t>
            </a:r>
            <a:endParaRPr lang="en-US" dirty="0"/>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156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rgbClr val="0C244C"/>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chemeClr val="bg2"/>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5486916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6912247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userDrawn="1"/>
        </p:nvSpPr>
        <p:spPr>
          <a:xfrm>
            <a:off x="0" y="0"/>
            <a:ext cx="5063760"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36912247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4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337452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675575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2478623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6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2158125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1644695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7655526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390218"/>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624109"/>
            <a:ext cx="6087237" cy="533388"/>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33765015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3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5128532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D86075"/>
                </a:solidFill>
              </a:rPr>
              <a:t>Click to edit Master title style</a:t>
            </a:r>
            <a:endParaRPr lang="en-US" dirty="0">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175800516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551384" y="250402"/>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057447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0C244C"/>
                </a:solidFill>
              </a:rPr>
              <a:t>Click to edit Master title style</a:t>
            </a:r>
            <a:endParaRPr lang="en-US" dirty="0">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0C244C"/>
                </a:solidFill>
              </a:rPr>
              <a:t>Click to edit Master title style</a:t>
            </a:r>
            <a:endParaRPr lang="en-US" dirty="0">
              <a:solidFill>
                <a:srgbClr val="0C244C"/>
              </a:solidFill>
            </a:endParaRPr>
          </a:p>
        </p:txBody>
      </p:sp>
    </p:spTree>
    <p:extLst>
      <p:ext uri="{BB962C8B-B14F-4D97-AF65-F5344CB8AC3E}">
        <p14:creationId xmlns:p14="http://schemas.microsoft.com/office/powerpoint/2010/main" val="26951213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63B1A4"/>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45952"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67193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3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chemeClr val="tx2"/>
                </a:solidFill>
                <a:latin typeface="Arial"/>
                <a:cs typeface="Arial"/>
              </a:defRPr>
            </a:lvl1pPr>
            <a:lvl2pPr marL="0" indent="0">
              <a:spcBef>
                <a:spcPts val="188"/>
              </a:spcBef>
              <a:buFontTx/>
              <a:buNone/>
              <a:defRPr sz="2000" cap="all">
                <a:solidFill>
                  <a:schemeClr val="tx2"/>
                </a:solidFill>
                <a:latin typeface="Arial"/>
                <a:cs typeface="Arial"/>
              </a:defRPr>
            </a:lvl2pPr>
            <a:lvl3pPr marL="0" indent="-135000">
              <a:spcBef>
                <a:spcPts val="188"/>
              </a:spcBef>
              <a:buFont typeface="Arial"/>
              <a:buChar char="•"/>
              <a:defRPr sz="2000">
                <a:solidFill>
                  <a:schemeClr val="tx2"/>
                </a:solidFill>
                <a:latin typeface="Arial"/>
                <a:cs typeface="Arial"/>
              </a:defRPr>
            </a:lvl3pPr>
            <a:lvl4pPr marL="324000" indent="-171450">
              <a:spcBef>
                <a:spcPts val="188"/>
              </a:spcBef>
              <a:buFont typeface="Arial"/>
              <a:buChar char="•"/>
              <a:defRPr sz="2000">
                <a:solidFill>
                  <a:schemeClr val="tx2"/>
                </a:solidFill>
                <a:latin typeface="Arial"/>
                <a:cs typeface="Arial"/>
              </a:defRPr>
            </a:lvl4pPr>
            <a:lvl5pPr marL="445500" indent="-135000">
              <a:spcBef>
                <a:spcPts val="188"/>
              </a:spcBef>
              <a:buFont typeface="Arial"/>
              <a:buChar char="•"/>
              <a:defRPr sz="2000">
                <a:solidFill>
                  <a:schemeClr val="tx2"/>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0"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328166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243062"/>
            <a:ext cx="10801200" cy="792088"/>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658302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652231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dirty="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dirty="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dirty="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dirty="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dirty="0"/>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dirty="0"/>
              <a:t>Click icon to add picture</a:t>
            </a:r>
            <a:endParaRPr lang="en-US" dirty="0"/>
          </a:p>
        </p:txBody>
      </p:sp>
    </p:spTree>
    <p:extLst>
      <p:ext uri="{BB962C8B-B14F-4D97-AF65-F5344CB8AC3E}">
        <p14:creationId xmlns:p14="http://schemas.microsoft.com/office/powerpoint/2010/main" val="34520842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875176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4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90872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669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052736"/>
            <a:ext cx="11127797" cy="489654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890675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0"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358273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796287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3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8149558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243160"/>
            <a:ext cx="10801200" cy="792088"/>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1650798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3" y="0"/>
            <a:ext cx="11705550"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5239615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4" y="0"/>
            <a:ext cx="11705553"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335360" y="235572"/>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991866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242728"/>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070183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00" dirty="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94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48518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dirty="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dirty="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dirty="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dirty="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dirty="0"/>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dirty="0"/>
              <a:t>Click icon to add picture</a:t>
            </a:r>
            <a:endParaRPr lang="en-US" dirty="0"/>
          </a:p>
        </p:txBody>
      </p:sp>
    </p:spTree>
    <p:extLst>
      <p:ext uri="{BB962C8B-B14F-4D97-AF65-F5344CB8AC3E}">
        <p14:creationId xmlns:p14="http://schemas.microsoft.com/office/powerpoint/2010/main" val="5814734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dirty="0"/>
              <a:t>Click icon to add picture</a:t>
            </a:r>
            <a:endParaRPr lang="en-US" dirty="0"/>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7275727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5" y="0"/>
            <a:ext cx="6096004"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238336"/>
            <a:ext cx="4667961"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2" name="Round Diagonal Corner Rectangle 9">
            <a:extLst>
              <a:ext uri="{FF2B5EF4-FFF2-40B4-BE49-F238E27FC236}">
                <a16:creationId xmlns:a16="http://schemas.microsoft.com/office/drawing/2014/main" id="{CB7425EA-F233-761F-859B-76F4A18A738E}"/>
              </a:ext>
            </a:extLst>
          </p:cNvPr>
          <p:cNvSpPr/>
          <p:nvPr userDrawn="1"/>
        </p:nvSpPr>
        <p:spPr>
          <a:xfrm flipH="1">
            <a:off x="6095996" y="0"/>
            <a:ext cx="6096004"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Tree>
    <p:extLst>
      <p:ext uri="{BB962C8B-B14F-4D97-AF65-F5344CB8AC3E}">
        <p14:creationId xmlns:p14="http://schemas.microsoft.com/office/powerpoint/2010/main" val="372757274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7" y="350908"/>
            <a:ext cx="10732778" cy="581303"/>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714209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455711"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165380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455711" y="343728"/>
            <a:ext cx="10732778" cy="581303"/>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274349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7"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282736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4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541231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dirty="0"/>
              <a:t>Click icon to add picture</a:t>
            </a: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719403" y="413792"/>
            <a:ext cx="7872875"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GB"/>
              <a:t>Click to edit Master title style</a:t>
            </a:r>
            <a:endParaRPr lang="en-US"/>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579905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7384"/>
            <a:ext cx="12192000" cy="6336704"/>
          </a:xfrm>
          <a:prstGeom prst="rect">
            <a:avLst/>
          </a:prstGeom>
          <a:solidFill>
            <a:schemeClr val="bg1">
              <a:lumMod val="85000"/>
            </a:schemeClr>
          </a:solidFill>
        </p:spPr>
        <p:txBody>
          <a:bodyPr/>
          <a:lstStyle>
            <a:lvl1pPr marL="0" indent="0">
              <a:buNone/>
              <a:defRPr sz="788">
                <a:latin typeface="Arial"/>
                <a:cs typeface="Arial"/>
              </a:defRPr>
            </a:lvl1pPr>
          </a:lstStyle>
          <a:p>
            <a:r>
              <a:rPr lang="en-GB" dirty="0"/>
              <a:t>Click icon to add picture</a:t>
            </a:r>
            <a:endParaRPr lang="en-US" dirty="0"/>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251736" y="1336494"/>
            <a:ext cx="4071888" cy="4944532"/>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127448" y="2118083"/>
            <a:ext cx="4128459" cy="2952328"/>
          </a:xfrm>
          <a:prstGeom prst="rect">
            <a:avLst/>
          </a:prstGeom>
        </p:spPr>
        <p:txBody>
          <a:bodyPr>
            <a:noAutofit/>
          </a:bodyPr>
          <a:lstStyle>
            <a:lvl1pPr marL="0" indent="0" algn="l">
              <a:buFontTx/>
              <a:buNone/>
              <a:defRPr sz="2000" b="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42218406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326709"/>
          </a:xfrm>
          <a:prstGeom prst="rect">
            <a:avLst/>
          </a:prstGeom>
          <a:solidFill>
            <a:schemeClr val="bg1">
              <a:lumMod val="85000"/>
            </a:schemeClr>
          </a:solidFill>
        </p:spPr>
        <p:txBody>
          <a:bodyPr/>
          <a:lstStyle>
            <a:lvl1pPr marL="0" indent="0">
              <a:buNone/>
              <a:defRPr sz="788">
                <a:latin typeface="Arial"/>
                <a:cs typeface="Arial"/>
              </a:defRPr>
            </a:lvl1pPr>
          </a:lstStyle>
          <a:p>
            <a:r>
              <a:rPr lang="en-GB" dirty="0"/>
              <a:t>Click icon to add picture</a:t>
            </a: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939710" y="1346621"/>
            <a:ext cx="4071888" cy="4944532"/>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911425" y="2348880"/>
            <a:ext cx="4128459" cy="3024336"/>
          </a:xfrm>
          <a:prstGeom prst="rect">
            <a:avLst/>
          </a:prstGeom>
        </p:spPr>
        <p:txBody>
          <a:bodyPr>
            <a:noAutofit/>
          </a:bodyPr>
          <a:lstStyle>
            <a:lvl1pPr marL="0" indent="0" algn="l">
              <a:buFontTx/>
              <a:buNone/>
              <a:defRPr sz="2000" b="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2750629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dirty="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dirty="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dirty="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dirty="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dirty="0"/>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dirty="0"/>
              <a:t>Click icon to add picture</a:t>
            </a:r>
            <a:endParaRPr lang="en-US" dirty="0"/>
          </a:p>
        </p:txBody>
      </p:sp>
    </p:spTree>
    <p:extLst>
      <p:ext uri="{BB962C8B-B14F-4D97-AF65-F5344CB8AC3E}">
        <p14:creationId xmlns:p14="http://schemas.microsoft.com/office/powerpoint/2010/main" val="111022069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3623735" y="2004538"/>
            <a:ext cx="4944532" cy="2648599"/>
          </a:xfrm>
          <a:prstGeom prst="rect">
            <a:avLst/>
          </a:prstGeom>
        </p:spPr>
        <p:txBody>
          <a:bodyPr>
            <a:noAutofit/>
          </a:bodyPr>
          <a:lstStyle>
            <a:lvl1pPr marL="0" indent="0" algn="l">
              <a:buFontTx/>
              <a:buNone/>
              <a:defRPr sz="2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05376182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dirty="0">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dirty="0"/>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rgbClr val="762000"/>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dirty="0">
                <a:solidFill>
                  <a:srgbClr val="762000"/>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rgbClr val="762000"/>
          </a:solidFill>
          <a:ln w="9525" cap="flat">
            <a:noFill/>
            <a:prstDash val="solid"/>
            <a:miter/>
          </a:ln>
        </p:spPr>
        <p:txBody>
          <a:bodyPr rtlCol="0" anchor="ctr"/>
          <a:lstStyle/>
          <a:p>
            <a:endParaRPr lang="en-AU" dirty="0"/>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duotone>
              <a:prstClr val="black"/>
              <a:srgbClr val="762000">
                <a:tint val="45000"/>
                <a:satMod val="400000"/>
              </a:srgbClr>
            </a:duotone>
          </a:blip>
          <a:stretch>
            <a:fillRect/>
          </a:stretch>
        </p:blipFill>
        <p:spPr>
          <a:xfrm>
            <a:off x="4637750" y="3176081"/>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CE77E450-353B-4865-B8C6-9B969320BD3D}"/>
              </a:ext>
            </a:extLst>
          </p:cNvPr>
          <p:cNvSpPr/>
          <p:nvPr userDrawn="1"/>
        </p:nvSpPr>
        <p:spPr>
          <a:xfrm>
            <a:off x="0" y="0"/>
            <a:ext cx="12190552" cy="6855696"/>
          </a:xfrm>
          <a:custGeom>
            <a:avLst/>
            <a:gdLst/>
            <a:ahLst/>
            <a:cxnLst/>
            <a:rect l="l" t="t" r="r" b="b"/>
            <a:pathLst>
              <a:path w="10692130" h="7560309">
                <a:moveTo>
                  <a:pt x="0" y="7560005"/>
                </a:moveTo>
                <a:lnTo>
                  <a:pt x="10692003" y="7560005"/>
                </a:lnTo>
                <a:lnTo>
                  <a:pt x="10692003" y="0"/>
                </a:lnTo>
                <a:lnTo>
                  <a:pt x="0" y="0"/>
                </a:lnTo>
                <a:lnTo>
                  <a:pt x="0" y="7560005"/>
                </a:lnTo>
                <a:close/>
              </a:path>
            </a:pathLst>
          </a:custGeom>
          <a:solidFill>
            <a:srgbClr val="418FDE"/>
          </a:solidFill>
        </p:spPr>
        <p:txBody>
          <a:bodyPr wrap="square" lIns="0" tIns="0" rIns="0" bIns="0" rtlCol="0"/>
          <a:lstStyle/>
          <a:p>
            <a:r>
              <a:rPr lang="en-US" sz="1632" dirty="0"/>
              <a:t> </a:t>
            </a:r>
            <a:endParaRPr sz="1632" dirty="0"/>
          </a:p>
        </p:txBody>
      </p:sp>
      <p:sp>
        <p:nvSpPr>
          <p:cNvPr id="2" name="object 5">
            <a:extLst>
              <a:ext uri="{FF2B5EF4-FFF2-40B4-BE49-F238E27FC236}">
                <a16:creationId xmlns:a16="http://schemas.microsoft.com/office/drawing/2014/main" id="{24A17A68-3337-4FE2-93BE-9F7C3909AFB5}"/>
              </a:ext>
            </a:extLst>
          </p:cNvPr>
          <p:cNvSpPr/>
          <p:nvPr userDrawn="1"/>
        </p:nvSpPr>
        <p:spPr>
          <a:xfrm flipV="1">
            <a:off x="4553900" y="3905779"/>
            <a:ext cx="3084200" cy="41458"/>
          </a:xfrm>
          <a:custGeom>
            <a:avLst/>
            <a:gdLst/>
            <a:ahLst/>
            <a:cxnLst/>
            <a:rect l="l" t="t" r="r" b="b"/>
            <a:pathLst>
              <a:path w="1287145">
                <a:moveTo>
                  <a:pt x="0" y="0"/>
                </a:moveTo>
                <a:lnTo>
                  <a:pt x="1287005" y="0"/>
                </a:lnTo>
              </a:path>
            </a:pathLst>
          </a:custGeom>
          <a:ln w="76200">
            <a:solidFill>
              <a:srgbClr val="144372"/>
            </a:solidFill>
          </a:ln>
        </p:spPr>
        <p:txBody>
          <a:bodyPr wrap="square" lIns="0" tIns="0" rIns="0" bIns="0" rtlCol="0"/>
          <a:lstStyle/>
          <a:p>
            <a:endParaRPr sz="1632" dirty="0"/>
          </a:p>
        </p:txBody>
      </p:sp>
      <p:pic>
        <p:nvPicPr>
          <p:cNvPr id="3" name="Graphic 2">
            <a:extLst>
              <a:ext uri="{FF2B5EF4-FFF2-40B4-BE49-F238E27FC236}">
                <a16:creationId xmlns:a16="http://schemas.microsoft.com/office/drawing/2014/main" id="{BFFE4DD1-1597-480C-A5EA-F00EDC14232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75946" y="552472"/>
            <a:ext cx="1238662" cy="1218485"/>
          </a:xfrm>
          <a:prstGeom prst="rect">
            <a:avLst/>
          </a:prstGeom>
        </p:spPr>
      </p:pic>
      <p:sp>
        <p:nvSpPr>
          <p:cNvPr id="8" name="Text Placeholder 7">
            <a:extLst>
              <a:ext uri="{FF2B5EF4-FFF2-40B4-BE49-F238E27FC236}">
                <a16:creationId xmlns:a16="http://schemas.microsoft.com/office/drawing/2014/main" id="{1C312CC6-040B-4799-A0C5-746AB65D25E2}"/>
              </a:ext>
            </a:extLst>
          </p:cNvPr>
          <p:cNvSpPr>
            <a:spLocks noGrp="1"/>
          </p:cNvSpPr>
          <p:nvPr>
            <p:ph type="body" sz="quarter" idx="10" hasCustomPrompt="1"/>
          </p:nvPr>
        </p:nvSpPr>
        <p:spPr>
          <a:xfrm>
            <a:off x="1665178" y="2012486"/>
            <a:ext cx="8644447" cy="1278317"/>
          </a:xfrm>
          <a:prstGeom prst="rect">
            <a:avLst/>
          </a:prstGeom>
        </p:spPr>
        <p:txBody>
          <a:bodyPr/>
          <a:lstStyle>
            <a:lvl1pPr algn="ctr">
              <a:defRPr sz="3627" b="1">
                <a:solidFill>
                  <a:schemeClr val="bg1"/>
                </a:solidFill>
                <a:latin typeface="Roboto Slab" pitchFamily="2" charset="0"/>
                <a:ea typeface="Roboto Slab" pitchFamily="2" charset="0"/>
              </a:defRPr>
            </a:lvl1pPr>
            <a:lvl2pPr>
              <a:defRPr sz="4897">
                <a:latin typeface="Roboto Slab" pitchFamily="2" charset="0"/>
                <a:ea typeface="Roboto Slab" pitchFamily="2" charset="0"/>
              </a:defRPr>
            </a:lvl2pPr>
            <a:lvl3pPr>
              <a:defRPr sz="4897">
                <a:latin typeface="Roboto Slab" pitchFamily="2" charset="0"/>
                <a:ea typeface="Roboto Slab" pitchFamily="2" charset="0"/>
              </a:defRPr>
            </a:lvl3pPr>
            <a:lvl4pPr>
              <a:defRPr sz="4897">
                <a:latin typeface="Roboto Slab" pitchFamily="2" charset="0"/>
                <a:ea typeface="Roboto Slab" pitchFamily="2" charset="0"/>
              </a:defRPr>
            </a:lvl4pPr>
            <a:lvl5pPr>
              <a:defRPr sz="4897">
                <a:latin typeface="Roboto Slab" pitchFamily="2" charset="0"/>
                <a:ea typeface="Roboto Slab" pitchFamily="2" charset="0"/>
              </a:defRPr>
            </a:lvl5pPr>
          </a:lstStyle>
          <a:p>
            <a:pPr lvl="0"/>
            <a:r>
              <a:rPr lang="en-US"/>
              <a:t>TITLE OF YOUR </a:t>
            </a:r>
          </a:p>
          <a:p>
            <a:pPr lvl="0"/>
            <a:r>
              <a:rPr lang="en-US"/>
              <a:t>PRESENTATION</a:t>
            </a:r>
          </a:p>
        </p:txBody>
      </p:sp>
      <p:sp>
        <p:nvSpPr>
          <p:cNvPr id="10" name="Text Placeholder 9">
            <a:extLst>
              <a:ext uri="{FF2B5EF4-FFF2-40B4-BE49-F238E27FC236}">
                <a16:creationId xmlns:a16="http://schemas.microsoft.com/office/drawing/2014/main" id="{B30F6994-9E7D-4E39-AB1E-C0C614579AFC}"/>
              </a:ext>
            </a:extLst>
          </p:cNvPr>
          <p:cNvSpPr>
            <a:spLocks noGrp="1"/>
          </p:cNvSpPr>
          <p:nvPr>
            <p:ph type="body" sz="quarter" idx="11" hasCustomPrompt="1"/>
          </p:nvPr>
        </p:nvSpPr>
        <p:spPr>
          <a:xfrm>
            <a:off x="2577406" y="4396376"/>
            <a:ext cx="6993748" cy="1278317"/>
          </a:xfrm>
          <a:prstGeom prst="rect">
            <a:avLst/>
          </a:prstGeom>
        </p:spPr>
        <p:txBody>
          <a:bodyPr/>
          <a:lstStyle>
            <a:lvl1pPr algn="ctr">
              <a:defRPr>
                <a:solidFill>
                  <a:schemeClr val="bg1"/>
                </a:solidFill>
                <a:latin typeface="Roboto" panose="02000000000000000000" pitchFamily="2" charset="0"/>
                <a:ea typeface="Roboto" panose="02000000000000000000" pitchFamily="2" charset="0"/>
              </a:defRPr>
            </a:lvl1pPr>
            <a:lvl2pPr>
              <a:defRPr>
                <a:solidFill>
                  <a:schemeClr val="bg1"/>
                </a:solidFill>
                <a:latin typeface="Roboto" panose="02000000000000000000" pitchFamily="2" charset="0"/>
                <a:ea typeface="Roboto" panose="02000000000000000000" pitchFamily="2" charset="0"/>
              </a:defRPr>
            </a:lvl2pPr>
            <a:lvl3pPr>
              <a:defRPr>
                <a:solidFill>
                  <a:schemeClr val="bg1"/>
                </a:solidFill>
                <a:latin typeface="Roboto" panose="02000000000000000000" pitchFamily="2" charset="0"/>
                <a:ea typeface="Roboto" panose="02000000000000000000" pitchFamily="2" charset="0"/>
              </a:defRPr>
            </a:lvl3pPr>
            <a:lvl4pPr>
              <a:defRPr>
                <a:solidFill>
                  <a:schemeClr val="bg1"/>
                </a:solidFill>
                <a:latin typeface="Roboto" panose="02000000000000000000" pitchFamily="2" charset="0"/>
                <a:ea typeface="Roboto" panose="02000000000000000000" pitchFamily="2" charset="0"/>
              </a:defRPr>
            </a:lvl4pPr>
            <a:lvl5pPr>
              <a:defRPr>
                <a:solidFill>
                  <a:schemeClr val="bg1"/>
                </a:solidFill>
                <a:latin typeface="Roboto" panose="02000000000000000000" pitchFamily="2" charset="0"/>
                <a:ea typeface="Roboto" panose="02000000000000000000" pitchFamily="2" charset="0"/>
              </a:defRPr>
            </a:lvl5pPr>
          </a:lstStyle>
          <a:p>
            <a:pPr lvl="0"/>
            <a:r>
              <a:rPr lang="en-US"/>
              <a:t>This is the subtitle or the extra information</a:t>
            </a:r>
          </a:p>
          <a:p>
            <a:pPr lvl="0"/>
            <a:r>
              <a:rPr lang="en-US"/>
              <a:t>like name or contact</a:t>
            </a:r>
          </a:p>
        </p:txBody>
      </p:sp>
    </p:spTree>
    <p:extLst>
      <p:ext uri="{BB962C8B-B14F-4D97-AF65-F5344CB8AC3E}">
        <p14:creationId xmlns:p14="http://schemas.microsoft.com/office/powerpoint/2010/main" val="27951544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81515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E0239-F937-4298-9C56-08A07988F6F5}"/>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134D1EC-27EA-4DE2-A416-97E21AEE8FF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8C7A03B-918E-47B8-8EE3-193D1E9B4F7D}"/>
              </a:ext>
            </a:extLst>
          </p:cNvPr>
          <p:cNvSpPr>
            <a:spLocks noGrp="1"/>
          </p:cNvSpPr>
          <p:nvPr>
            <p:ph type="dt" sz="half" idx="10"/>
          </p:nvPr>
        </p:nvSpPr>
        <p:spPr/>
        <p:txBody>
          <a:bodyPr/>
          <a:lstStyle/>
          <a:p>
            <a:fld id="{63A6A639-C0A9-4003-92E5-98FCEA38F8A3}" type="datetimeFigureOut">
              <a:rPr lang="en-AU" smtClean="0"/>
              <a:t>14/04/2025</a:t>
            </a:fld>
            <a:endParaRPr lang="en-AU" dirty="0"/>
          </a:p>
        </p:txBody>
      </p:sp>
      <p:sp>
        <p:nvSpPr>
          <p:cNvPr id="5" name="Footer Placeholder 4">
            <a:extLst>
              <a:ext uri="{FF2B5EF4-FFF2-40B4-BE49-F238E27FC236}">
                <a16:creationId xmlns:a16="http://schemas.microsoft.com/office/drawing/2014/main" id="{4C21AF5D-0B15-4AFA-B438-20E200F04E24}"/>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389CDCBF-4660-4057-98BE-DA7DCEA80575}"/>
              </a:ext>
            </a:extLst>
          </p:cNvPr>
          <p:cNvSpPr>
            <a:spLocks noGrp="1"/>
          </p:cNvSpPr>
          <p:nvPr>
            <p:ph type="sldNum" sz="quarter" idx="12"/>
          </p:nvPr>
        </p:nvSpPr>
        <p:spPr/>
        <p:txBody>
          <a:bodyPr/>
          <a:lstStyle/>
          <a:p>
            <a:fld id="{9BB1D9BE-1158-41A8-8A5F-D61EB3368FBB}" type="slidenum">
              <a:rPr lang="en-AU" smtClean="0"/>
              <a:t>‹#›</a:t>
            </a:fld>
            <a:endParaRPr lang="en-AU" dirty="0"/>
          </a:p>
        </p:txBody>
      </p:sp>
    </p:spTree>
    <p:extLst>
      <p:ext uri="{BB962C8B-B14F-4D97-AF65-F5344CB8AC3E}">
        <p14:creationId xmlns:p14="http://schemas.microsoft.com/office/powerpoint/2010/main" val="413480267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D80BD-9FC0-4715-A181-18B7312416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2C71F479-4625-43A3-AACB-70932216E1C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F94EDB97-4F63-4F87-80DA-5F2FF157EB51}"/>
              </a:ext>
            </a:extLst>
          </p:cNvPr>
          <p:cNvSpPr>
            <a:spLocks noGrp="1"/>
          </p:cNvSpPr>
          <p:nvPr>
            <p:ph type="dt" sz="half" idx="10"/>
          </p:nvPr>
        </p:nvSpPr>
        <p:spPr/>
        <p:txBody>
          <a:bodyPr/>
          <a:lstStyle/>
          <a:p>
            <a:fld id="{63A6A639-C0A9-4003-92E5-98FCEA38F8A3}" type="datetimeFigureOut">
              <a:rPr lang="en-AU" smtClean="0"/>
              <a:t>14/04/2025</a:t>
            </a:fld>
            <a:endParaRPr lang="en-AU" dirty="0"/>
          </a:p>
        </p:txBody>
      </p:sp>
      <p:sp>
        <p:nvSpPr>
          <p:cNvPr id="5" name="Footer Placeholder 4">
            <a:extLst>
              <a:ext uri="{FF2B5EF4-FFF2-40B4-BE49-F238E27FC236}">
                <a16:creationId xmlns:a16="http://schemas.microsoft.com/office/drawing/2014/main" id="{866D3CB6-D04D-494E-8D00-0B44FFC3B157}"/>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0B1A4742-3268-4E3D-9ED5-2654B7615A9F}"/>
              </a:ext>
            </a:extLst>
          </p:cNvPr>
          <p:cNvSpPr>
            <a:spLocks noGrp="1"/>
          </p:cNvSpPr>
          <p:nvPr>
            <p:ph type="sldNum" sz="quarter" idx="12"/>
          </p:nvPr>
        </p:nvSpPr>
        <p:spPr/>
        <p:txBody>
          <a:bodyPr/>
          <a:lstStyle/>
          <a:p>
            <a:fld id="{9BB1D9BE-1158-41A8-8A5F-D61EB3368FBB}" type="slidenum">
              <a:rPr lang="en-AU" smtClean="0"/>
              <a:t>‹#›</a:t>
            </a:fld>
            <a:endParaRPr lang="en-AU" dirty="0"/>
          </a:p>
        </p:txBody>
      </p:sp>
    </p:spTree>
    <p:extLst>
      <p:ext uri="{BB962C8B-B14F-4D97-AF65-F5344CB8AC3E}">
        <p14:creationId xmlns:p14="http://schemas.microsoft.com/office/powerpoint/2010/main" val="3977778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269981"/>
            <a:ext cx="12192000" cy="7127981"/>
          </a:xfrm>
          <a:custGeom>
            <a:avLst/>
            <a:gdLst/>
            <a:ahLst/>
            <a:cxnLst/>
            <a:rect l="l" t="t" r="r" b="b"/>
            <a:pathLst>
              <a:path w="13004800" h="9753600">
                <a:moveTo>
                  <a:pt x="13004800" y="0"/>
                </a:moveTo>
                <a:lnTo>
                  <a:pt x="0" y="0"/>
                </a:lnTo>
                <a:lnTo>
                  <a:pt x="0" y="9753600"/>
                </a:lnTo>
                <a:lnTo>
                  <a:pt x="13004800" y="9753600"/>
                </a:lnTo>
                <a:lnTo>
                  <a:pt x="13004800" y="0"/>
                </a:lnTo>
                <a:close/>
              </a:path>
            </a:pathLst>
          </a:custGeom>
          <a:solidFill>
            <a:srgbClr val="762000"/>
          </a:solidFill>
        </p:spPr>
        <p:txBody>
          <a:bodyPr wrap="square" lIns="0" tIns="0" rIns="0" bIns="0" rtlCol="0"/>
          <a:lstStyle/>
          <a:p>
            <a:endParaRPr sz="1266" dirty="0"/>
          </a:p>
        </p:txBody>
      </p:sp>
      <p:pic>
        <p:nvPicPr>
          <p:cNvPr id="4" name="Picture 3">
            <a:extLst>
              <a:ext uri="{FF2B5EF4-FFF2-40B4-BE49-F238E27FC236}">
                <a16:creationId xmlns:a16="http://schemas.microsoft.com/office/drawing/2014/main" id="{4176FC47-9FBB-4582-9F94-183889C455E8}"/>
              </a:ext>
            </a:extLst>
          </p:cNvPr>
          <p:cNvPicPr>
            <a:picLocks noChangeAspect="1"/>
          </p:cNvPicPr>
          <p:nvPr userDrawn="1"/>
        </p:nvPicPr>
        <p:blipFill>
          <a:blip r:embed="rId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213533615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45_Title and Content">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6FD4CBE5-4DCB-4A44-BE5E-2607C20751B1}"/>
              </a:ext>
            </a:extLst>
          </p:cNvPr>
          <p:cNvSpPr>
            <a:spLocks noGrp="1"/>
          </p:cNvSpPr>
          <p:nvPr>
            <p:ph type="body" sz="half" idx="2"/>
          </p:nvPr>
        </p:nvSpPr>
        <p:spPr>
          <a:xfrm>
            <a:off x="523875" y="1578054"/>
            <a:ext cx="11144250"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7" name="Title 1">
            <a:extLst>
              <a:ext uri="{FF2B5EF4-FFF2-40B4-BE49-F238E27FC236}">
                <a16:creationId xmlns:a16="http://schemas.microsoft.com/office/drawing/2014/main" id="{D9238096-96B3-B943-89ED-70DA73287C44}"/>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428081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dirty="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dirty="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dirty="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dirty="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dirty="0"/>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dirty="0"/>
              <a:t>Click icon to add picture</a:t>
            </a:r>
            <a:endParaRPr lang="en-US" dirty="0"/>
          </a:p>
        </p:txBody>
      </p:sp>
    </p:spTree>
    <p:extLst>
      <p:ext uri="{BB962C8B-B14F-4D97-AF65-F5344CB8AC3E}">
        <p14:creationId xmlns:p14="http://schemas.microsoft.com/office/powerpoint/2010/main" val="366034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dirty="0"/>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dirty="0"/>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dirty="0"/>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dirty="0"/>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dirty="0"/>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dirty="0"/>
              <a:t>Click icon to add picture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408871" y="3256100"/>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74231507"/>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image" Target="../media/image2.emf"/><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dirty="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81"/>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dirty="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8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819" r:id="rId1"/>
    <p:sldLayoutId id="2147483765" r:id="rId2"/>
    <p:sldLayoutId id="2147483818" r:id="rId3"/>
    <p:sldLayoutId id="2147483766" r:id="rId4"/>
    <p:sldLayoutId id="2147483760" r:id="rId5"/>
    <p:sldLayoutId id="2147483761" r:id="rId6"/>
    <p:sldLayoutId id="2147483762" r:id="rId7"/>
    <p:sldLayoutId id="2147483763" r:id="rId8"/>
    <p:sldLayoutId id="2147483764"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820" r:id="rId18"/>
    <p:sldLayoutId id="2147483775" r:id="rId19"/>
    <p:sldLayoutId id="2147483776" r:id="rId20"/>
    <p:sldLayoutId id="2147483777" r:id="rId21"/>
    <p:sldLayoutId id="2147483778" r:id="rId22"/>
    <p:sldLayoutId id="2147483821" r:id="rId23"/>
    <p:sldLayoutId id="2147483779" r:id="rId24"/>
    <p:sldLayoutId id="2147483780" r:id="rId25"/>
    <p:sldLayoutId id="2147483781" r:id="rId26"/>
    <p:sldLayoutId id="2147483782" r:id="rId27"/>
    <p:sldLayoutId id="2147483822" r:id="rId28"/>
    <p:sldLayoutId id="2147483783" r:id="rId29"/>
    <p:sldLayoutId id="2147483836" r:id="rId30"/>
    <p:sldLayoutId id="2147483784" r:id="rId31"/>
    <p:sldLayoutId id="2147483832" r:id="rId32"/>
    <p:sldLayoutId id="2147483785" r:id="rId33"/>
    <p:sldLayoutId id="2147483786" r:id="rId34"/>
    <p:sldLayoutId id="2147483823" r:id="rId35"/>
    <p:sldLayoutId id="2147483831" r:id="rId36"/>
    <p:sldLayoutId id="2147483787" r:id="rId37"/>
    <p:sldLayoutId id="2147483788" r:id="rId38"/>
    <p:sldLayoutId id="2147483789" r:id="rId39"/>
    <p:sldLayoutId id="2147483790" r:id="rId40"/>
    <p:sldLayoutId id="2147483824" r:id="rId41"/>
    <p:sldLayoutId id="2147483791" r:id="rId42"/>
    <p:sldLayoutId id="2147483792" r:id="rId43"/>
    <p:sldLayoutId id="2147483793" r:id="rId44"/>
    <p:sldLayoutId id="2147483794" r:id="rId45"/>
    <p:sldLayoutId id="2147483795" r:id="rId46"/>
    <p:sldLayoutId id="2147483825" r:id="rId47"/>
    <p:sldLayoutId id="2147483796" r:id="rId48"/>
    <p:sldLayoutId id="2147483797" r:id="rId49"/>
    <p:sldLayoutId id="2147483798" r:id="rId50"/>
    <p:sldLayoutId id="2147483833" r:id="rId51"/>
    <p:sldLayoutId id="2147483799" r:id="rId52"/>
    <p:sldLayoutId id="2147483800" r:id="rId53"/>
    <p:sldLayoutId id="2147483826" r:id="rId54"/>
    <p:sldLayoutId id="2147483801" r:id="rId55"/>
    <p:sldLayoutId id="2147483802" r:id="rId56"/>
    <p:sldLayoutId id="2147483803" r:id="rId57"/>
    <p:sldLayoutId id="2147483804" r:id="rId58"/>
    <p:sldLayoutId id="2147483805" r:id="rId59"/>
    <p:sldLayoutId id="2147483837" r:id="rId60"/>
    <p:sldLayoutId id="2147483827" r:id="rId61"/>
    <p:sldLayoutId id="2147483806" r:id="rId62"/>
    <p:sldLayoutId id="2147483807" r:id="rId63"/>
    <p:sldLayoutId id="2147483808" r:id="rId64"/>
    <p:sldLayoutId id="2147483809" r:id="rId65"/>
    <p:sldLayoutId id="2147483828" r:id="rId66"/>
    <p:sldLayoutId id="2147483810" r:id="rId67"/>
    <p:sldLayoutId id="2147483811" r:id="rId68"/>
    <p:sldLayoutId id="2147483812" r:id="rId69"/>
    <p:sldLayoutId id="2147483813" r:id="rId70"/>
    <p:sldLayoutId id="2147483838" r:id="rId71"/>
    <p:sldLayoutId id="2147483814" r:id="rId72"/>
    <p:sldLayoutId id="2147483815" r:id="rId73"/>
    <p:sldLayoutId id="2147483816" r:id="rId74"/>
    <p:sldLayoutId id="2147483817" r:id="rId75"/>
    <p:sldLayoutId id="2147483829" r:id="rId76"/>
    <p:sldLayoutId id="2147483830" r:id="rId77"/>
    <p:sldLayoutId id="2147483834" r:id="rId78"/>
    <p:sldLayoutId id="2147483835" r:id="rId7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ritas.org.au/resources/school-resources/" TargetMode="External"/><Relationship Id="rId2" Type="http://schemas.openxmlformats.org/officeDocument/2006/relationships/notesSlide" Target="../notesSlides/notesSlide1.xml"/><Relationship Id="rId1" Type="http://schemas.openxmlformats.org/officeDocument/2006/relationships/slideLayout" Target="../slideLayouts/slideLayout54.xml"/><Relationship Id="rId5" Type="http://schemas.openxmlformats.org/officeDocument/2006/relationships/image" Target="../media/image6.png"/><Relationship Id="rId4" Type="http://schemas.openxmlformats.org/officeDocument/2006/relationships/hyperlink" Target="http://www.caritas.org.au/sign-up/educatio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54.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54.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54.xml"/><Relationship Id="rId6" Type="http://schemas.openxmlformats.org/officeDocument/2006/relationships/hyperlink" Target="https://vimeo.com/showcase/8871241/video/771865446" TargetMode="External"/><Relationship Id="rId5" Type="http://schemas.openxmlformats.org/officeDocument/2006/relationships/image" Target="../media/image27.sv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54.xml"/><Relationship Id="rId5" Type="http://schemas.microsoft.com/office/2007/relationships/hdphoto" Target="../media/hdphoto1.wdp"/><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54.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54.xml"/><Relationship Id="rId5" Type="http://schemas.openxmlformats.org/officeDocument/2006/relationships/image" Target="../media/image29.png"/><Relationship Id="rId4" Type="http://schemas.openxmlformats.org/officeDocument/2006/relationships/image" Target="../media/image33.svg"/></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54.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54.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hyperlink" Target="mailto:education@caritas.org.au" TargetMode="External"/><Relationship Id="rId2" Type="http://schemas.openxmlformats.org/officeDocument/2006/relationships/hyperlink" Target="https://www.caritas.org.au/complaints/" TargetMode="External"/><Relationship Id="rId1" Type="http://schemas.openxmlformats.org/officeDocument/2006/relationships/slideLayout" Target="../slideLayouts/slideLayout54.xml"/><Relationship Id="rId5" Type="http://schemas.openxmlformats.org/officeDocument/2006/relationships/image" Target="../media/image8.sv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54.xml"/><Relationship Id="rId5" Type="http://schemas.openxmlformats.org/officeDocument/2006/relationships/hyperlink" Target="https://vimeo.com/299131948" TargetMode="Externa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54.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54.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54.xml"/><Relationship Id="rId4" Type="http://schemas.openxmlformats.org/officeDocument/2006/relationships/image" Target="../media/image43.jpg"/></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54.xml"/><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54.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54.xml"/><Relationship Id="rId6" Type="http://schemas.openxmlformats.org/officeDocument/2006/relationships/hyperlink" Target="https://vimeo.com/659818992" TargetMode="External"/><Relationship Id="rId5" Type="http://schemas.openxmlformats.org/officeDocument/2006/relationships/image" Target="../media/image44.png"/><Relationship Id="rId4" Type="http://schemas.openxmlformats.org/officeDocument/2006/relationships/image" Target="../media/image48.svg"/></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9.xml"/></Relationships>
</file>

<file path=ppt/slides/_rels/slide3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3.xml"/><Relationship Id="rId1" Type="http://schemas.openxmlformats.org/officeDocument/2006/relationships/slideLayout" Target="../slideLayouts/slideLayout54.xml"/><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54.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54.xml"/><Relationship Id="rId6" Type="http://schemas.openxmlformats.org/officeDocument/2006/relationships/image" Target="../media/image51.png"/><Relationship Id="rId5" Type="http://schemas.openxmlformats.org/officeDocument/2006/relationships/hyperlink" Target="https://thesoutherncross.org.au/news/2022/04/07/walking-with-god-program-launched/" TargetMode="External"/><Relationship Id="rId4" Type="http://schemas.openxmlformats.org/officeDocument/2006/relationships/image" Target="../media/image54.svg"/></Relationships>
</file>

<file path=ppt/slides/_rels/slide3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54.xml"/><Relationship Id="rId4" Type="http://schemas.openxmlformats.org/officeDocument/2006/relationships/image" Target="../media/image57.jpeg"/></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54.xml"/><Relationship Id="rId4" Type="http://schemas.openxmlformats.org/officeDocument/2006/relationships/image" Target="../media/image58.png"/></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54.xml"/><Relationship Id="rId4" Type="http://schemas.openxmlformats.org/officeDocument/2006/relationships/image" Target="../media/image59.jpeg"/></Relationships>
</file>

<file path=ppt/slides/_rels/slide3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s://www.caritas.org.au/resources/school-resources/laudato-si-action-goals-prayer" TargetMode="Externa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9.xml"/><Relationship Id="rId1" Type="http://schemas.openxmlformats.org/officeDocument/2006/relationships/slideLayout" Target="../slideLayouts/slideLayout78.xml"/></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8.xml"/><Relationship Id="rId5" Type="http://schemas.openxmlformats.org/officeDocument/2006/relationships/image" Target="../media/image64.png"/><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4.xml"/><Relationship Id="rId1" Type="http://schemas.openxmlformats.org/officeDocument/2006/relationships/video" Target="https://www.youtube.com/embed/o3Lz7dmn1eM?feature=oembed" TargetMode="External"/><Relationship Id="rId5" Type="http://schemas.openxmlformats.org/officeDocument/2006/relationships/image" Target="../media/image19.emf"/><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4.xml"/><Relationship Id="rId1" Type="http://schemas.openxmlformats.org/officeDocument/2006/relationships/video" Target="https://www.youtube.com/embed/_aWppq44r-c?feature=oembed" TargetMode="External"/><Relationship Id="rId5" Type="http://schemas.openxmlformats.org/officeDocument/2006/relationships/image" Target="../media/image19.emf"/><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hyperlink" Target="https://laudatosiactionplatform.org/laudato-si-goals/" TargetMode="External"/><Relationship Id="rId2" Type="http://schemas.openxmlformats.org/officeDocument/2006/relationships/notesSlide" Target="../notesSlides/notesSlide7.xml"/><Relationship Id="rId1" Type="http://schemas.openxmlformats.org/officeDocument/2006/relationships/slideLayout" Target="../slideLayouts/slideLayout54.xml"/><Relationship Id="rId6" Type="http://schemas.openxmlformats.org/officeDocument/2006/relationships/image" Target="../media/image21.png"/><Relationship Id="rId5" Type="http://schemas.openxmlformats.org/officeDocument/2006/relationships/hyperlink" Target="http://www.caritas.org.au/cst-card-set" TargetMode="External"/><Relationship Id="rId4" Type="http://schemas.openxmlformats.org/officeDocument/2006/relationships/hyperlink" Target="https://www.caritas.org.au/resources/school-resources/integral-ecology-framework"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82DF88-0FEE-1BE7-4AB2-1519D401AE02}"/>
              </a:ext>
            </a:extLst>
          </p:cNvPr>
          <p:cNvSpPr>
            <a:spLocks noGrp="1"/>
          </p:cNvSpPr>
          <p:nvPr>
            <p:ph type="body" sz="quarter" idx="10"/>
          </p:nvPr>
        </p:nvSpPr>
        <p:spPr>
          <a:xfrm>
            <a:off x="386591" y="1597823"/>
            <a:ext cx="11261124" cy="4465520"/>
          </a:xfrm>
        </p:spPr>
        <p:txBody>
          <a:bodyPr lIns="91440" tIns="45720" rIns="91440" bIns="45720" anchor="t"/>
          <a:lstStyle/>
          <a:p>
            <a:pPr fontAlgn="base">
              <a:lnSpc>
                <a:spcPct val="114000"/>
              </a:lnSpc>
              <a:spcBef>
                <a:spcPts val="0"/>
              </a:spcBef>
              <a:spcAft>
                <a:spcPts val="600"/>
              </a:spcAft>
            </a:pPr>
            <a:r>
              <a:rPr lang="en-AU" sz="1400" dirty="0">
                <a:ea typeface="Roboto Light"/>
              </a:rPr>
              <a:t>This </a:t>
            </a:r>
            <a:r>
              <a:rPr lang="en-AU" sz="1400" b="1" dirty="0">
                <a:ea typeface="Roboto Light"/>
              </a:rPr>
              <a:t>PowerPoint Presentation</a:t>
            </a:r>
            <a:r>
              <a:rPr lang="en-AU" sz="1400" dirty="0">
                <a:ea typeface="Roboto Light"/>
              </a:rPr>
              <a:t> provides information about the </a:t>
            </a:r>
            <a:r>
              <a:rPr lang="en-AU" sz="1400" i="1" dirty="0">
                <a:ea typeface="Roboto Light"/>
              </a:rPr>
              <a:t>Laudato Si’ </a:t>
            </a:r>
            <a:r>
              <a:rPr lang="en-AU" sz="1400" dirty="0">
                <a:ea typeface="Roboto Light"/>
              </a:rPr>
              <a:t>Goals for teachers to present to their class. Please refer to the ‘Notes’ section of this presentation for additional information and source references. </a:t>
            </a:r>
          </a:p>
          <a:p>
            <a:pPr fontAlgn="base">
              <a:lnSpc>
                <a:spcPct val="114000"/>
              </a:lnSpc>
              <a:spcBef>
                <a:spcPts val="0"/>
              </a:spcBef>
              <a:spcAft>
                <a:spcPts val="600"/>
              </a:spcAft>
            </a:pPr>
            <a:r>
              <a:rPr lang="en-AU" sz="1400" dirty="0">
                <a:ea typeface="Roboto Light"/>
              </a:rPr>
              <a:t>This presentation is designed to be used with the accompanying </a:t>
            </a:r>
            <a:r>
              <a:rPr lang="en-AU" sz="1400" b="1" dirty="0">
                <a:ea typeface="Roboto Light"/>
              </a:rPr>
              <a:t>Teacher’s Notes</a:t>
            </a:r>
            <a:r>
              <a:rPr lang="en-AU" sz="1400" dirty="0">
                <a:ea typeface="Roboto Light"/>
              </a:rPr>
              <a:t> resource and </a:t>
            </a:r>
            <a:r>
              <a:rPr lang="en-AU" sz="1400" b="1" dirty="0">
                <a:ea typeface="Roboto Light"/>
              </a:rPr>
              <a:t>Appendix</a:t>
            </a:r>
            <a:r>
              <a:rPr lang="en-AU" sz="1400" dirty="0">
                <a:ea typeface="Roboto Light"/>
              </a:rPr>
              <a:t>, which help to </a:t>
            </a:r>
            <a:r>
              <a:rPr lang="en-US" sz="1400" dirty="0"/>
              <a:t>further explore each of the Goals. </a:t>
            </a:r>
          </a:p>
          <a:p>
            <a:pPr fontAlgn="base">
              <a:lnSpc>
                <a:spcPct val="114000"/>
              </a:lnSpc>
              <a:spcBef>
                <a:spcPts val="0"/>
              </a:spcBef>
              <a:spcAft>
                <a:spcPts val="600"/>
              </a:spcAft>
            </a:pPr>
            <a:r>
              <a:rPr lang="en-US" sz="1400" dirty="0"/>
              <a:t>The</a:t>
            </a:r>
            <a:r>
              <a:rPr lang="en-US" sz="1400" b="1" dirty="0"/>
              <a:t> Teachers Notes</a:t>
            </a:r>
            <a:r>
              <a:rPr lang="en-US" sz="1400" dirty="0"/>
              <a:t> resource includes reflection questions as well as suggested learning activities for each of the Goals. The </a:t>
            </a:r>
            <a:r>
              <a:rPr lang="en-US" sz="1400" b="1" dirty="0"/>
              <a:t>Appendix</a:t>
            </a:r>
            <a:r>
              <a:rPr lang="en-US" sz="1400" dirty="0"/>
              <a:t> contains full case studies as well as additional supporting worksheets. </a:t>
            </a:r>
            <a:endParaRPr lang="en-AU" sz="1400" b="1" dirty="0">
              <a:ea typeface="Roboto Light"/>
            </a:endParaRPr>
          </a:p>
          <a:p>
            <a:pPr fontAlgn="base">
              <a:lnSpc>
                <a:spcPct val="114000"/>
              </a:lnSpc>
              <a:spcBef>
                <a:spcPts val="0"/>
              </a:spcBef>
              <a:spcAft>
                <a:spcPts val="600"/>
              </a:spcAft>
            </a:pPr>
            <a:r>
              <a:rPr lang="en-AU" sz="1400" dirty="0">
                <a:ea typeface="Roboto Light"/>
              </a:rPr>
              <a:t>It is our hope that you will use these slides in a way that best suits your purposes. As such, the slides are editable so that the content is flexible for you to adapt to your needs. If you do edit this presentation, please ensure content and photos from this resource remain with the appropriate credit to Caritas Australia and the photographers. </a:t>
            </a:r>
            <a:r>
              <a:rPr lang="en-US" sz="1400" dirty="0">
                <a:ea typeface="Roboto Light"/>
              </a:rPr>
              <a:t>​</a:t>
            </a:r>
            <a:endParaRPr lang="en-US" sz="1400" b="1" dirty="0">
              <a:ea typeface="Roboto Medium"/>
            </a:endParaRPr>
          </a:p>
          <a:p>
            <a:pPr marL="0" indent="0">
              <a:lnSpc>
                <a:spcPct val="114000"/>
              </a:lnSpc>
              <a:spcBef>
                <a:spcPts val="0"/>
              </a:spcBef>
              <a:spcAft>
                <a:spcPts val="600"/>
              </a:spcAft>
              <a:buNone/>
            </a:pPr>
            <a:r>
              <a:rPr lang="en-AU" sz="1400" kern="0" dirty="0">
                <a:ea typeface="Roboto Light"/>
              </a:rPr>
              <a:t>For more school resources, please visit: </a:t>
            </a:r>
            <a:r>
              <a:rPr lang="en-AU" sz="1400" kern="0" dirty="0">
                <a:ea typeface="Roboto Light"/>
                <a:hlinkClick r:id="rId3"/>
              </a:rPr>
              <a:t>caritas.org.au/resources/school-resources/</a:t>
            </a:r>
            <a:endParaRPr lang="en-AU" sz="1400" b="1" kern="0" dirty="0">
              <a:ea typeface="Roboto Light"/>
            </a:endParaRPr>
          </a:p>
          <a:p>
            <a:pPr marL="0" indent="0">
              <a:lnSpc>
                <a:spcPct val="114000"/>
              </a:lnSpc>
              <a:spcBef>
                <a:spcPts val="0"/>
              </a:spcBef>
              <a:spcAft>
                <a:spcPts val="600"/>
              </a:spcAft>
              <a:buNone/>
              <a:defRPr/>
            </a:pPr>
            <a:r>
              <a:rPr lang="en-AU" sz="1400" kern="0" dirty="0">
                <a:ea typeface="Roboto Light"/>
              </a:rPr>
              <a:t>Stay up to date with events and resources! Subscribe to </a:t>
            </a:r>
            <a:r>
              <a:rPr lang="en-AU" sz="1400" kern="0" dirty="0">
                <a:ea typeface="Roboto Light"/>
                <a:hlinkClick r:id="rId4"/>
              </a:rPr>
              <a:t>Caritas Australia’s Education e-newsletter</a:t>
            </a:r>
            <a:r>
              <a:rPr lang="en-AU" sz="1400" kern="0" dirty="0">
                <a:ea typeface="Roboto Light"/>
              </a:rPr>
              <a:t> </a:t>
            </a:r>
          </a:p>
          <a:p>
            <a:pPr>
              <a:lnSpc>
                <a:spcPct val="114000"/>
              </a:lnSpc>
            </a:pPr>
            <a:endParaRPr lang="en-AU" sz="1200" dirty="0"/>
          </a:p>
        </p:txBody>
      </p:sp>
      <p:sp>
        <p:nvSpPr>
          <p:cNvPr id="3" name="Title 2">
            <a:extLst>
              <a:ext uri="{FF2B5EF4-FFF2-40B4-BE49-F238E27FC236}">
                <a16:creationId xmlns:a16="http://schemas.microsoft.com/office/drawing/2014/main" id="{9491B753-5A73-F2AE-5C3A-E0B6BB06E493}"/>
              </a:ext>
            </a:extLst>
          </p:cNvPr>
          <p:cNvSpPr>
            <a:spLocks noGrp="1"/>
          </p:cNvSpPr>
          <p:nvPr>
            <p:ph type="title"/>
          </p:nvPr>
        </p:nvSpPr>
        <p:spPr/>
        <p:txBody>
          <a:bodyPr/>
          <a:lstStyle/>
          <a:p>
            <a:r>
              <a:rPr lang="en-AU" dirty="0"/>
              <a:t>Information FOR TEACHERS</a:t>
            </a:r>
          </a:p>
        </p:txBody>
      </p:sp>
      <p:pic>
        <p:nvPicPr>
          <p:cNvPr id="4" name="Picture 3">
            <a:extLst>
              <a:ext uri="{FF2B5EF4-FFF2-40B4-BE49-F238E27FC236}">
                <a16:creationId xmlns:a16="http://schemas.microsoft.com/office/drawing/2014/main" id="{A2C10A4C-0515-4A00-A3C5-E7CCE3D8B43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2491" y="5200613"/>
            <a:ext cx="8232751" cy="1024765"/>
          </a:xfrm>
          <a:prstGeom prst="rect">
            <a:avLst/>
          </a:prstGeom>
        </p:spPr>
      </p:pic>
      <p:sp>
        <p:nvSpPr>
          <p:cNvPr id="5" name="TextBox 4">
            <a:extLst>
              <a:ext uri="{FF2B5EF4-FFF2-40B4-BE49-F238E27FC236}">
                <a16:creationId xmlns:a16="http://schemas.microsoft.com/office/drawing/2014/main" id="{3B6C1985-2F00-4282-AA55-FC001C812ABF}"/>
              </a:ext>
            </a:extLst>
          </p:cNvPr>
          <p:cNvSpPr txBox="1"/>
          <p:nvPr/>
        </p:nvSpPr>
        <p:spPr>
          <a:xfrm>
            <a:off x="386591" y="6368716"/>
            <a:ext cx="4008946" cy="276999"/>
          </a:xfrm>
          <a:prstGeom prst="rect">
            <a:avLst/>
          </a:prstGeom>
          <a:noFill/>
        </p:spPr>
        <p:txBody>
          <a:bodyPr wrap="square" rtlCol="0">
            <a:spAutoFit/>
          </a:bodyPr>
          <a:lstStyle/>
          <a:p>
            <a:r>
              <a:rPr lang="en-AU" sz="1200" dirty="0">
                <a:solidFill>
                  <a:schemeClr val="bg1"/>
                </a:solidFill>
              </a:rPr>
              <a:t>Updated May 2023</a:t>
            </a:r>
          </a:p>
        </p:txBody>
      </p:sp>
    </p:spTree>
    <p:extLst>
      <p:ext uri="{BB962C8B-B14F-4D97-AF65-F5344CB8AC3E}">
        <p14:creationId xmlns:p14="http://schemas.microsoft.com/office/powerpoint/2010/main" val="1426873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D4711FD-E0E8-02C6-CBE6-09BA538F2AAB}"/>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rtl="0" fontAlgn="base">
              <a:lnSpc>
                <a:spcPct val="120000"/>
              </a:lnSpc>
            </a:pPr>
            <a:r>
              <a:rPr lang="en-AU" sz="2400" b="1" dirty="0">
                <a:solidFill>
                  <a:srgbClr val="D86075"/>
                </a:solidFill>
                <a:effectLst/>
                <a:latin typeface="Arial"/>
                <a:ea typeface="Roboto Medium"/>
                <a:cs typeface="Roboto Medium"/>
              </a:rPr>
              <a:t>To regenerate the </a:t>
            </a:r>
            <a:r>
              <a:rPr lang="en-AU" sz="2400" b="1" dirty="0">
                <a:solidFill>
                  <a:srgbClr val="D86075"/>
                </a:solidFill>
                <a:latin typeface="Arial"/>
                <a:ea typeface="Roboto Medium"/>
                <a:cs typeface="Roboto Medium"/>
              </a:rPr>
              <a:t>e</a:t>
            </a:r>
            <a:r>
              <a:rPr lang="en-AU" sz="2400" b="1" dirty="0">
                <a:solidFill>
                  <a:srgbClr val="D86075"/>
                </a:solidFill>
                <a:effectLst/>
                <a:latin typeface="Arial"/>
                <a:ea typeface="Roboto Medium"/>
                <a:cs typeface="Roboto Medium"/>
              </a:rPr>
              <a:t>arth and care for God’s creation </a:t>
            </a:r>
          </a:p>
        </p:txBody>
      </p:sp>
      <p:sp>
        <p:nvSpPr>
          <p:cNvPr id="15" name="TextBox 14">
            <a:extLst>
              <a:ext uri="{FF2B5EF4-FFF2-40B4-BE49-F238E27FC236}">
                <a16:creationId xmlns:a16="http://schemas.microsoft.com/office/drawing/2014/main" id="{4FFB2A08-691B-47F4-8314-4B9A545D6644}"/>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1: Response to the Cry of the Earth</a:t>
            </a:r>
          </a:p>
        </p:txBody>
      </p:sp>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55476" y="2404252"/>
            <a:ext cx="7748621"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The Response to the Cry of the Earth asks us to protect our common home for the good of everyone.</a:t>
            </a:r>
          </a:p>
          <a:p>
            <a:pPr fontAlgn="base">
              <a:lnSpc>
                <a:spcPct val="110000"/>
              </a:lnSpc>
              <a:spcBef>
                <a:spcPts val="0"/>
              </a:spcBef>
              <a:spcAft>
                <a:spcPts val="1200"/>
              </a:spcAft>
            </a:pPr>
            <a:r>
              <a:rPr lang="en-AU" sz="2400" dirty="0">
                <a:ea typeface="Roboto Light"/>
                <a:cs typeface="Roboto Light"/>
              </a:rPr>
              <a:t>It reminds us that by caring for the environment, we are also caring for and protecting the livelihoods of our global human family.</a:t>
            </a:r>
          </a:p>
        </p:txBody>
      </p:sp>
      <p:sp>
        <p:nvSpPr>
          <p:cNvPr id="18" name="TextBox 17">
            <a:extLst>
              <a:ext uri="{FF2B5EF4-FFF2-40B4-BE49-F238E27FC236}">
                <a16:creationId xmlns:a16="http://schemas.microsoft.com/office/drawing/2014/main" id="{32845836-3716-4013-B599-33D645F278F2}"/>
              </a:ext>
            </a:extLst>
          </p:cNvPr>
          <p:cNvSpPr txBox="1"/>
          <p:nvPr/>
        </p:nvSpPr>
        <p:spPr>
          <a:xfrm>
            <a:off x="8511847" y="5302692"/>
            <a:ext cx="3140502" cy="707886"/>
          </a:xfrm>
          <a:prstGeom prst="rect">
            <a:avLst/>
          </a:prstGeom>
          <a:noFill/>
        </p:spPr>
        <p:txBody>
          <a:bodyPr wrap="square" lIns="91440" tIns="45720" rIns="91440" bIns="45720" anchor="t">
            <a:spAutoFit/>
          </a:bodyPr>
          <a:lstStyle/>
          <a:p>
            <a:r>
              <a:rPr lang="en-AU" sz="1000" b="0" i="0" dirty="0">
                <a:solidFill>
                  <a:srgbClr val="0C244C"/>
                </a:solidFill>
                <a:effectLst/>
                <a:latin typeface="Arial" panose="020B0604020202020204" pitchFamily="34" charset="0"/>
                <a:ea typeface="Roboto Light"/>
                <a:cs typeface="Arial" panose="020B0604020202020204" pitchFamily="34" charset="0"/>
              </a:rPr>
              <a:t>Priscilla holds dry soil from her drought-affected fields of millet next to her home in Hwange district, </a:t>
            </a:r>
            <a:r>
              <a:rPr lang="en-AU" sz="1000" dirty="0">
                <a:solidFill>
                  <a:srgbClr val="0C244C"/>
                </a:solidFill>
                <a:latin typeface="Arial" panose="020B0604020202020204" pitchFamily="34" charset="0"/>
                <a:ea typeface="Roboto Light"/>
                <a:cs typeface="Arial" panose="020B0604020202020204" pitchFamily="34" charset="0"/>
              </a:rPr>
              <a:t>north-western </a:t>
            </a:r>
            <a:r>
              <a:rPr lang="en-AU" sz="1000" b="0" i="0" dirty="0">
                <a:solidFill>
                  <a:srgbClr val="0C244C"/>
                </a:solidFill>
                <a:effectLst/>
                <a:latin typeface="Arial" panose="020B0604020202020204" pitchFamily="34" charset="0"/>
                <a:ea typeface="Roboto Light"/>
                <a:cs typeface="Arial" panose="020B0604020202020204" pitchFamily="34" charset="0"/>
              </a:rPr>
              <a:t>Zimbabwe.</a:t>
            </a:r>
            <a:r>
              <a:rPr lang="en-AU" sz="1000" dirty="0">
                <a:solidFill>
                  <a:srgbClr val="0C244C"/>
                </a:solidFill>
                <a:latin typeface="Arial" panose="020B0604020202020204" pitchFamily="34" charset="0"/>
                <a:ea typeface="Roboto Light"/>
                <a:cs typeface="Arial" panose="020B0604020202020204" pitchFamily="34" charset="0"/>
              </a:rPr>
              <a:t> </a:t>
            </a:r>
            <a:r>
              <a:rPr lang="en-AU" sz="1000" i="0" dirty="0">
                <a:solidFill>
                  <a:srgbClr val="0C244C"/>
                </a:solidFill>
                <a:effectLst/>
                <a:latin typeface="Arial" panose="020B0604020202020204" pitchFamily="34" charset="0"/>
                <a:ea typeface="Roboto Light"/>
                <a:cs typeface="Arial" panose="020B0604020202020204" pitchFamily="34" charset="0"/>
              </a:rPr>
              <a:t>Photo: Richard Wainwright/Caritas Australia </a:t>
            </a:r>
            <a:endParaRPr lang="en-AU" sz="1000" dirty="0">
              <a:solidFill>
                <a:srgbClr val="0C244C"/>
              </a:solidFill>
              <a:latin typeface="Arial" panose="020B0604020202020204" pitchFamily="34" charset="0"/>
              <a:ea typeface="Roboto Light"/>
              <a:cs typeface="Arial" panose="020B0604020202020204" pitchFamily="34" charset="0"/>
            </a:endParaRPr>
          </a:p>
        </p:txBody>
      </p:sp>
      <p:pic>
        <p:nvPicPr>
          <p:cNvPr id="20" name="Picture 19" descr="Icon&#10;&#10;Description automatically generated">
            <a:extLst>
              <a:ext uri="{FF2B5EF4-FFF2-40B4-BE49-F238E27FC236}">
                <a16:creationId xmlns:a16="http://schemas.microsoft.com/office/drawing/2014/main" id="{99C6BF86-1395-40F8-8FE4-44DED7B9303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5476" y="171131"/>
            <a:ext cx="985758" cy="879663"/>
          </a:xfrm>
          <a:prstGeom prst="rect">
            <a:avLst/>
          </a:prstGeom>
        </p:spPr>
      </p:pic>
      <p:sp>
        <p:nvSpPr>
          <p:cNvPr id="13" name="Round Diagonal Corner Rectangle 1" descr="A pair of hands holding dry soil">
            <a:extLst>
              <a:ext uri="{FF2B5EF4-FFF2-40B4-BE49-F238E27FC236}">
                <a16:creationId xmlns:a16="http://schemas.microsoft.com/office/drawing/2014/main" id="{5774D165-BD84-4E63-8453-860E69E40FDF}"/>
              </a:ext>
            </a:extLst>
          </p:cNvPr>
          <p:cNvSpPr/>
          <p:nvPr/>
        </p:nvSpPr>
        <p:spPr>
          <a:xfrm>
            <a:off x="8511847" y="2176317"/>
            <a:ext cx="3132000" cy="3024000"/>
          </a:xfrm>
          <a:prstGeom prst="round2DiagRect">
            <a:avLst>
              <a:gd name="adj1" fmla="val 0"/>
              <a:gd name="adj2" fmla="val 21654"/>
            </a:avLst>
          </a:prstGeom>
          <a:blipFill>
            <a:blip r:embed="rId4"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1073160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7887" y="2176318"/>
            <a:ext cx="7397370"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cs typeface="Calibri"/>
              </a:rPr>
              <a:t>Ways to put this into action include:</a:t>
            </a:r>
          </a:p>
          <a:p>
            <a:pPr marL="342900" indent="-342900">
              <a:lnSpc>
                <a:spcPct val="110000"/>
              </a:lnSpc>
              <a:spcBef>
                <a:spcPts val="0"/>
              </a:spcBef>
              <a:spcAft>
                <a:spcPts val="1200"/>
              </a:spcAft>
              <a:buFont typeface="Arial" panose="020B0604020202020204" pitchFamily="34" charset="0"/>
              <a:buChar char="•"/>
            </a:pPr>
            <a:r>
              <a:rPr lang="en-AU" sz="2400" dirty="0">
                <a:ea typeface="Roboto Light"/>
                <a:cs typeface="Calibri"/>
              </a:rPr>
              <a:t>greater use of clean renewable energy</a:t>
            </a:r>
          </a:p>
          <a:p>
            <a:pPr marL="342900" indent="-342900">
              <a:lnSpc>
                <a:spcPct val="110000"/>
              </a:lnSpc>
              <a:spcBef>
                <a:spcPts val="0"/>
              </a:spcBef>
              <a:spcAft>
                <a:spcPts val="1200"/>
              </a:spcAft>
              <a:buFont typeface="Arial" panose="020B0604020202020204" pitchFamily="34" charset="0"/>
              <a:buChar char="•"/>
            </a:pPr>
            <a:r>
              <a:rPr lang="en-AU" sz="2400" dirty="0">
                <a:ea typeface="Roboto Light"/>
                <a:cs typeface="Calibri"/>
              </a:rPr>
              <a:t>reducing the use of harmful fossil fuels</a:t>
            </a:r>
          </a:p>
          <a:p>
            <a:pPr marL="342900" indent="-342900">
              <a:lnSpc>
                <a:spcPct val="110000"/>
              </a:lnSpc>
              <a:spcBef>
                <a:spcPts val="0"/>
              </a:spcBef>
              <a:spcAft>
                <a:spcPts val="1200"/>
              </a:spcAft>
              <a:buFont typeface="Arial" panose="020B0604020202020204" pitchFamily="34" charset="0"/>
              <a:buChar char="•"/>
            </a:pPr>
            <a:r>
              <a:rPr lang="en-AU" sz="2400" dirty="0">
                <a:ea typeface="Roboto Light"/>
                <a:cs typeface="Calibri"/>
              </a:rPr>
              <a:t>protecting the different types of animals and plant life that exist </a:t>
            </a:r>
          </a:p>
          <a:p>
            <a:pPr marL="342900" indent="-342900">
              <a:lnSpc>
                <a:spcPct val="110000"/>
              </a:lnSpc>
              <a:spcBef>
                <a:spcPts val="0"/>
              </a:spcBef>
              <a:spcAft>
                <a:spcPts val="1200"/>
              </a:spcAft>
              <a:buFont typeface="Arial" panose="020B0604020202020204" pitchFamily="34" charset="0"/>
              <a:buChar char="•"/>
            </a:pPr>
            <a:r>
              <a:rPr lang="en-AU" sz="2400" dirty="0">
                <a:ea typeface="Roboto Light"/>
                <a:cs typeface="Calibri"/>
              </a:rPr>
              <a:t>making sure everyone has access to clean drinking water.</a:t>
            </a:r>
          </a:p>
          <a:p>
            <a:pPr marL="342900">
              <a:lnSpc>
                <a:spcPct val="110000"/>
              </a:lnSpc>
              <a:spcBef>
                <a:spcPts val="0"/>
              </a:spcBef>
              <a:spcAft>
                <a:spcPts val="1200"/>
              </a:spcAft>
            </a:pPr>
            <a:endParaRPr lang="en-US" sz="2400" dirty="0"/>
          </a:p>
          <a:p>
            <a:pPr>
              <a:lnSpc>
                <a:spcPct val="110000"/>
              </a:lnSpc>
              <a:spcBef>
                <a:spcPts val="0"/>
              </a:spcBef>
              <a:spcAft>
                <a:spcPts val="1200"/>
              </a:spcAft>
            </a:pPr>
            <a:endParaRPr lang="en-AU" sz="2400" dirty="0">
              <a:ea typeface="Roboto Light"/>
              <a:cs typeface="Roboto"/>
            </a:endParaRPr>
          </a:p>
        </p:txBody>
      </p:sp>
      <p:pic>
        <p:nvPicPr>
          <p:cNvPr id="27" name="Picture 26" descr="Icon&#10;&#10;Description automatically generated">
            <a:extLst>
              <a:ext uri="{FF2B5EF4-FFF2-40B4-BE49-F238E27FC236}">
                <a16:creationId xmlns:a16="http://schemas.microsoft.com/office/drawing/2014/main" id="{63E85FD8-BE73-4024-B4B1-995DB245AA5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5476" y="171131"/>
            <a:ext cx="985758" cy="879663"/>
          </a:xfrm>
          <a:prstGeom prst="rect">
            <a:avLst/>
          </a:prstGeom>
        </p:spPr>
      </p:pic>
      <p:sp>
        <p:nvSpPr>
          <p:cNvPr id="23" name="TextBox 22">
            <a:extLst>
              <a:ext uri="{FF2B5EF4-FFF2-40B4-BE49-F238E27FC236}">
                <a16:creationId xmlns:a16="http://schemas.microsoft.com/office/drawing/2014/main" id="{0C1F4D9A-40E5-4DC6-A34F-6CFDA7AE9B05}"/>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rtl="0" fontAlgn="base">
              <a:lnSpc>
                <a:spcPct val="120000"/>
              </a:lnSpc>
            </a:pPr>
            <a:r>
              <a:rPr lang="en-AU" sz="2400" b="1" dirty="0">
                <a:solidFill>
                  <a:srgbClr val="D86075"/>
                </a:solidFill>
                <a:effectLst/>
                <a:latin typeface="Arial"/>
                <a:ea typeface="Roboto Medium"/>
                <a:cs typeface="Roboto Medium"/>
              </a:rPr>
              <a:t>To regenerate the </a:t>
            </a:r>
            <a:r>
              <a:rPr lang="en-AU" sz="2400" b="1" dirty="0">
                <a:solidFill>
                  <a:srgbClr val="D86075"/>
                </a:solidFill>
                <a:latin typeface="Arial"/>
                <a:ea typeface="Roboto Medium"/>
                <a:cs typeface="Roboto Medium"/>
              </a:rPr>
              <a:t>e</a:t>
            </a:r>
            <a:r>
              <a:rPr lang="en-AU" sz="2400" b="1" dirty="0">
                <a:solidFill>
                  <a:srgbClr val="D86075"/>
                </a:solidFill>
                <a:effectLst/>
                <a:latin typeface="Arial"/>
                <a:ea typeface="Roboto Medium"/>
                <a:cs typeface="Roboto Medium"/>
              </a:rPr>
              <a:t>arth and care for God's creation </a:t>
            </a:r>
          </a:p>
        </p:txBody>
      </p:sp>
      <p:sp>
        <p:nvSpPr>
          <p:cNvPr id="25" name="TextBox 24">
            <a:extLst>
              <a:ext uri="{FF2B5EF4-FFF2-40B4-BE49-F238E27FC236}">
                <a16:creationId xmlns:a16="http://schemas.microsoft.com/office/drawing/2014/main" id="{E4869B10-1C28-4253-8C0E-5E77E4F24F28}"/>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1: Response to the Cry of the Earth</a:t>
            </a:r>
          </a:p>
        </p:txBody>
      </p:sp>
      <p:sp>
        <p:nvSpPr>
          <p:cNvPr id="8" name="Round Diagonal Corner Rectangle 1" descr="A pair of hands holding dry soil">
            <a:extLst>
              <a:ext uri="{FF2B5EF4-FFF2-40B4-BE49-F238E27FC236}">
                <a16:creationId xmlns:a16="http://schemas.microsoft.com/office/drawing/2014/main" id="{3A5A5EBA-001E-461D-8BE9-E8576E554060}"/>
              </a:ext>
            </a:extLst>
          </p:cNvPr>
          <p:cNvSpPr/>
          <p:nvPr/>
        </p:nvSpPr>
        <p:spPr>
          <a:xfrm>
            <a:off x="8039947" y="2155371"/>
            <a:ext cx="3603900" cy="3541002"/>
          </a:xfrm>
          <a:prstGeom prst="round2DiagRect">
            <a:avLst>
              <a:gd name="adj1" fmla="val 0"/>
              <a:gd name="adj2" fmla="val 21654"/>
            </a:avLst>
          </a:prstGeom>
          <a:solidFill>
            <a:schemeClr val="accent1"/>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3" name="Picture 2" descr="“Everything is related… woven together by the love God has for each of [God’s own] creatures and which also unites us in fond affection with brother sun, sister moon, brother river and mother earth.”&#10;Pope Francis, Laudato Si’ n92">
            <a:extLst>
              <a:ext uri="{FF2B5EF4-FFF2-40B4-BE49-F238E27FC236}">
                <a16:creationId xmlns:a16="http://schemas.microsoft.com/office/drawing/2014/main" id="{141CBBFE-1C6D-4D3A-A271-07B7B21DB993}"/>
              </a:ext>
            </a:extLst>
          </p:cNvPr>
          <p:cNvPicPr>
            <a:picLocks noChangeAspect="1"/>
          </p:cNvPicPr>
          <p:nvPr/>
        </p:nvPicPr>
        <p:blipFill>
          <a:blip r:embed="rId4"/>
          <a:stretch>
            <a:fillRect/>
          </a:stretch>
        </p:blipFill>
        <p:spPr>
          <a:xfrm>
            <a:off x="8191438" y="2337726"/>
            <a:ext cx="3377477" cy="3176291"/>
          </a:xfrm>
          <a:prstGeom prst="rect">
            <a:avLst/>
          </a:prstGeom>
        </p:spPr>
      </p:pic>
    </p:spTree>
    <p:extLst>
      <p:ext uri="{BB962C8B-B14F-4D97-AF65-F5344CB8AC3E}">
        <p14:creationId xmlns:p14="http://schemas.microsoft.com/office/powerpoint/2010/main" val="1168252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55476" y="1722117"/>
            <a:ext cx="7748621"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cs typeface="Calibri"/>
              </a:rPr>
              <a:t>Priscilla lives with her husband, Charles, and two grandchildren in the Hwange region in Zimbabwe, which is currently experiencing an intense drought. ​</a:t>
            </a:r>
          </a:p>
          <a:p>
            <a:pPr>
              <a:lnSpc>
                <a:spcPct val="110000"/>
              </a:lnSpc>
              <a:spcBef>
                <a:spcPts val="0"/>
              </a:spcBef>
              <a:spcAft>
                <a:spcPts val="1200"/>
              </a:spcAft>
            </a:pPr>
            <a:r>
              <a:rPr lang="en-AU" sz="2400" dirty="0">
                <a:ea typeface="Roboto Light"/>
                <a:cs typeface="Calibri"/>
              </a:rPr>
              <a:t>Many families are at risk of extreme hunger.​</a:t>
            </a:r>
          </a:p>
          <a:p>
            <a:pPr>
              <a:lnSpc>
                <a:spcPct val="110000"/>
              </a:lnSpc>
              <a:spcBef>
                <a:spcPts val="0"/>
              </a:spcBef>
              <a:spcAft>
                <a:spcPts val="1200"/>
              </a:spcAft>
            </a:pPr>
            <a:r>
              <a:rPr lang="en-AU" sz="2400" dirty="0">
                <a:ea typeface="Roboto Light"/>
                <a:cs typeface="Calibri"/>
              </a:rPr>
              <a:t>With the support of Caritas Hwange, Priscilla and her community learnt conservation farming to grow drought-resistant crops and be well-equipped for the ongoing drought. </a:t>
            </a:r>
            <a:endParaRPr lang="en-US" sz="2400" dirty="0"/>
          </a:p>
          <a:p>
            <a:pPr>
              <a:lnSpc>
                <a:spcPct val="110000"/>
              </a:lnSpc>
              <a:spcBef>
                <a:spcPts val="0"/>
              </a:spcBef>
              <a:spcAft>
                <a:spcPts val="1200"/>
              </a:spcAft>
            </a:pPr>
            <a:endParaRPr lang="en-AU" sz="2400" dirty="0">
              <a:ea typeface="Roboto Light"/>
              <a:cs typeface="Roboto"/>
            </a:endParaRPr>
          </a:p>
        </p:txBody>
      </p:sp>
      <p:pic>
        <p:nvPicPr>
          <p:cNvPr id="27" name="Picture 26" descr="Icon&#10;&#10;Description automatically generated">
            <a:extLst>
              <a:ext uri="{FF2B5EF4-FFF2-40B4-BE49-F238E27FC236}">
                <a16:creationId xmlns:a16="http://schemas.microsoft.com/office/drawing/2014/main" id="{63E85FD8-BE73-4024-B4B1-995DB245AA5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5476" y="171131"/>
            <a:ext cx="985758" cy="879663"/>
          </a:xfrm>
          <a:prstGeom prst="rect">
            <a:avLst/>
          </a:prstGeom>
        </p:spPr>
      </p:pic>
      <p:sp>
        <p:nvSpPr>
          <p:cNvPr id="25" name="TextBox 24">
            <a:extLst>
              <a:ext uri="{FF2B5EF4-FFF2-40B4-BE49-F238E27FC236}">
                <a16:creationId xmlns:a16="http://schemas.microsoft.com/office/drawing/2014/main" id="{E4869B10-1C28-4253-8C0E-5E77E4F24F28}"/>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CASE STUDY: Priscilla’s Story</a:t>
            </a:r>
          </a:p>
        </p:txBody>
      </p:sp>
      <p:sp>
        <p:nvSpPr>
          <p:cNvPr id="8" name="Round Diagonal Corner Rectangle 1" descr="A women holding millet in her hands in north-western Zimbabwe.">
            <a:extLst>
              <a:ext uri="{FF2B5EF4-FFF2-40B4-BE49-F238E27FC236}">
                <a16:creationId xmlns:a16="http://schemas.microsoft.com/office/drawing/2014/main" id="{3A5A5EBA-001E-461D-8BE9-E8576E554060}"/>
              </a:ext>
            </a:extLst>
          </p:cNvPr>
          <p:cNvSpPr/>
          <p:nvPr/>
        </p:nvSpPr>
        <p:spPr>
          <a:xfrm>
            <a:off x="8434559" y="1752594"/>
            <a:ext cx="3186493" cy="3702267"/>
          </a:xfrm>
          <a:prstGeom prst="round2DiagRect">
            <a:avLst>
              <a:gd name="adj1" fmla="val 0"/>
              <a:gd name="adj2" fmla="val 21654"/>
            </a:avLst>
          </a:prstGeom>
          <a:blipFill>
            <a:blip r:embed="rId4">
              <a:extLst>
                <a:ext uri="{96DAC541-7B7A-43D3-8B79-37D633B846F1}">
                  <asvg:svgBlip xmlns:asvg="http://schemas.microsoft.com/office/drawing/2016/SVG/main" r:embed="rId5"/>
                </a:ext>
              </a:extLst>
            </a:blip>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extBox 1">
            <a:extLst>
              <a:ext uri="{FF2B5EF4-FFF2-40B4-BE49-F238E27FC236}">
                <a16:creationId xmlns:a16="http://schemas.microsoft.com/office/drawing/2014/main" id="{97568227-8498-1DFA-B74D-179121B9829D}"/>
              </a:ext>
            </a:extLst>
          </p:cNvPr>
          <p:cNvSpPr txBox="1"/>
          <p:nvPr/>
        </p:nvSpPr>
        <p:spPr>
          <a:xfrm>
            <a:off x="8434559" y="5490957"/>
            <a:ext cx="3186493" cy="707886"/>
          </a:xfrm>
          <a:prstGeom prst="rect">
            <a:avLst/>
          </a:prstGeom>
          <a:noFill/>
        </p:spPr>
        <p:txBody>
          <a:bodyPr wrap="square" lIns="91440" tIns="45720" rIns="91440" bIns="45720" anchor="t">
            <a:spAutoFit/>
          </a:bodyPr>
          <a:lstStyle/>
          <a:p>
            <a:r>
              <a:rPr lang="en-AU" sz="1000" b="0" i="0" dirty="0">
                <a:solidFill>
                  <a:srgbClr val="0C244C"/>
                </a:solidFill>
                <a:effectLst/>
                <a:ea typeface="Roboto Light"/>
                <a:cs typeface="Roboto Light"/>
              </a:rPr>
              <a:t>Priscilla holds millet from this year’s harvest in her storeroom at her home in Hwange district, </a:t>
            </a:r>
            <a:r>
              <a:rPr lang="en-AU" sz="1000" dirty="0">
                <a:solidFill>
                  <a:srgbClr val="0C244C"/>
                </a:solidFill>
                <a:ea typeface="Roboto Light"/>
                <a:cs typeface="Roboto Light"/>
              </a:rPr>
              <a:t>north-western</a:t>
            </a:r>
            <a:r>
              <a:rPr lang="en-AU" sz="1000" b="0" i="0" dirty="0">
                <a:solidFill>
                  <a:srgbClr val="0C244C"/>
                </a:solidFill>
                <a:effectLst/>
                <a:ea typeface="Roboto Light"/>
                <a:cs typeface="Roboto Light"/>
              </a:rPr>
              <a:t> Zimbabwe. Photo: Richard Wainwright/Caritas Australia </a:t>
            </a:r>
            <a:endParaRPr lang="en-AU" sz="1000" dirty="0">
              <a:solidFill>
                <a:srgbClr val="0C244C"/>
              </a:solidFill>
              <a:ea typeface="Roboto Light"/>
              <a:cs typeface="Roboto Light"/>
            </a:endParaRPr>
          </a:p>
        </p:txBody>
      </p:sp>
      <p:sp>
        <p:nvSpPr>
          <p:cNvPr id="4" name="TextBox 3">
            <a:extLst>
              <a:ext uri="{FF2B5EF4-FFF2-40B4-BE49-F238E27FC236}">
                <a16:creationId xmlns:a16="http://schemas.microsoft.com/office/drawing/2014/main" id="{8C0E2E49-1422-75C5-46C0-207C0AE84F1E}"/>
              </a:ext>
            </a:extLst>
          </p:cNvPr>
          <p:cNvSpPr txBox="1"/>
          <p:nvPr/>
        </p:nvSpPr>
        <p:spPr>
          <a:xfrm>
            <a:off x="1864074" y="5454860"/>
            <a:ext cx="6786219" cy="394147"/>
          </a:xfrm>
          <a:prstGeom prst="rect">
            <a:avLst/>
          </a:prstGeom>
          <a:noFill/>
        </p:spPr>
        <p:txBody>
          <a:bodyPr wrap="square" lIns="91440" tIns="45720" rIns="91440" bIns="45720" anchor="t">
            <a:spAutoFit/>
          </a:bodyPr>
          <a:lstStyle/>
          <a:p>
            <a:pPr>
              <a:lnSpc>
                <a:spcPct val="120000"/>
              </a:lnSpc>
            </a:pPr>
            <a:r>
              <a:rPr lang="en-AU" dirty="0">
                <a:solidFill>
                  <a:srgbClr val="3296EE"/>
                </a:solidFill>
                <a:latin typeface="+mj-lt"/>
                <a:ea typeface="Roboto Light"/>
                <a:cs typeface="Segoe UI"/>
                <a:hlinkClick r:id="rId6">
                  <a:extLst>
                    <a:ext uri="{A12FA001-AC4F-418D-AE19-62706E023703}">
                      <ahyp:hlinkClr xmlns:ahyp="http://schemas.microsoft.com/office/drawing/2018/hyperlinkcolor" val="tx"/>
                    </a:ext>
                  </a:extLst>
                </a:hlinkClick>
              </a:rPr>
              <a:t>Click here to watch Priscilla’s full stor</a:t>
            </a:r>
            <a:r>
              <a:rPr lang="en-AU" dirty="0">
                <a:solidFill>
                  <a:schemeClr val="tx1">
                    <a:lumMod val="50000"/>
                    <a:lumOff val="50000"/>
                  </a:schemeClr>
                </a:solidFill>
                <a:latin typeface="+mj-lt"/>
                <a:ea typeface="Roboto Light"/>
                <a:cs typeface="Segoe UI"/>
                <a:hlinkClick r:id="rId6">
                  <a:extLst>
                    <a:ext uri="{A12FA001-AC4F-418D-AE19-62706E023703}">
                      <ahyp:hlinkClr xmlns:ahyp="http://schemas.microsoft.com/office/drawing/2018/hyperlinkcolor" val="tx"/>
                    </a:ext>
                  </a:extLst>
                </a:hlinkClick>
              </a:rPr>
              <a:t>y</a:t>
            </a:r>
            <a:r>
              <a:rPr lang="en-AU" sz="1800" b="0" i="0" dirty="0">
                <a:solidFill>
                  <a:schemeClr val="tx1">
                    <a:lumMod val="50000"/>
                    <a:lumOff val="50000"/>
                  </a:schemeClr>
                </a:solidFill>
                <a:effectLst/>
                <a:ea typeface="+mn-lt"/>
                <a:cs typeface="+mn-lt"/>
              </a:rPr>
              <a:t>.</a:t>
            </a:r>
            <a:endParaRPr lang="en-US" dirty="0">
              <a:solidFill>
                <a:schemeClr val="tx1">
                  <a:lumMod val="50000"/>
                  <a:lumOff val="50000"/>
                </a:schemeClr>
              </a:solidFill>
              <a:ea typeface="+mn-lt"/>
              <a:cs typeface="+mn-lt"/>
            </a:endParaRPr>
          </a:p>
        </p:txBody>
      </p:sp>
    </p:spTree>
    <p:extLst>
      <p:ext uri="{BB962C8B-B14F-4D97-AF65-F5344CB8AC3E}">
        <p14:creationId xmlns:p14="http://schemas.microsoft.com/office/powerpoint/2010/main" val="3429452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dirty="0">
                <a:ea typeface="Roboto Medium"/>
                <a:cs typeface="Roboto Medium"/>
              </a:rPr>
              <a:t>Response to the Cry of the Poor</a:t>
            </a:r>
            <a:endParaRPr lang="en-AU" sz="3200" dirty="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dirty="0"/>
              <a:t>Goal 2 </a:t>
            </a:r>
          </a:p>
        </p:txBody>
      </p:sp>
      <p:pic>
        <p:nvPicPr>
          <p:cNvPr id="7" name="Picture Placeholder 6" descr="Icon of a hand holding a heart">
            <a:extLst>
              <a:ext uri="{FF2B5EF4-FFF2-40B4-BE49-F238E27FC236}">
                <a16:creationId xmlns:a16="http://schemas.microsoft.com/office/drawing/2014/main" id="{C3461480-1FBE-4F2E-B56D-180A277EB95C}"/>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205080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732848"/>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The Response to the Cry of the Poor is a call to promote eco-justice, and being aware that we are called to protect human life from conception to death, and all forms of life on Earth.</a:t>
            </a:r>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2: Response to the Cry of the Poor</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00299" y="1827950"/>
            <a:ext cx="102514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care for the poor and vulnerable</a:t>
            </a:r>
            <a:r>
              <a:rPr lang="en-AU" sz="2000" b="1" dirty="0">
                <a:solidFill>
                  <a:srgbClr val="D86075"/>
                </a:solidFill>
                <a:ea typeface="Roboto Medium"/>
                <a:cs typeface="Roboto Medium"/>
              </a:rPr>
              <a:t> </a:t>
            </a:r>
            <a:endParaRPr lang="en-AU" sz="2000" b="1" dirty="0">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pic>
        <p:nvPicPr>
          <p:cNvPr id="26" name="Picture 25" descr="Icon&#10;&#10;Description automatically generated">
            <a:extLst>
              <a:ext uri="{FF2B5EF4-FFF2-40B4-BE49-F238E27FC236}">
                <a16:creationId xmlns:a16="http://schemas.microsoft.com/office/drawing/2014/main" id="{ACD5E927-EDF4-4611-9511-4BC52F4AA2A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7895" y="179556"/>
            <a:ext cx="837282" cy="837282"/>
          </a:xfrm>
          <a:prstGeom prst="rect">
            <a:avLst/>
          </a:prstGeom>
        </p:spPr>
      </p:pic>
      <p:sp>
        <p:nvSpPr>
          <p:cNvPr id="14" name="Round Diagonal Corner Rectangle 1" descr="An Ethiopian woman sits in her hut preparing a pot of tea over a small fire.&#10;">
            <a:extLst>
              <a:ext uri="{FF2B5EF4-FFF2-40B4-BE49-F238E27FC236}">
                <a16:creationId xmlns:a16="http://schemas.microsoft.com/office/drawing/2014/main" id="{DEA60831-02AF-457C-B6B4-B35F2EAAC7B0}"/>
              </a:ext>
            </a:extLst>
          </p:cNvPr>
          <p:cNvSpPr/>
          <p:nvPr/>
        </p:nvSpPr>
        <p:spPr>
          <a:xfrm>
            <a:off x="7862047" y="1968596"/>
            <a:ext cx="3781800" cy="3231721"/>
          </a:xfrm>
          <a:prstGeom prst="round2DiagRect">
            <a:avLst>
              <a:gd name="adj1" fmla="val 0"/>
              <a:gd name="adj2" fmla="val 21654"/>
            </a:avLst>
          </a:prstGeom>
          <a:blipFill dpi="0"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t="573" r="219"/>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5" name="TextBox 14">
            <a:extLst>
              <a:ext uri="{FF2B5EF4-FFF2-40B4-BE49-F238E27FC236}">
                <a16:creationId xmlns:a16="http://schemas.microsoft.com/office/drawing/2014/main" id="{82A1B85C-CEFB-4D22-BE20-17695618B851}"/>
              </a:ext>
            </a:extLst>
          </p:cNvPr>
          <p:cNvSpPr txBox="1"/>
          <p:nvPr/>
        </p:nvSpPr>
        <p:spPr>
          <a:xfrm>
            <a:off x="7870549" y="5237379"/>
            <a:ext cx="3781800" cy="707886"/>
          </a:xfrm>
          <a:prstGeom prst="rect">
            <a:avLst/>
          </a:prstGeom>
          <a:noFill/>
        </p:spPr>
        <p:txBody>
          <a:bodyPr wrap="square" lIns="91440" tIns="45720" rIns="91440" bIns="45720" anchor="t">
            <a:spAutoFit/>
          </a:bodyPr>
          <a:lstStyle/>
          <a:p>
            <a:r>
              <a:rPr lang="en-US" sz="1000" dirty="0">
                <a:solidFill>
                  <a:srgbClr val="0C244C"/>
                </a:solidFill>
                <a:latin typeface="Arial" panose="020B0604020202020204" pitchFamily="34" charset="0"/>
                <a:ea typeface="Roboto Light"/>
                <a:cs typeface="Arial" panose="020B0604020202020204" pitchFamily="34" charset="0"/>
              </a:rPr>
              <a:t>A woman prepares a pot of traditional tea in her home in southwestern Ethiopia. Photo: Zacharias Abubeker/Caritas Australia </a:t>
            </a:r>
          </a:p>
          <a:p>
            <a:endParaRPr lang="en-AU" sz="1000" dirty="0">
              <a:solidFill>
                <a:srgbClr val="0C244C"/>
              </a:solidFill>
              <a:highlight>
                <a:srgbClr val="FFFF00"/>
              </a:highlight>
              <a:latin typeface="Arial" panose="020B0604020202020204" pitchFamily="34" charset="0"/>
              <a:ea typeface="Roboto Light"/>
              <a:cs typeface="Arial" panose="020B0604020202020204" pitchFamily="34" charset="0"/>
            </a:endParaRPr>
          </a:p>
        </p:txBody>
      </p:sp>
    </p:spTree>
    <p:extLst>
      <p:ext uri="{BB962C8B-B14F-4D97-AF65-F5344CB8AC3E}">
        <p14:creationId xmlns:p14="http://schemas.microsoft.com/office/powerpoint/2010/main" val="29490805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842521"/>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Ways to put this into action include:</a:t>
            </a:r>
          </a:p>
          <a:p>
            <a:pPr marL="342900" indent="-342900">
              <a:lnSpc>
                <a:spcPct val="110000"/>
              </a:lnSpc>
              <a:spcBef>
                <a:spcPts val="0"/>
              </a:spcBef>
              <a:spcAft>
                <a:spcPts val="1200"/>
              </a:spcAft>
              <a:buFont typeface="Arial"/>
              <a:buChar char="•"/>
            </a:pPr>
            <a:r>
              <a:rPr lang="en-AU" sz="2400" dirty="0">
                <a:ea typeface="Roboto Light"/>
                <a:cs typeface="Roboto Light"/>
              </a:rPr>
              <a:t>giving special attention to vulnerable groups such as First Nations communities, migrants, children at risk through slavery. </a:t>
            </a:r>
            <a:endParaRPr lang="en-AU" sz="2400" dirty="0"/>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2: Response to the Cry of the Poor</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838922"/>
            <a:ext cx="102514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care for the poor and vulnerable</a:t>
            </a:r>
            <a:r>
              <a:rPr lang="en-AU" sz="2000" b="1" dirty="0">
                <a:solidFill>
                  <a:srgbClr val="D86075"/>
                </a:solidFill>
                <a:ea typeface="Roboto Medium"/>
                <a:cs typeface="Roboto Medium"/>
              </a:rPr>
              <a:t> </a:t>
            </a:r>
            <a:endParaRPr lang="en-AU" sz="2000" b="1" dirty="0">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pic>
        <p:nvPicPr>
          <p:cNvPr id="26" name="Picture 25" descr="Icon&#10;&#10;Description automatically generated">
            <a:extLst>
              <a:ext uri="{FF2B5EF4-FFF2-40B4-BE49-F238E27FC236}">
                <a16:creationId xmlns:a16="http://schemas.microsoft.com/office/drawing/2014/main" id="{ACD5E927-EDF4-4611-9511-4BC52F4AA2A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7895" y="179556"/>
            <a:ext cx="837282" cy="837282"/>
          </a:xfrm>
          <a:prstGeom prst="rect">
            <a:avLst/>
          </a:prstGeom>
        </p:spPr>
      </p:pic>
      <p:sp>
        <p:nvSpPr>
          <p:cNvPr id="13" name="Round Diagonal Corner Rectangle 1">
            <a:extLst>
              <a:ext uri="{FF2B5EF4-FFF2-40B4-BE49-F238E27FC236}">
                <a16:creationId xmlns:a16="http://schemas.microsoft.com/office/drawing/2014/main" id="{24B846C2-AEEF-4B2F-844E-6A90543EAB01}"/>
              </a:ext>
            </a:extLst>
          </p:cNvPr>
          <p:cNvSpPr/>
          <p:nvPr/>
        </p:nvSpPr>
        <p:spPr>
          <a:xfrm rot="16200000">
            <a:off x="7606809" y="1927804"/>
            <a:ext cx="3960000" cy="3960000"/>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2" name="Picture 1" descr="&quot;Let us not only keep the poor of the future in mind, but also today’s poor, whose life on this earth is brief and who cannot keep on waiting.&quot;&#10; Pope Francis, Laudato Si' n162">
            <a:extLst>
              <a:ext uri="{FF2B5EF4-FFF2-40B4-BE49-F238E27FC236}">
                <a16:creationId xmlns:a16="http://schemas.microsoft.com/office/drawing/2014/main" id="{4E71B90F-9F3E-4EB4-B87F-9A3230FCBEDD}"/>
              </a:ext>
            </a:extLst>
          </p:cNvPr>
          <p:cNvPicPr>
            <a:picLocks noChangeAspect="1"/>
          </p:cNvPicPr>
          <p:nvPr/>
        </p:nvPicPr>
        <p:blipFill>
          <a:blip r:embed="rId4"/>
          <a:stretch>
            <a:fillRect/>
          </a:stretch>
        </p:blipFill>
        <p:spPr>
          <a:xfrm>
            <a:off x="7746053" y="2093145"/>
            <a:ext cx="3578662" cy="3670110"/>
          </a:xfrm>
          <a:prstGeom prst="rect">
            <a:avLst/>
          </a:prstGeom>
        </p:spPr>
      </p:pic>
    </p:spTree>
    <p:extLst>
      <p:ext uri="{BB962C8B-B14F-4D97-AF65-F5344CB8AC3E}">
        <p14:creationId xmlns:p14="http://schemas.microsoft.com/office/powerpoint/2010/main" val="3955111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295841" y="1384187"/>
            <a:ext cx="7748621"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cs typeface="Calibri"/>
              </a:rPr>
              <a:t>Bute is a village elder living in southern Ethiopia with his wife, Burre. They are experiencing the damaging effects of climate change. </a:t>
            </a:r>
          </a:p>
          <a:p>
            <a:pPr>
              <a:lnSpc>
                <a:spcPct val="110000"/>
              </a:lnSpc>
              <a:spcBef>
                <a:spcPts val="0"/>
              </a:spcBef>
              <a:spcAft>
                <a:spcPts val="1200"/>
              </a:spcAft>
            </a:pPr>
            <a:r>
              <a:rPr lang="en-AU" sz="2400" dirty="0">
                <a:ea typeface="Roboto Light"/>
                <a:cs typeface="Calibri"/>
              </a:rPr>
              <a:t>Drought and conflict have left record numbers of people in the Horn of Africa in urgent need of help. Severe drought (a long time without any rain) has destroyed crops and livestock across the country, and many communities face extreme hunger. </a:t>
            </a:r>
          </a:p>
          <a:p>
            <a:pPr>
              <a:lnSpc>
                <a:spcPct val="110000"/>
              </a:lnSpc>
              <a:spcBef>
                <a:spcPts val="0"/>
              </a:spcBef>
              <a:spcAft>
                <a:spcPts val="1200"/>
              </a:spcAft>
            </a:pPr>
            <a:r>
              <a:rPr lang="en-AU" sz="2400" dirty="0">
                <a:ea typeface="Roboto Light"/>
                <a:cs typeface="Calibri"/>
              </a:rPr>
              <a:t>Caritas Australia is working with Caritas Ethiopia to provide urgent food and emergency water to drought-affected communities. </a:t>
            </a:r>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E4869B10-1C28-4253-8C0E-5E77E4F24F28}"/>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CASE STUDY: </a:t>
            </a:r>
            <a:r>
              <a:rPr lang="en-AU" sz="3300" b="1" dirty="0">
                <a:solidFill>
                  <a:srgbClr val="0C244C"/>
                </a:solidFill>
                <a:latin typeface="Arial"/>
                <a:ea typeface="Roboto Medium"/>
                <a:cs typeface="Roboto Medium"/>
              </a:rPr>
              <a:t>Bute and Burre’s Story</a:t>
            </a:r>
            <a:endParaRPr lang="en-AU" sz="3300" b="1" dirty="0">
              <a:solidFill>
                <a:srgbClr val="0C244C"/>
              </a:solidFill>
              <a:effectLst/>
              <a:latin typeface="Arial"/>
              <a:ea typeface="Roboto Medium"/>
              <a:cs typeface="Roboto Medium"/>
            </a:endParaRPr>
          </a:p>
        </p:txBody>
      </p:sp>
      <p:sp>
        <p:nvSpPr>
          <p:cNvPr id="8" name="Round Diagonal Corner Rectangle 1" descr="A man sitting on the ground in southern Ethiopia">
            <a:extLst>
              <a:ext uri="{FF2B5EF4-FFF2-40B4-BE49-F238E27FC236}">
                <a16:creationId xmlns:a16="http://schemas.microsoft.com/office/drawing/2014/main" id="{3A5A5EBA-001E-461D-8BE9-E8576E554060}"/>
              </a:ext>
            </a:extLst>
          </p:cNvPr>
          <p:cNvSpPr/>
          <p:nvPr/>
        </p:nvSpPr>
        <p:spPr>
          <a:xfrm>
            <a:off x="8731624" y="1752594"/>
            <a:ext cx="2889428" cy="3702267"/>
          </a:xfrm>
          <a:prstGeom prst="round2DiagRect">
            <a:avLst>
              <a:gd name="adj1" fmla="val 0"/>
              <a:gd name="adj2" fmla="val 21654"/>
            </a:avLst>
          </a:prstGeom>
          <a:blipFill>
            <a:blip r:embed="rId3">
              <a:extLst>
                <a:ext uri="{96DAC541-7B7A-43D3-8B79-37D633B846F1}">
                  <asvg:svgBlip xmlns:asvg="http://schemas.microsoft.com/office/drawing/2016/SVG/main" r:embed="rId4"/>
                </a:ext>
              </a:extLst>
            </a:blip>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5" name="Picture 4" descr="Icon&#10;&#10;Description automatically generated">
            <a:extLst>
              <a:ext uri="{FF2B5EF4-FFF2-40B4-BE49-F238E27FC236}">
                <a16:creationId xmlns:a16="http://schemas.microsoft.com/office/drawing/2014/main" id="{A57420FE-8AD0-C8FD-F0E8-872E91F65E3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7895" y="179556"/>
            <a:ext cx="837282" cy="837282"/>
          </a:xfrm>
          <a:prstGeom prst="rect">
            <a:avLst/>
          </a:prstGeom>
        </p:spPr>
      </p:pic>
      <p:sp>
        <p:nvSpPr>
          <p:cNvPr id="3" name="TextBox 2">
            <a:extLst>
              <a:ext uri="{FF2B5EF4-FFF2-40B4-BE49-F238E27FC236}">
                <a16:creationId xmlns:a16="http://schemas.microsoft.com/office/drawing/2014/main" id="{423ABDEE-9870-2260-D7C1-CC0CE0871D67}"/>
              </a:ext>
            </a:extLst>
          </p:cNvPr>
          <p:cNvSpPr txBox="1"/>
          <p:nvPr/>
        </p:nvSpPr>
        <p:spPr>
          <a:xfrm>
            <a:off x="8731624" y="5454861"/>
            <a:ext cx="2889428" cy="400110"/>
          </a:xfrm>
          <a:prstGeom prst="rect">
            <a:avLst/>
          </a:prstGeom>
          <a:noFill/>
        </p:spPr>
        <p:txBody>
          <a:bodyPr wrap="square">
            <a:spAutoFit/>
          </a:bodyPr>
          <a:lstStyle/>
          <a:p>
            <a:r>
              <a:rPr lang="en-AU" sz="1000" b="0" i="0" dirty="0">
                <a:solidFill>
                  <a:srgbClr val="0C244C"/>
                </a:solidFill>
                <a:effectLst/>
                <a:latin typeface="+mj-lt"/>
              </a:rPr>
              <a:t>Bute, a village elder living in Southern Ethiopia. Photo: Zacharias Abubeker/Caritas Australia</a:t>
            </a:r>
            <a:endParaRPr lang="en-AU" sz="1000" dirty="0">
              <a:solidFill>
                <a:srgbClr val="0C244C"/>
              </a:solidFill>
              <a:latin typeface="+mj-lt"/>
            </a:endParaRPr>
          </a:p>
        </p:txBody>
      </p:sp>
    </p:spTree>
    <p:extLst>
      <p:ext uri="{BB962C8B-B14F-4D97-AF65-F5344CB8AC3E}">
        <p14:creationId xmlns:p14="http://schemas.microsoft.com/office/powerpoint/2010/main" val="1824034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r>
              <a:rPr lang="en-AU" sz="3200" b="1" dirty="0">
                <a:ea typeface="Roboto Medium"/>
                <a:cs typeface="Roboto Medium"/>
              </a:rPr>
              <a:t>Ecological Economics</a:t>
            </a:r>
            <a:endParaRPr lang="en-AU" sz="3200" dirty="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dirty="0"/>
              <a:t>Goal 3 </a:t>
            </a:r>
          </a:p>
        </p:txBody>
      </p:sp>
      <p:pic>
        <p:nvPicPr>
          <p:cNvPr id="8" name="Picture Placeholder 7" descr="Icon a donut shape in sections with 2 leaves at the top">
            <a:extLst>
              <a:ext uri="{FF2B5EF4-FFF2-40B4-BE49-F238E27FC236}">
                <a16:creationId xmlns:a16="http://schemas.microsoft.com/office/drawing/2014/main" id="{E433C0AB-75D2-4226-8752-1380B326B53E}"/>
              </a:ext>
            </a:extLst>
          </p:cNvPr>
          <p:cNvPicPr>
            <a:picLocks noGrp="1" noChangeAspect="1"/>
          </p:cNvPicPr>
          <p:nvPr>
            <p:ph type="pic" sz="quarter" idx="12"/>
          </p:nvPr>
        </p:nvPicPr>
        <p:blipFill rotWithShape="1">
          <a:blip r:embed="rId2" cstate="print">
            <a:extLst>
              <a:ext uri="{28A0092B-C50C-407E-A947-70E740481C1C}">
                <a14:useLocalDpi xmlns:a14="http://schemas.microsoft.com/office/drawing/2010/main"/>
              </a:ext>
            </a:extLst>
          </a:blip>
          <a:srcRect l="-9906" r="-8101"/>
          <a:stretch/>
        </p:blipFill>
        <p:spPr>
          <a:xfrm>
            <a:off x="6647386" y="692696"/>
            <a:ext cx="4959787" cy="4889086"/>
          </a:xfrm>
        </p:spPr>
      </p:pic>
    </p:spTree>
    <p:extLst>
      <p:ext uri="{BB962C8B-B14F-4D97-AF65-F5344CB8AC3E}">
        <p14:creationId xmlns:p14="http://schemas.microsoft.com/office/powerpoint/2010/main" val="37897366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C27F7CC0-6F33-4809-A1CB-969F877F21B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308" y="79607"/>
            <a:ext cx="710665" cy="1010350"/>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90" y="2176318"/>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4000"/>
              </a:lnSpc>
              <a:spcBef>
                <a:spcPts val="0"/>
              </a:spcBef>
              <a:spcAft>
                <a:spcPts val="1200"/>
              </a:spcAft>
            </a:pPr>
            <a:r>
              <a:rPr lang="en-AU" sz="2400" dirty="0">
                <a:ea typeface="Roboto Light"/>
                <a:cs typeface="Roboto Light"/>
              </a:rPr>
              <a:t>Ecological Economics looks at how the goods and services businesses provide, as well as the things we choose to buy, impact the planet and those living on it. </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3: Ecological Economics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make economic decisions that put the planet and people before profit</a:t>
            </a:r>
          </a:p>
        </p:txBody>
      </p:sp>
      <p:sp>
        <p:nvSpPr>
          <p:cNvPr id="10" name="Round Diagonal Corner Rectangle 1" descr="A girls crouches with her hands under the running water from a tap. A water tank in the background.">
            <a:extLst>
              <a:ext uri="{FF2B5EF4-FFF2-40B4-BE49-F238E27FC236}">
                <a16:creationId xmlns:a16="http://schemas.microsoft.com/office/drawing/2014/main" id="{B7F4F7B9-B662-4858-AA12-5757CFB641EA}"/>
              </a:ext>
            </a:extLst>
          </p:cNvPr>
          <p:cNvSpPr/>
          <p:nvPr/>
        </p:nvSpPr>
        <p:spPr>
          <a:xfrm>
            <a:off x="7799294" y="2169323"/>
            <a:ext cx="3858401" cy="3214832"/>
          </a:xfrm>
          <a:prstGeom prst="round2DiagRect">
            <a:avLst>
              <a:gd name="adj1" fmla="val 0"/>
              <a:gd name="adj2" fmla="val 23929"/>
            </a:avLst>
          </a:prstGeom>
          <a:blipFill dpi="0" rotWithShape="1">
            <a:blip r:embed="rId4"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 name="TextBox 10">
            <a:extLst>
              <a:ext uri="{FF2B5EF4-FFF2-40B4-BE49-F238E27FC236}">
                <a16:creationId xmlns:a16="http://schemas.microsoft.com/office/drawing/2014/main" id="{19594D0D-0D62-4DE6-AE63-2E49062D83CA}"/>
              </a:ext>
            </a:extLst>
          </p:cNvPr>
          <p:cNvSpPr txBox="1"/>
          <p:nvPr/>
        </p:nvSpPr>
        <p:spPr>
          <a:xfrm>
            <a:off x="7792094" y="5456803"/>
            <a:ext cx="3865601" cy="707886"/>
          </a:xfrm>
          <a:prstGeom prst="rect">
            <a:avLst/>
          </a:prstGeom>
          <a:noFill/>
        </p:spPr>
        <p:txBody>
          <a:bodyPr wrap="square" lIns="91440" tIns="45720" rIns="91440" bIns="45720" anchor="t">
            <a:spAutoFit/>
          </a:bodyPr>
          <a:lstStyle/>
          <a:p>
            <a:r>
              <a:rPr lang="en-US" sz="1000" dirty="0">
                <a:solidFill>
                  <a:srgbClr val="0C244C"/>
                </a:solidFill>
                <a:ea typeface="Roboto Light"/>
                <a:cs typeface="Roboto Light"/>
              </a:rPr>
              <a:t>Thandolwayo drinks from the newly installed solar powered piped water system. Before the pipe was installed she would often get sick and miss school from illness and being tired from collecting water. </a:t>
            </a:r>
            <a:r>
              <a:rPr lang="en-AU" sz="1000" dirty="0">
                <a:solidFill>
                  <a:srgbClr val="0C244C"/>
                </a:solidFill>
                <a:latin typeface="Arial"/>
                <a:ea typeface="Roboto Light"/>
                <a:cs typeface="Roboto Light"/>
              </a:rPr>
              <a:t>Photo: Richard Wainwright/Caritas Australia </a:t>
            </a:r>
            <a:endParaRPr lang="en-AU" sz="1000" dirty="0">
              <a:solidFill>
                <a:srgbClr val="0C244C"/>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23131208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Diagonal Corner Rectangle 1">
            <a:extLst>
              <a:ext uri="{FF2B5EF4-FFF2-40B4-BE49-F238E27FC236}">
                <a16:creationId xmlns:a16="http://schemas.microsoft.com/office/drawing/2014/main" id="{3E98D402-1698-4133-A452-289EBC726C30}"/>
              </a:ext>
            </a:extLst>
          </p:cNvPr>
          <p:cNvSpPr/>
          <p:nvPr/>
        </p:nvSpPr>
        <p:spPr>
          <a:xfrm rot="16200000">
            <a:off x="7975697" y="2163387"/>
            <a:ext cx="3442846" cy="3921151"/>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9" name="Picture 8" descr="Icon&#10;&#10;Description automatically generated">
            <a:extLst>
              <a:ext uri="{FF2B5EF4-FFF2-40B4-BE49-F238E27FC236}">
                <a16:creationId xmlns:a16="http://schemas.microsoft.com/office/drawing/2014/main" id="{C27F7CC0-6F33-4809-A1CB-969F877F21B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308" y="79607"/>
            <a:ext cx="710665" cy="1010350"/>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402539"/>
            <a:ext cx="6751057"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600"/>
              </a:spcAft>
            </a:pPr>
            <a:r>
              <a:rPr lang="en-AU" sz="2400" dirty="0">
                <a:ea typeface="Roboto Light"/>
                <a:cs typeface="Roboto Light"/>
              </a:rPr>
              <a:t>Ways to put this into action include:</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sustainable production</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making and buying fair-trade products</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thinking carefully about the things we buy</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thinking about the types of businesses we invest in</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protecting the dignity of workers. </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3: Ecological Economics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make economic decisions that put the planet and people before profit</a:t>
            </a:r>
          </a:p>
        </p:txBody>
      </p:sp>
      <p:pic>
        <p:nvPicPr>
          <p:cNvPr id="4" name="Picture 3" descr="“When nature is viewed solely as a source of profit and gain, this has serious consequences for society.”&#10;Pope Francis, Laudato Si’ n82&#10;">
            <a:extLst>
              <a:ext uri="{FF2B5EF4-FFF2-40B4-BE49-F238E27FC236}">
                <a16:creationId xmlns:a16="http://schemas.microsoft.com/office/drawing/2014/main" id="{CEFE6107-57F6-4847-89D2-CCF93C971F6E}"/>
              </a:ext>
            </a:extLst>
          </p:cNvPr>
          <p:cNvPicPr>
            <a:picLocks noChangeAspect="1"/>
          </p:cNvPicPr>
          <p:nvPr/>
        </p:nvPicPr>
        <p:blipFill>
          <a:blip r:embed="rId4"/>
          <a:stretch>
            <a:fillRect/>
          </a:stretch>
        </p:blipFill>
        <p:spPr>
          <a:xfrm>
            <a:off x="7651734" y="2730905"/>
            <a:ext cx="4090771" cy="2786113"/>
          </a:xfrm>
          <a:prstGeom prst="rect">
            <a:avLst/>
          </a:prstGeom>
        </p:spPr>
      </p:pic>
    </p:spTree>
    <p:extLst>
      <p:ext uri="{BB962C8B-B14F-4D97-AF65-F5344CB8AC3E}">
        <p14:creationId xmlns:p14="http://schemas.microsoft.com/office/powerpoint/2010/main" val="570446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9B3793-BEA6-57D6-75A4-80D5DC349EA7}"/>
              </a:ext>
            </a:extLst>
          </p:cNvPr>
          <p:cNvSpPr>
            <a:spLocks noGrp="1"/>
          </p:cNvSpPr>
          <p:nvPr>
            <p:ph type="body" sz="quarter" idx="10"/>
          </p:nvPr>
        </p:nvSpPr>
        <p:spPr/>
        <p:txBody>
          <a:bodyPr lIns="91440" tIns="45720" rIns="91440" bIns="45720" anchor="t"/>
          <a:lstStyle/>
          <a:p>
            <a:pPr>
              <a:lnSpc>
                <a:spcPct val="100000"/>
              </a:lnSpc>
            </a:pPr>
            <a:r>
              <a:rPr lang="en-US" sz="2800" dirty="0"/>
              <a:t>Learning about challenges to the health, wellbeing and safety of others and our earth can be hard. If you are feeling worried or upset about anything you have learnt about through this resource, make sure you talk to your teacher or trusted adult. They can share your concerns via our </a:t>
            </a:r>
            <a:r>
              <a:rPr lang="en-US" sz="2800" dirty="0">
                <a:solidFill>
                  <a:srgbClr val="0563C1"/>
                </a:solidFill>
                <a:cs typeface="Segoe UI"/>
                <a:hlinkClick r:id="rId2"/>
              </a:rPr>
              <a:t>website</a:t>
            </a:r>
            <a:r>
              <a:rPr lang="en-US" sz="2800" dirty="0"/>
              <a:t>. </a:t>
            </a:r>
          </a:p>
          <a:p>
            <a:pPr marL="984250">
              <a:lnSpc>
                <a:spcPct val="100000"/>
              </a:lnSpc>
              <a:spcBef>
                <a:spcPts val="0"/>
              </a:spcBef>
              <a:spcAft>
                <a:spcPts val="600"/>
              </a:spcAft>
            </a:pPr>
            <a:endParaRPr lang="en-US" sz="2800" dirty="0"/>
          </a:p>
          <a:p>
            <a:pPr marL="1073150">
              <a:lnSpc>
                <a:spcPct val="100000"/>
              </a:lnSpc>
            </a:pPr>
            <a:r>
              <a:rPr lang="en-US" sz="2800" dirty="0"/>
              <a:t>Do you have an idea for how Caritas Australia can improve our school resources? We would love to hear it! Please email </a:t>
            </a:r>
            <a:r>
              <a:rPr lang="en-US" sz="2800" dirty="0">
                <a:hlinkClick r:id="rId3"/>
              </a:rPr>
              <a:t>education@caritas.org.au</a:t>
            </a:r>
            <a:r>
              <a:rPr lang="en-US" sz="2800" dirty="0"/>
              <a:t> </a:t>
            </a:r>
            <a:br>
              <a:rPr lang="en-US" sz="2400" dirty="0"/>
            </a:br>
            <a:r>
              <a:rPr lang="en-US" sz="2400" dirty="0"/>
              <a:t> </a:t>
            </a:r>
            <a:endParaRPr lang="en-US" sz="2400" dirty="0">
              <a:ea typeface="Roboto Light" panose="02000000000000000000" pitchFamily="2" charset="0"/>
            </a:endParaRPr>
          </a:p>
        </p:txBody>
      </p:sp>
      <p:sp>
        <p:nvSpPr>
          <p:cNvPr id="3" name="Title 2">
            <a:extLst>
              <a:ext uri="{FF2B5EF4-FFF2-40B4-BE49-F238E27FC236}">
                <a16:creationId xmlns:a16="http://schemas.microsoft.com/office/drawing/2014/main" id="{C60BAD57-7427-9655-71F0-104C6C8DD74C}"/>
              </a:ext>
            </a:extLst>
          </p:cNvPr>
          <p:cNvSpPr>
            <a:spLocks noGrp="1"/>
          </p:cNvSpPr>
          <p:nvPr>
            <p:ph type="title"/>
          </p:nvPr>
        </p:nvSpPr>
        <p:spPr/>
        <p:txBody>
          <a:bodyPr/>
          <a:lstStyle/>
          <a:p>
            <a:r>
              <a:rPr lang="en-US" dirty="0"/>
              <a:t>students</a:t>
            </a:r>
          </a:p>
        </p:txBody>
      </p:sp>
      <p:pic>
        <p:nvPicPr>
          <p:cNvPr id="5" name="Graphic 5" descr="Person with idea outline">
            <a:extLst>
              <a:ext uri="{FF2B5EF4-FFF2-40B4-BE49-F238E27FC236}">
                <a16:creationId xmlns:a16="http://schemas.microsoft.com/office/drawing/2014/main" id="{549ECDFA-AD65-CD5A-4EB8-46C2AFA554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9376" y="4444582"/>
            <a:ext cx="1037998" cy="1037998"/>
          </a:xfrm>
          <a:prstGeom prst="rect">
            <a:avLst/>
          </a:prstGeom>
        </p:spPr>
      </p:pic>
    </p:spTree>
    <p:extLst>
      <p:ext uri="{BB962C8B-B14F-4D97-AF65-F5344CB8AC3E}">
        <p14:creationId xmlns:p14="http://schemas.microsoft.com/office/powerpoint/2010/main" val="3494599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295841" y="1384187"/>
            <a:ext cx="7748621"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cs typeface="Calibri"/>
              </a:rPr>
              <a:t>15-year-old Thandolwayo’s community in Zimbabwe faced ongoing droughts, food and water shortages and poor sanitation. </a:t>
            </a:r>
          </a:p>
          <a:p>
            <a:pPr>
              <a:lnSpc>
                <a:spcPct val="110000"/>
              </a:lnSpc>
              <a:spcBef>
                <a:spcPts val="0"/>
              </a:spcBef>
              <a:spcAft>
                <a:spcPts val="1200"/>
              </a:spcAft>
            </a:pPr>
            <a:r>
              <a:rPr lang="en-AU" sz="2400" dirty="0">
                <a:ea typeface="Roboto Light"/>
                <a:cs typeface="Calibri"/>
              </a:rPr>
              <a:t>In 2017, Caritas Australia partnered with Caritas Hwange to help the community install two solar-powered pumps to draw the water up from the river, as well as two 10,000 litre storage tanks. </a:t>
            </a:r>
          </a:p>
          <a:p>
            <a:pPr>
              <a:lnSpc>
                <a:spcPct val="110000"/>
              </a:lnSpc>
              <a:spcBef>
                <a:spcPts val="0"/>
              </a:spcBef>
              <a:spcAft>
                <a:spcPts val="1200"/>
              </a:spcAft>
            </a:pPr>
            <a:r>
              <a:rPr lang="en-AU" sz="2400" dirty="0">
                <a:ea typeface="Roboto Light"/>
                <a:cs typeface="Calibri"/>
              </a:rPr>
              <a:t>Water is now on tap in the village and water-borne diseases have halved. People in the village are living longer and there is also a new feeling of hope and positive change. </a:t>
            </a:r>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E4869B10-1C28-4253-8C0E-5E77E4F24F28}"/>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CASE STUDY: </a:t>
            </a:r>
            <a:r>
              <a:rPr lang="en-AU" sz="3300" b="1" dirty="0">
                <a:solidFill>
                  <a:srgbClr val="0C244C"/>
                </a:solidFill>
                <a:latin typeface="Arial"/>
                <a:ea typeface="Roboto Medium"/>
                <a:cs typeface="Roboto Medium"/>
              </a:rPr>
              <a:t>Thandolwayo’s Story</a:t>
            </a:r>
            <a:endParaRPr lang="en-AU" sz="3300" b="1" dirty="0">
              <a:solidFill>
                <a:srgbClr val="0C244C"/>
              </a:solidFill>
              <a:effectLst/>
              <a:latin typeface="Arial"/>
              <a:ea typeface="Roboto Medium"/>
              <a:cs typeface="Roboto Medium"/>
            </a:endParaRPr>
          </a:p>
        </p:txBody>
      </p:sp>
      <p:sp>
        <p:nvSpPr>
          <p:cNvPr id="8" name="Round Diagonal Corner Rectangle 1" descr="A young girl carries a container of water on her head in Zimbabwe">
            <a:extLst>
              <a:ext uri="{FF2B5EF4-FFF2-40B4-BE49-F238E27FC236}">
                <a16:creationId xmlns:a16="http://schemas.microsoft.com/office/drawing/2014/main" id="{3A5A5EBA-001E-461D-8BE9-E8576E554060}"/>
              </a:ext>
            </a:extLst>
          </p:cNvPr>
          <p:cNvSpPr/>
          <p:nvPr/>
        </p:nvSpPr>
        <p:spPr>
          <a:xfrm>
            <a:off x="8268103" y="1524252"/>
            <a:ext cx="3455470" cy="3599051"/>
          </a:xfrm>
          <a:prstGeom prst="round2DiagRect">
            <a:avLst>
              <a:gd name="adj1" fmla="val 0"/>
              <a:gd name="adj2" fmla="val 21654"/>
            </a:avLst>
          </a:prstGeom>
          <a:blipFill>
            <a:blip r:embed="rId3" cstate="print">
              <a:extLst>
                <a:ext uri="{28A0092B-C50C-407E-A947-70E740481C1C}">
                  <a14:useLocalDpi xmlns:a14="http://schemas.microsoft.com/office/drawing/2010/main"/>
                </a:ext>
              </a:extLst>
            </a:blip>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2" name="Picture 1" descr="Icon&#10;&#10;Description automatically generated">
            <a:extLst>
              <a:ext uri="{FF2B5EF4-FFF2-40B4-BE49-F238E27FC236}">
                <a16:creationId xmlns:a16="http://schemas.microsoft.com/office/drawing/2014/main" id="{24EFAB73-A7D0-CC33-8822-456126E2FEA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5308" y="79607"/>
            <a:ext cx="710665" cy="1010350"/>
          </a:xfrm>
          <a:prstGeom prst="rect">
            <a:avLst/>
          </a:prstGeom>
        </p:spPr>
      </p:pic>
      <p:sp>
        <p:nvSpPr>
          <p:cNvPr id="3" name="TextBox 2">
            <a:extLst>
              <a:ext uri="{FF2B5EF4-FFF2-40B4-BE49-F238E27FC236}">
                <a16:creationId xmlns:a16="http://schemas.microsoft.com/office/drawing/2014/main" id="{0B58B02C-1C77-5131-3AE8-0DDE575EE9E3}"/>
              </a:ext>
            </a:extLst>
          </p:cNvPr>
          <p:cNvSpPr txBox="1"/>
          <p:nvPr/>
        </p:nvSpPr>
        <p:spPr>
          <a:xfrm>
            <a:off x="7046532" y="5737555"/>
            <a:ext cx="4677041" cy="394147"/>
          </a:xfrm>
          <a:prstGeom prst="rect">
            <a:avLst/>
          </a:prstGeom>
          <a:noFill/>
        </p:spPr>
        <p:txBody>
          <a:bodyPr wrap="square" lIns="91440" tIns="45720" rIns="91440" bIns="45720" anchor="t">
            <a:spAutoFit/>
          </a:bodyPr>
          <a:lstStyle/>
          <a:p>
            <a:pPr>
              <a:lnSpc>
                <a:spcPct val="120000"/>
              </a:lnSpc>
            </a:pPr>
            <a:r>
              <a:rPr lang="en-AU" dirty="0">
                <a:solidFill>
                  <a:srgbClr val="3296EE"/>
                </a:solidFill>
                <a:latin typeface="+mj-lt"/>
                <a:ea typeface="Roboto Light"/>
                <a:cs typeface="Segoe UI"/>
                <a:hlinkClick r:id="rId5">
                  <a:extLst>
                    <a:ext uri="{A12FA001-AC4F-418D-AE19-62706E023703}">
                      <ahyp:hlinkClr xmlns:ahyp="http://schemas.microsoft.com/office/drawing/2018/hyperlinkcolor" val="tx"/>
                    </a:ext>
                  </a:extLst>
                </a:hlinkClick>
              </a:rPr>
              <a:t>Click here to watch Thandolwayo’s full stor</a:t>
            </a:r>
            <a:r>
              <a:rPr lang="en-AU" dirty="0">
                <a:solidFill>
                  <a:schemeClr val="tx1">
                    <a:lumMod val="50000"/>
                    <a:lumOff val="50000"/>
                  </a:schemeClr>
                </a:solidFill>
                <a:latin typeface="+mj-lt"/>
                <a:ea typeface="Roboto Light"/>
                <a:cs typeface="Segoe UI"/>
                <a:hlinkClick r:id="rId5">
                  <a:extLst>
                    <a:ext uri="{A12FA001-AC4F-418D-AE19-62706E023703}">
                      <ahyp:hlinkClr xmlns:ahyp="http://schemas.microsoft.com/office/drawing/2018/hyperlinkcolor" val="tx"/>
                    </a:ext>
                  </a:extLst>
                </a:hlinkClick>
              </a:rPr>
              <a:t>y</a:t>
            </a:r>
            <a:r>
              <a:rPr lang="en-AU" sz="1800" b="0" i="0" dirty="0">
                <a:solidFill>
                  <a:schemeClr val="tx1">
                    <a:lumMod val="50000"/>
                    <a:lumOff val="50000"/>
                  </a:schemeClr>
                </a:solidFill>
                <a:effectLst/>
                <a:ea typeface="+mn-lt"/>
                <a:cs typeface="+mn-lt"/>
              </a:rPr>
              <a:t>.</a:t>
            </a:r>
            <a:endParaRPr lang="en-US" dirty="0">
              <a:solidFill>
                <a:schemeClr val="tx1">
                  <a:lumMod val="50000"/>
                  <a:lumOff val="50000"/>
                </a:schemeClr>
              </a:solidFill>
              <a:ea typeface="+mn-lt"/>
              <a:cs typeface="+mn-lt"/>
            </a:endParaRPr>
          </a:p>
        </p:txBody>
      </p:sp>
      <p:sp>
        <p:nvSpPr>
          <p:cNvPr id="4" name="TextBox 3">
            <a:extLst>
              <a:ext uri="{FF2B5EF4-FFF2-40B4-BE49-F238E27FC236}">
                <a16:creationId xmlns:a16="http://schemas.microsoft.com/office/drawing/2014/main" id="{52A442B7-25E9-645F-BD8B-E40802C60FAF}"/>
              </a:ext>
            </a:extLst>
          </p:cNvPr>
          <p:cNvSpPr txBox="1"/>
          <p:nvPr/>
        </p:nvSpPr>
        <p:spPr>
          <a:xfrm>
            <a:off x="8268103" y="5183449"/>
            <a:ext cx="3455470" cy="553998"/>
          </a:xfrm>
          <a:prstGeom prst="rect">
            <a:avLst/>
          </a:prstGeom>
          <a:noFill/>
        </p:spPr>
        <p:txBody>
          <a:bodyPr wrap="square" lIns="91440" tIns="45720" rIns="91440" bIns="45720" anchor="t">
            <a:spAutoFit/>
          </a:bodyPr>
          <a:lstStyle/>
          <a:p>
            <a:r>
              <a:rPr lang="en-US" sz="1000" dirty="0">
                <a:solidFill>
                  <a:srgbClr val="0C244C"/>
                </a:solidFill>
                <a:ea typeface="Roboto Light"/>
                <a:cs typeface="Roboto Light"/>
              </a:rPr>
              <a:t>Thandolwayo </a:t>
            </a:r>
            <a:r>
              <a:rPr lang="en-AU" sz="1000" dirty="0">
                <a:solidFill>
                  <a:srgbClr val="0C244C"/>
                </a:solidFill>
                <a:ea typeface="Roboto Light"/>
                <a:cs typeface="Roboto Light"/>
              </a:rPr>
              <a:t>would travel across a rocky, mountainous path to collect water for her family. </a:t>
            </a:r>
            <a:r>
              <a:rPr lang="en-AU" sz="1000" dirty="0">
                <a:solidFill>
                  <a:srgbClr val="0C244C"/>
                </a:solidFill>
                <a:latin typeface="Arial"/>
                <a:ea typeface="Roboto Light"/>
                <a:cs typeface="Roboto Light"/>
              </a:rPr>
              <a:t>Photo: Richard Wainwright/Caritas Australia </a:t>
            </a:r>
            <a:endParaRPr lang="en-AU" sz="1000" dirty="0">
              <a:solidFill>
                <a:srgbClr val="0C244C"/>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21120694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dirty="0">
                <a:ea typeface="Roboto Medium"/>
                <a:cs typeface="Roboto Medium"/>
              </a:rPr>
              <a:t>Adoption of Sustainable Lifestyles</a:t>
            </a:r>
            <a:endParaRPr lang="en-AU" sz="3200" dirty="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dirty="0"/>
              <a:t>Goal 4</a:t>
            </a:r>
          </a:p>
        </p:txBody>
      </p:sp>
      <p:pic>
        <p:nvPicPr>
          <p:cNvPr id="7" name="Picture Placeholder 6" descr="Icon of a house with a leaf shape at the top">
            <a:extLst>
              <a:ext uri="{FF2B5EF4-FFF2-40B4-BE49-F238E27FC236}">
                <a16:creationId xmlns:a16="http://schemas.microsoft.com/office/drawing/2014/main" id="{64EDFC87-A47A-4863-9774-E56E142ED332}"/>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009409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7223" y="2194187"/>
            <a:ext cx="7717998"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This goal asks us to think about how we are sharing Earth’s resources with one another; having enough, so that others can have enough too.</a:t>
            </a:r>
          </a:p>
          <a:p>
            <a:pPr fontAlgn="base">
              <a:lnSpc>
                <a:spcPct val="110000"/>
              </a:lnSpc>
              <a:spcBef>
                <a:spcPts val="0"/>
              </a:spcBef>
              <a:spcAft>
                <a:spcPts val="1200"/>
              </a:spcAft>
            </a:pPr>
            <a:r>
              <a:rPr lang="en-AU" sz="2400" dirty="0">
                <a:ea typeface="Roboto Light"/>
                <a:cs typeface="Roboto Light"/>
              </a:rPr>
              <a:t>It asks us to consider how we use resources and energy in a way that avoids wastage or pollution. </a:t>
            </a:r>
          </a:p>
        </p:txBody>
      </p:sp>
      <p:sp>
        <p:nvSpPr>
          <p:cNvPr id="15" name="Round Diagonal Corner Rectangle 1" descr="3 people working on a long garden bed beside a fence. Seedlings have been planted and one person waters the seedlings.">
            <a:extLst>
              <a:ext uri="{FF2B5EF4-FFF2-40B4-BE49-F238E27FC236}">
                <a16:creationId xmlns:a16="http://schemas.microsoft.com/office/drawing/2014/main" id="{D5FA1B60-A07D-413C-8F72-B5515D60C6E7}"/>
              </a:ext>
            </a:extLst>
          </p:cNvPr>
          <p:cNvSpPr/>
          <p:nvPr/>
        </p:nvSpPr>
        <p:spPr>
          <a:xfrm>
            <a:off x="8456246" y="1968595"/>
            <a:ext cx="3223839" cy="3478727"/>
          </a:xfrm>
          <a:prstGeom prst="round2DiagRect">
            <a:avLst>
              <a:gd name="adj1" fmla="val 0"/>
              <a:gd name="adj2" fmla="val 21654"/>
            </a:avLst>
          </a:prstGeom>
          <a:blipFill dpi="0" rotWithShape="1">
            <a:blip r:embed="rId3" cstate="print">
              <a:extLst>
                <a:ext uri="{28A0092B-C50C-407E-A947-70E740481C1C}">
                  <a14:useLocalDpi xmlns:a14="http://schemas.microsoft.com/office/drawing/2010/main"/>
                </a:ext>
              </a:extLst>
            </a:blip>
            <a:srcRect/>
            <a:stretch>
              <a:fillRect r="695"/>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4: Adoption of Sustainable Lifestyles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7224" y="1465935"/>
            <a:ext cx="10473230"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live a simple life so that others may simply live</a:t>
            </a:r>
            <a:endParaRPr lang="en-AU" sz="2400" i="1" dirty="0">
              <a:solidFill>
                <a:srgbClr val="D86075"/>
              </a:solidFill>
              <a:ea typeface="Roboto Medium"/>
              <a:cs typeface="Roboto Medium"/>
            </a:endParaRPr>
          </a:p>
        </p:txBody>
      </p:sp>
      <p:pic>
        <p:nvPicPr>
          <p:cNvPr id="8" name="Picture 7" descr="Icon&#10;&#10;Description automatically generated">
            <a:extLst>
              <a:ext uri="{FF2B5EF4-FFF2-40B4-BE49-F238E27FC236}">
                <a16:creationId xmlns:a16="http://schemas.microsoft.com/office/drawing/2014/main" id="{0BD0198E-A6FB-461E-83E2-EF4BF90A193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7223" y="151365"/>
            <a:ext cx="892234" cy="892234"/>
          </a:xfrm>
          <a:prstGeom prst="rect">
            <a:avLst/>
          </a:prstGeom>
        </p:spPr>
      </p:pic>
      <p:sp>
        <p:nvSpPr>
          <p:cNvPr id="16" name="TextBox 15">
            <a:extLst>
              <a:ext uri="{FF2B5EF4-FFF2-40B4-BE49-F238E27FC236}">
                <a16:creationId xmlns:a16="http://schemas.microsoft.com/office/drawing/2014/main" id="{26DAA577-FD4C-4FC7-9F48-C4D0C93F89F1}"/>
              </a:ext>
            </a:extLst>
          </p:cNvPr>
          <p:cNvSpPr txBox="1"/>
          <p:nvPr/>
        </p:nvSpPr>
        <p:spPr>
          <a:xfrm>
            <a:off x="8456246" y="5557415"/>
            <a:ext cx="3243566" cy="400110"/>
          </a:xfrm>
          <a:prstGeom prst="rect">
            <a:avLst/>
          </a:prstGeom>
          <a:noFill/>
        </p:spPr>
        <p:txBody>
          <a:bodyPr wrap="square" lIns="91440" tIns="45720" rIns="91440" bIns="45720" anchor="t">
            <a:spAutoFit/>
          </a:bodyPr>
          <a:lstStyle/>
          <a:p>
            <a:r>
              <a:rPr lang="en-US" sz="1000" dirty="0">
                <a:solidFill>
                  <a:srgbClr val="0C244C"/>
                </a:solidFill>
                <a:ea typeface="Roboto Light"/>
                <a:cs typeface="Roboto Light"/>
              </a:rPr>
              <a:t>Echuca parishioners planting a herb garden after Mass. Photo: Kerry Stone</a:t>
            </a:r>
            <a:endParaRPr lang="en-AU" sz="1000" dirty="0">
              <a:solidFill>
                <a:srgbClr val="0C244C"/>
              </a:solidFill>
              <a:latin typeface="Arial"/>
              <a:ea typeface="Roboto Light"/>
              <a:cs typeface="Roboto Light"/>
            </a:endParaRPr>
          </a:p>
        </p:txBody>
      </p:sp>
    </p:spTree>
    <p:extLst>
      <p:ext uri="{BB962C8B-B14F-4D97-AF65-F5344CB8AC3E}">
        <p14:creationId xmlns:p14="http://schemas.microsoft.com/office/powerpoint/2010/main" val="2073743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7223" y="2398842"/>
            <a:ext cx="6783468"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4000"/>
              </a:lnSpc>
              <a:spcBef>
                <a:spcPts val="0"/>
              </a:spcBef>
              <a:spcAft>
                <a:spcPts val="600"/>
              </a:spcAft>
            </a:pPr>
            <a:r>
              <a:rPr lang="en-AU" sz="2400" dirty="0">
                <a:ea typeface="Roboto Light"/>
                <a:cs typeface="Roboto Light"/>
              </a:rPr>
              <a:t>Ways to put this into action include:</a:t>
            </a:r>
            <a:endParaRPr lang="en-AU" dirty="0">
              <a:ea typeface="Roboto Light" panose="02000000000000000000" pitchFamily="2" charset="0"/>
              <a:cs typeface="Roboto Light" panose="02000000000000000000" pitchFamily="2" charset="0"/>
            </a:endParaRPr>
          </a:p>
          <a:p>
            <a:pPr marL="685800" indent="-342900">
              <a:lnSpc>
                <a:spcPct val="114000"/>
              </a:lnSpc>
              <a:spcBef>
                <a:spcPts val="0"/>
              </a:spcBef>
              <a:buFont typeface="Arial"/>
              <a:buChar char="•"/>
            </a:pPr>
            <a:r>
              <a:rPr lang="en-AU" sz="2400" dirty="0">
                <a:ea typeface="Roboto Light"/>
                <a:cs typeface="Roboto Light"/>
              </a:rPr>
              <a:t>reducing our use of resources and energy</a:t>
            </a:r>
          </a:p>
          <a:p>
            <a:pPr marL="685800" indent="-342900">
              <a:lnSpc>
                <a:spcPct val="114000"/>
              </a:lnSpc>
              <a:spcBef>
                <a:spcPts val="0"/>
              </a:spcBef>
              <a:buFont typeface="Arial"/>
              <a:buChar char="•"/>
            </a:pPr>
            <a:r>
              <a:rPr lang="en-AU" sz="2400" dirty="0">
                <a:ea typeface="Roboto Light"/>
                <a:cs typeface="Roboto Light"/>
              </a:rPr>
              <a:t>avoiding single-use plastic</a:t>
            </a:r>
          </a:p>
          <a:p>
            <a:pPr marL="685800" indent="-342900">
              <a:lnSpc>
                <a:spcPct val="114000"/>
              </a:lnSpc>
              <a:spcBef>
                <a:spcPts val="0"/>
              </a:spcBef>
              <a:buFont typeface="Arial"/>
              <a:buChar char="•"/>
            </a:pPr>
            <a:r>
              <a:rPr lang="en-AU" sz="2400" dirty="0">
                <a:ea typeface="Roboto Light"/>
                <a:cs typeface="Roboto Light"/>
              </a:rPr>
              <a:t>greater use of public transport and avoid types of transportation that may cause pollution. </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4: Adoption of Sustainable Lifestyles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529344"/>
            <a:ext cx="112895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live a simple life so that others may simply live</a:t>
            </a:r>
            <a:endParaRPr lang="en-AU" sz="2400" i="1" dirty="0">
              <a:solidFill>
                <a:srgbClr val="D86075"/>
              </a:solidFill>
              <a:ea typeface="Roboto Medium"/>
              <a:cs typeface="Roboto Medium"/>
            </a:endParaRPr>
          </a:p>
        </p:txBody>
      </p:sp>
      <p:pic>
        <p:nvPicPr>
          <p:cNvPr id="8" name="Picture 7" descr="Icon&#10;&#10;Description automatically generated">
            <a:extLst>
              <a:ext uri="{FF2B5EF4-FFF2-40B4-BE49-F238E27FC236}">
                <a16:creationId xmlns:a16="http://schemas.microsoft.com/office/drawing/2014/main" id="{0BD0198E-A6FB-461E-83E2-EF4BF90A193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7223" y="151365"/>
            <a:ext cx="892234" cy="892234"/>
          </a:xfrm>
          <a:prstGeom prst="rect">
            <a:avLst/>
          </a:prstGeom>
        </p:spPr>
      </p:pic>
      <p:sp>
        <p:nvSpPr>
          <p:cNvPr id="9" name="Round Diagonal Corner Rectangle 1">
            <a:extLst>
              <a:ext uri="{FF2B5EF4-FFF2-40B4-BE49-F238E27FC236}">
                <a16:creationId xmlns:a16="http://schemas.microsoft.com/office/drawing/2014/main" id="{D7C7EEFB-6EDF-45F2-BB88-AAB96B821B9A}"/>
              </a:ext>
            </a:extLst>
          </p:cNvPr>
          <p:cNvSpPr/>
          <p:nvPr/>
        </p:nvSpPr>
        <p:spPr>
          <a:xfrm>
            <a:off x="7652297" y="2176318"/>
            <a:ext cx="4005398" cy="3467946"/>
          </a:xfrm>
          <a:prstGeom prst="round2DiagRect">
            <a:avLst>
              <a:gd name="adj1" fmla="val 0"/>
              <a:gd name="adj2" fmla="val 21654"/>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pic>
        <p:nvPicPr>
          <p:cNvPr id="3" name="Picture 2" descr="“All is not lost. Human beings… are also capable of rising above themselves, choosing again what is good, and making a new start… and [embarking] on new paths to authentic freedom.”&#10;Pope Francis, Laudato Si’ n205&#10;">
            <a:extLst>
              <a:ext uri="{FF2B5EF4-FFF2-40B4-BE49-F238E27FC236}">
                <a16:creationId xmlns:a16="http://schemas.microsoft.com/office/drawing/2014/main" id="{6826DB0F-0445-4F3F-B118-EDA963655798}"/>
              </a:ext>
            </a:extLst>
          </p:cNvPr>
          <p:cNvPicPr>
            <a:picLocks noChangeAspect="1"/>
          </p:cNvPicPr>
          <p:nvPr/>
        </p:nvPicPr>
        <p:blipFill>
          <a:blip r:embed="rId4"/>
          <a:stretch>
            <a:fillRect/>
          </a:stretch>
        </p:blipFill>
        <p:spPr>
          <a:xfrm>
            <a:off x="7735838" y="2366623"/>
            <a:ext cx="3859102" cy="3060457"/>
          </a:xfrm>
          <a:prstGeom prst="rect">
            <a:avLst/>
          </a:prstGeom>
        </p:spPr>
      </p:pic>
    </p:spTree>
    <p:extLst>
      <p:ext uri="{BB962C8B-B14F-4D97-AF65-F5344CB8AC3E}">
        <p14:creationId xmlns:p14="http://schemas.microsoft.com/office/powerpoint/2010/main" val="40300465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7223" y="1572873"/>
            <a:ext cx="7748621"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cs typeface="Calibri"/>
              </a:rPr>
              <a:t>Catholic Earthcare Australia is a program of Caritas Australia. The Catholic Earthcare School and Parish programs encourage people to think about ways they can make better decisions to care for the environment.</a:t>
            </a:r>
          </a:p>
          <a:p>
            <a:pPr>
              <a:lnSpc>
                <a:spcPct val="110000"/>
              </a:lnSpc>
              <a:spcBef>
                <a:spcPts val="0"/>
              </a:spcBef>
              <a:spcAft>
                <a:spcPts val="1200"/>
              </a:spcAft>
            </a:pPr>
            <a:r>
              <a:rPr lang="en-AU" sz="2400" dirty="0">
                <a:ea typeface="Roboto Light"/>
                <a:cs typeface="Calibri"/>
              </a:rPr>
              <a:t>Catholic Earthcare schools and parishes demonstrate care for our common home through prayer, conversation and education. They create plans for ways they can put each of the Laudato Si’ Goals into action. </a:t>
            </a:r>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E4869B10-1C28-4253-8C0E-5E77E4F24F28}"/>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CASE STUDY: </a:t>
            </a:r>
            <a:r>
              <a:rPr lang="en-AU" sz="3300" b="1" dirty="0">
                <a:solidFill>
                  <a:srgbClr val="0C244C"/>
                </a:solidFill>
                <a:latin typeface="Arial"/>
                <a:ea typeface="Roboto Medium"/>
                <a:cs typeface="Roboto Medium"/>
              </a:rPr>
              <a:t>Earthcare Schools and Parishes</a:t>
            </a:r>
            <a:endParaRPr lang="en-AU" sz="3300" b="1" dirty="0">
              <a:solidFill>
                <a:srgbClr val="0C244C"/>
              </a:solidFill>
              <a:effectLst/>
              <a:latin typeface="Arial"/>
              <a:ea typeface="Roboto Medium"/>
              <a:cs typeface="Roboto Medium"/>
            </a:endParaRPr>
          </a:p>
        </p:txBody>
      </p:sp>
      <p:pic>
        <p:nvPicPr>
          <p:cNvPr id="4" name="Picture 3" descr="Icon&#10;&#10;Description automatically generated">
            <a:extLst>
              <a:ext uri="{FF2B5EF4-FFF2-40B4-BE49-F238E27FC236}">
                <a16:creationId xmlns:a16="http://schemas.microsoft.com/office/drawing/2014/main" id="{DF05DA55-6114-B604-2601-772DA21127A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7223" y="151365"/>
            <a:ext cx="892234" cy="892234"/>
          </a:xfrm>
          <a:prstGeom prst="rect">
            <a:avLst/>
          </a:prstGeom>
        </p:spPr>
      </p:pic>
      <p:sp>
        <p:nvSpPr>
          <p:cNvPr id="2" name="Round Diagonal Corner Rectangle 1" descr="3 school students standing outside beside a river. 2 students hold a small tree and 1 student holds a framed certificate.">
            <a:extLst>
              <a:ext uri="{FF2B5EF4-FFF2-40B4-BE49-F238E27FC236}">
                <a16:creationId xmlns:a16="http://schemas.microsoft.com/office/drawing/2014/main" id="{F3BD4F8B-894F-A725-D1EC-903A5542724C}"/>
              </a:ext>
            </a:extLst>
          </p:cNvPr>
          <p:cNvSpPr/>
          <p:nvPr/>
        </p:nvSpPr>
        <p:spPr>
          <a:xfrm>
            <a:off x="8475497" y="1804965"/>
            <a:ext cx="3223839" cy="3478727"/>
          </a:xfrm>
          <a:prstGeom prst="round2DiagRect">
            <a:avLst>
              <a:gd name="adj1" fmla="val 0"/>
              <a:gd name="adj2" fmla="val 21654"/>
            </a:avLst>
          </a:prstGeom>
          <a:blipFill dpi="0" rotWithShape="1">
            <a:blip r:embed="rId4">
              <a:extLst>
                <a:ext uri="{28A0092B-C50C-407E-A947-70E740481C1C}">
                  <a14:useLocalDpi xmlns:a14="http://schemas.microsoft.com/office/drawing/2010/main" val="0"/>
                </a:ext>
              </a:extLst>
            </a:blip>
            <a:srcRect/>
            <a:stretch>
              <a:fillRect l="-13671" t="41" r="-44025" b="-41"/>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TextBox 4">
            <a:extLst>
              <a:ext uri="{FF2B5EF4-FFF2-40B4-BE49-F238E27FC236}">
                <a16:creationId xmlns:a16="http://schemas.microsoft.com/office/drawing/2014/main" id="{4CC29654-E17A-E8BB-2351-2CC737B1F481}"/>
              </a:ext>
            </a:extLst>
          </p:cNvPr>
          <p:cNvSpPr txBox="1"/>
          <p:nvPr/>
        </p:nvSpPr>
        <p:spPr>
          <a:xfrm>
            <a:off x="8475497" y="5360693"/>
            <a:ext cx="3383054" cy="707886"/>
          </a:xfrm>
          <a:prstGeom prst="rect">
            <a:avLst/>
          </a:prstGeom>
          <a:noFill/>
        </p:spPr>
        <p:txBody>
          <a:bodyPr wrap="square">
            <a:spAutoFit/>
          </a:bodyPr>
          <a:lstStyle/>
          <a:p>
            <a:r>
              <a:rPr lang="en-US" sz="1000" dirty="0">
                <a:solidFill>
                  <a:srgbClr val="0C244C"/>
                </a:solidFill>
                <a:ea typeface="Roboto Light"/>
                <a:cs typeface="Roboto Light"/>
              </a:rPr>
              <a:t>Student representatives are presented with a Catholic Earthcare Schools certificate and a tree at the Diocese of Sandhurst launch of their Laudato Si’ Action Plan. </a:t>
            </a:r>
            <a:br>
              <a:rPr lang="en-US" sz="1000" dirty="0">
                <a:solidFill>
                  <a:srgbClr val="0C244C"/>
                </a:solidFill>
                <a:ea typeface="Roboto Light"/>
                <a:cs typeface="Roboto Light"/>
              </a:rPr>
            </a:br>
            <a:r>
              <a:rPr lang="en-US" sz="1000" dirty="0">
                <a:solidFill>
                  <a:srgbClr val="0C244C"/>
                </a:solidFill>
                <a:ea typeface="Roboto Light"/>
                <a:cs typeface="Roboto Light"/>
              </a:rPr>
              <a:t>Photo: Catholic Education Sandhurst</a:t>
            </a:r>
            <a:endParaRPr lang="en-AU" sz="1000" dirty="0">
              <a:solidFill>
                <a:srgbClr val="0C244C"/>
              </a:solidFill>
              <a:latin typeface="Arial"/>
              <a:ea typeface="Roboto Light"/>
              <a:cs typeface="Roboto Light"/>
            </a:endParaRPr>
          </a:p>
        </p:txBody>
      </p:sp>
    </p:spTree>
    <p:extLst>
      <p:ext uri="{BB962C8B-B14F-4D97-AF65-F5344CB8AC3E}">
        <p14:creationId xmlns:p14="http://schemas.microsoft.com/office/powerpoint/2010/main" val="34832731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r>
              <a:rPr lang="en-AU" sz="3200" b="1" dirty="0">
                <a:ea typeface="Roboto Medium"/>
                <a:cs typeface="Roboto Medium"/>
              </a:rPr>
              <a:t>Ecological Education</a:t>
            </a:r>
            <a:endParaRPr lang="en-AU" sz="3200" dirty="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dirty="0"/>
              <a:t>Goal 5</a:t>
            </a:r>
          </a:p>
        </p:txBody>
      </p:sp>
      <p:pic>
        <p:nvPicPr>
          <p:cNvPr id="7" name="Picture Placeholder 6" descr="Icon of book">
            <a:extLst>
              <a:ext uri="{FF2B5EF4-FFF2-40B4-BE49-F238E27FC236}">
                <a16:creationId xmlns:a16="http://schemas.microsoft.com/office/drawing/2014/main" id="{64EDFC87-A47A-4863-9774-E56E142ED332}"/>
              </a:ext>
            </a:extLst>
          </p:cNvPr>
          <p:cNvPicPr>
            <a:picLocks noGrp="1" noChangeAspect="1"/>
          </p:cNvPicPr>
          <p:nvPr>
            <p:ph type="pic" sz="quarter" idx="12"/>
          </p:nvPr>
        </p:nvPicPr>
        <p:blipFill>
          <a:blip r:embed="rId2"/>
          <a:stretch>
            <a:fillRect/>
          </a:stretch>
        </p:blipFill>
        <p:spPr>
          <a:xfrm>
            <a:off x="6647386" y="1093264"/>
            <a:ext cx="4959787" cy="4087949"/>
          </a:xfrm>
        </p:spPr>
      </p:pic>
    </p:spTree>
    <p:extLst>
      <p:ext uri="{BB962C8B-B14F-4D97-AF65-F5344CB8AC3E}">
        <p14:creationId xmlns:p14="http://schemas.microsoft.com/office/powerpoint/2010/main" val="26298771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8AABBD8C-661B-4E51-BDB9-8553D00DFA1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8174" y="201960"/>
            <a:ext cx="961484" cy="792474"/>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162889"/>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This goal looks at the importance of Ecological Education throughout our lives, and how we can find ways to teach others about caring for creation.</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5: Ecological Education</a:t>
            </a:r>
          </a:p>
        </p:txBody>
      </p:sp>
      <p:sp>
        <p:nvSpPr>
          <p:cNvPr id="13" name="Round Diagonal Corner Rectangle 1" descr="A young woman hold a seedling in her cupped hands">
            <a:extLst>
              <a:ext uri="{FF2B5EF4-FFF2-40B4-BE49-F238E27FC236}">
                <a16:creationId xmlns:a16="http://schemas.microsoft.com/office/drawing/2014/main" id="{096689AE-43B5-4E2C-9631-2DFD38F1389B}"/>
              </a:ext>
            </a:extLst>
          </p:cNvPr>
          <p:cNvSpPr/>
          <p:nvPr/>
        </p:nvSpPr>
        <p:spPr>
          <a:xfrm>
            <a:off x="7736541" y="1968596"/>
            <a:ext cx="3907306" cy="3415559"/>
          </a:xfrm>
          <a:prstGeom prst="round2DiagRect">
            <a:avLst>
              <a:gd name="adj1" fmla="val 0"/>
              <a:gd name="adj2" fmla="val 21654"/>
            </a:avLst>
          </a:prstGeom>
          <a:blipFill dpi="0" rotWithShape="1">
            <a:blip r:embed="rId4"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4" name="TextBox 13">
            <a:extLst>
              <a:ext uri="{FF2B5EF4-FFF2-40B4-BE49-F238E27FC236}">
                <a16:creationId xmlns:a16="http://schemas.microsoft.com/office/drawing/2014/main" id="{8A3FBD6C-CCBB-4676-B736-8184292C3CC4}"/>
              </a:ext>
            </a:extLst>
          </p:cNvPr>
          <p:cNvSpPr txBox="1"/>
          <p:nvPr/>
        </p:nvSpPr>
        <p:spPr>
          <a:xfrm>
            <a:off x="7728039" y="5449742"/>
            <a:ext cx="3915808" cy="400110"/>
          </a:xfrm>
          <a:prstGeom prst="rect">
            <a:avLst/>
          </a:prstGeom>
          <a:noFill/>
        </p:spPr>
        <p:txBody>
          <a:bodyPr wrap="square" lIns="91440" tIns="45720" rIns="91440" bIns="45720" anchor="t">
            <a:spAutoFit/>
          </a:bodyPr>
          <a:lstStyle/>
          <a:p>
            <a:r>
              <a:rPr lang="en-US" sz="1000" dirty="0">
                <a:solidFill>
                  <a:srgbClr val="0C244C"/>
                </a:solidFill>
                <a:latin typeface="Arial" panose="020B0604020202020204" pitchFamily="34" charset="0"/>
                <a:ea typeface="Roboto Light"/>
                <a:cs typeface="Arial" panose="020B0604020202020204" pitchFamily="34" charset="0"/>
              </a:rPr>
              <a:t>Shaniella works in the gardens at a rural training centre near the capital Honiara, Solomon Islands. Photo: Neil Nuia </a:t>
            </a:r>
          </a:p>
        </p:txBody>
      </p:sp>
      <p:sp>
        <p:nvSpPr>
          <p:cNvPr id="10" name="TextBox 9">
            <a:extLst>
              <a:ext uri="{FF2B5EF4-FFF2-40B4-BE49-F238E27FC236}">
                <a16:creationId xmlns:a16="http://schemas.microsoft.com/office/drawing/2014/main" id="{8CECB969-619C-4017-953A-0EA716266CAF}"/>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educate ourselves and others</a:t>
            </a:r>
            <a:r>
              <a:rPr lang="en-AU" sz="2000" b="1" dirty="0">
                <a:solidFill>
                  <a:srgbClr val="D86075"/>
                </a:solidFill>
                <a:ea typeface="Roboto Medium"/>
                <a:cs typeface="Roboto Medium"/>
              </a:rPr>
              <a:t> </a:t>
            </a:r>
            <a:endParaRPr lang="en-AU" sz="2000" b="1" dirty="0">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spTree>
    <p:extLst>
      <p:ext uri="{BB962C8B-B14F-4D97-AF65-F5344CB8AC3E}">
        <p14:creationId xmlns:p14="http://schemas.microsoft.com/office/powerpoint/2010/main" val="28597470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8AABBD8C-661B-4E51-BDB9-8553D00DFA1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8174" y="201960"/>
            <a:ext cx="961484" cy="792474"/>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90" y="2176318"/>
            <a:ext cx="6928610"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Ways to put this into action include:</a:t>
            </a:r>
            <a:endParaRPr lang="en-AU" sz="2400" dirty="0">
              <a:ea typeface="Roboto Light" panose="02000000000000000000" pitchFamily="2" charset="0"/>
              <a:cs typeface="Roboto Light" panose="02000000000000000000" pitchFamily="2" charset="0"/>
            </a:endParaRPr>
          </a:p>
          <a:p>
            <a:pPr marL="685800" indent="-342900">
              <a:lnSpc>
                <a:spcPct val="110000"/>
              </a:lnSpc>
              <a:spcBef>
                <a:spcPts val="0"/>
              </a:spcBef>
              <a:spcAft>
                <a:spcPts val="1200"/>
              </a:spcAft>
              <a:buFont typeface="Arial"/>
              <a:buChar char="•"/>
            </a:pPr>
            <a:r>
              <a:rPr lang="en-AU" sz="2400" dirty="0">
                <a:ea typeface="Roboto Light"/>
                <a:cs typeface="Roboto Light"/>
              </a:rPr>
              <a:t>thinking about new and creative ways we can include education based on caring for creation in the different places we learn</a:t>
            </a:r>
          </a:p>
          <a:p>
            <a:pPr marL="685800" indent="-342900">
              <a:lnSpc>
                <a:spcPct val="110000"/>
              </a:lnSpc>
              <a:spcBef>
                <a:spcPts val="0"/>
              </a:spcBef>
              <a:spcAft>
                <a:spcPts val="1200"/>
              </a:spcAft>
              <a:buFont typeface="Arial"/>
              <a:buChar char="•"/>
            </a:pPr>
            <a:r>
              <a:rPr lang="en-AU" sz="2400" dirty="0">
                <a:ea typeface="Roboto Light"/>
                <a:cs typeface="Roboto Light"/>
              </a:rPr>
              <a:t>inspiring young people to take on roles that relate to caring for creation</a:t>
            </a:r>
          </a:p>
          <a:p>
            <a:pPr marL="685800" indent="-342900">
              <a:lnSpc>
                <a:spcPct val="110000"/>
              </a:lnSpc>
              <a:spcBef>
                <a:spcPts val="0"/>
              </a:spcBef>
              <a:spcAft>
                <a:spcPts val="1200"/>
              </a:spcAft>
              <a:buFont typeface="Arial"/>
              <a:buChar char="•"/>
            </a:pPr>
            <a:r>
              <a:rPr lang="en-AU" sz="2400" dirty="0">
                <a:ea typeface="Roboto Light"/>
                <a:cs typeface="Roboto Light"/>
              </a:rPr>
              <a:t>finding ways to keep educating teachers and leaders of education. </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5: Ecological Education</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educate ourselves and others</a:t>
            </a:r>
            <a:r>
              <a:rPr lang="en-AU" sz="2000" b="1" dirty="0">
                <a:solidFill>
                  <a:srgbClr val="D86075"/>
                </a:solidFill>
                <a:ea typeface="Roboto Medium"/>
                <a:cs typeface="Roboto Medium"/>
              </a:rPr>
              <a:t> </a:t>
            </a:r>
            <a:endParaRPr lang="en-AU" sz="2000" b="1" dirty="0">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8" name="Round Diagonal Corner Rectangle 1">
            <a:extLst>
              <a:ext uri="{FF2B5EF4-FFF2-40B4-BE49-F238E27FC236}">
                <a16:creationId xmlns:a16="http://schemas.microsoft.com/office/drawing/2014/main" id="{A6375E22-165C-433A-B5B0-CF84ECC62FC0}"/>
              </a:ext>
            </a:extLst>
          </p:cNvPr>
          <p:cNvSpPr/>
          <p:nvPr/>
        </p:nvSpPr>
        <p:spPr>
          <a:xfrm rot="16200000">
            <a:off x="7670136" y="1991131"/>
            <a:ext cx="3960000" cy="3833345"/>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0" name="Picture 9" descr="Education in &#10;environmental responsibility can encourage ways of acting which directly and significantly affect the world around us…&#10;&#10;Pope Francis, Laudato Si’ n 211&#10;">
            <a:extLst>
              <a:ext uri="{FF2B5EF4-FFF2-40B4-BE49-F238E27FC236}">
                <a16:creationId xmlns:a16="http://schemas.microsoft.com/office/drawing/2014/main" id="{6B30BEA6-E12A-4977-A3EF-029625FED977}"/>
              </a:ext>
            </a:extLst>
          </p:cNvPr>
          <p:cNvPicPr>
            <a:picLocks noChangeAspect="1"/>
          </p:cNvPicPr>
          <p:nvPr/>
        </p:nvPicPr>
        <p:blipFill>
          <a:blip r:embed="rId4"/>
          <a:stretch>
            <a:fillRect/>
          </a:stretch>
        </p:blipFill>
        <p:spPr>
          <a:xfrm>
            <a:off x="7796791" y="2080952"/>
            <a:ext cx="3706689" cy="3694496"/>
          </a:xfrm>
          <a:prstGeom prst="rect">
            <a:avLst/>
          </a:prstGeom>
        </p:spPr>
      </p:pic>
    </p:spTree>
    <p:extLst>
      <p:ext uri="{BB962C8B-B14F-4D97-AF65-F5344CB8AC3E}">
        <p14:creationId xmlns:p14="http://schemas.microsoft.com/office/powerpoint/2010/main" val="27974168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1454550"/>
            <a:ext cx="8499629" cy="4284080"/>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pPr>
            <a:r>
              <a:rPr lang="en-US" sz="2400" dirty="0">
                <a:latin typeface="+mn-lt"/>
                <a:ea typeface="Roboto Light" panose="02000000000000000000" pitchFamily="2" charset="0"/>
                <a:cs typeface="Roboto Light" panose="02000000000000000000" pitchFamily="2" charset="0"/>
              </a:rPr>
              <a:t>Shaniella grew up with her family in a remote village in the Solomon Islands before moving closer to the capital city to attend a school supported by Caritas Australia Solomon Islands (CASI). </a:t>
            </a:r>
          </a:p>
          <a:p>
            <a:pPr>
              <a:lnSpc>
                <a:spcPct val="110000"/>
              </a:lnSpc>
            </a:pPr>
            <a:r>
              <a:rPr lang="en-US" sz="2400" dirty="0">
                <a:latin typeface="+mn-lt"/>
                <a:ea typeface="Roboto Light" panose="02000000000000000000" pitchFamily="2" charset="0"/>
                <a:cs typeface="Roboto Light" panose="02000000000000000000" pitchFamily="2" charset="0"/>
              </a:rPr>
              <a:t>Not long after Shaniella started, the school was hit by a landslide, flooding and a cyclone, all in a row. CASI was able to help the school and community recover.</a:t>
            </a:r>
          </a:p>
          <a:p>
            <a:pPr>
              <a:lnSpc>
                <a:spcPct val="110000"/>
              </a:lnSpc>
            </a:pPr>
            <a:r>
              <a:rPr lang="en-AU" sz="2400" dirty="0">
                <a:latin typeface="+mn-lt"/>
              </a:rPr>
              <a:t>In addition to eight new water tanks, </a:t>
            </a:r>
            <a:r>
              <a:rPr lang="en-US" sz="2400" dirty="0">
                <a:latin typeface="+mn-lt"/>
                <a:ea typeface="Roboto Light" panose="02000000000000000000" pitchFamily="2" charset="0"/>
                <a:cs typeface="Roboto Light" panose="02000000000000000000" pitchFamily="2" charset="0"/>
              </a:rPr>
              <a:t>CASI also helped increase food supply by providing the school with planting materials, 200 chickens and training in agriculture. </a:t>
            </a:r>
            <a:endParaRPr lang="en-AU" sz="2400" dirty="0">
              <a:latin typeface="+mn-lt"/>
              <a:ea typeface="Roboto Light" panose="02000000000000000000" pitchFamily="2" charset="0"/>
              <a:cs typeface="Roboto Light" panose="02000000000000000000" pitchFamily="2" charset="0"/>
            </a:endParaRPr>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E4869B10-1C28-4253-8C0E-5E77E4F24F28}"/>
              </a:ext>
            </a:extLst>
          </p:cNvPr>
          <p:cNvSpPr txBox="1"/>
          <p:nvPr/>
        </p:nvSpPr>
        <p:spPr>
          <a:xfrm>
            <a:off x="1473890" y="275320"/>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CASE STUDY: </a:t>
            </a:r>
            <a:r>
              <a:rPr lang="en-AU" sz="3300" b="1" dirty="0">
                <a:solidFill>
                  <a:srgbClr val="0C244C"/>
                </a:solidFill>
                <a:latin typeface="Arial"/>
                <a:ea typeface="Roboto Medium"/>
                <a:cs typeface="Roboto Medium"/>
              </a:rPr>
              <a:t>Shaniella’s Story</a:t>
            </a:r>
            <a:endParaRPr lang="en-AU" sz="3300" b="1" dirty="0">
              <a:solidFill>
                <a:srgbClr val="0C244C"/>
              </a:solidFill>
              <a:effectLst/>
              <a:latin typeface="Arial"/>
              <a:ea typeface="Roboto Medium"/>
              <a:cs typeface="Roboto Medium"/>
            </a:endParaRPr>
          </a:p>
        </p:txBody>
      </p:sp>
      <p:sp>
        <p:nvSpPr>
          <p:cNvPr id="8" name="Round Diagonal Corner Rectangle 1" descr="A pair of hands holding dry soil">
            <a:extLst>
              <a:ext uri="{FF2B5EF4-FFF2-40B4-BE49-F238E27FC236}">
                <a16:creationId xmlns:a16="http://schemas.microsoft.com/office/drawing/2014/main" id="{3A5A5EBA-001E-461D-8BE9-E8576E554060}"/>
              </a:ext>
            </a:extLst>
          </p:cNvPr>
          <p:cNvSpPr/>
          <p:nvPr/>
        </p:nvSpPr>
        <p:spPr>
          <a:xfrm>
            <a:off x="8867803" y="1577866"/>
            <a:ext cx="2956023" cy="3702267"/>
          </a:xfrm>
          <a:prstGeom prst="round2DiagRect">
            <a:avLst>
              <a:gd name="adj1" fmla="val 0"/>
              <a:gd name="adj2" fmla="val 21654"/>
            </a:avLst>
          </a:prstGeom>
          <a:blipFill>
            <a:blip r:embed="rId3">
              <a:extLst>
                <a:ext uri="{96DAC541-7B7A-43D3-8B79-37D633B846F1}">
                  <asvg:svgBlip xmlns:asvg="http://schemas.microsoft.com/office/drawing/2016/SVG/main" r:embed="rId4"/>
                </a:ext>
              </a:extLst>
            </a:blip>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2" name="Picture 1" descr="Icon&#10;&#10;Description automatically generated">
            <a:extLst>
              <a:ext uri="{FF2B5EF4-FFF2-40B4-BE49-F238E27FC236}">
                <a16:creationId xmlns:a16="http://schemas.microsoft.com/office/drawing/2014/main" id="{5EE53522-87F9-6BC1-9B1B-9B0C66A434C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68174" y="201960"/>
            <a:ext cx="961484" cy="792474"/>
          </a:xfrm>
          <a:prstGeom prst="rect">
            <a:avLst/>
          </a:prstGeom>
        </p:spPr>
      </p:pic>
      <p:sp>
        <p:nvSpPr>
          <p:cNvPr id="3" name="TextBox 2">
            <a:extLst>
              <a:ext uri="{FF2B5EF4-FFF2-40B4-BE49-F238E27FC236}">
                <a16:creationId xmlns:a16="http://schemas.microsoft.com/office/drawing/2014/main" id="{F526C2E9-D382-E89A-1EA1-F6EBCE59ADEC}"/>
              </a:ext>
            </a:extLst>
          </p:cNvPr>
          <p:cNvSpPr txBox="1"/>
          <p:nvPr/>
        </p:nvSpPr>
        <p:spPr>
          <a:xfrm>
            <a:off x="8827069" y="5290986"/>
            <a:ext cx="3156840" cy="553998"/>
          </a:xfrm>
          <a:prstGeom prst="rect">
            <a:avLst/>
          </a:prstGeom>
          <a:noFill/>
        </p:spPr>
        <p:txBody>
          <a:bodyPr wrap="square">
            <a:spAutoFit/>
          </a:bodyPr>
          <a:lstStyle/>
          <a:p>
            <a:r>
              <a:rPr lang="en-AU" sz="1000" b="0" i="0" u="none" strike="noStrike" dirty="0">
                <a:effectLst/>
                <a:ea typeface="Roboto Light" panose="02000000000000000000" pitchFamily="2" charset="0"/>
                <a:cs typeface="Roboto Light" panose="02000000000000000000" pitchFamily="2" charset="0"/>
              </a:rPr>
              <a:t>Shaniella is seen in a classroom at her rural </a:t>
            </a:r>
            <a:r>
              <a:rPr lang="en-AU" sz="1000" dirty="0">
                <a:ea typeface="Roboto Light" panose="02000000000000000000" pitchFamily="2" charset="0"/>
                <a:cs typeface="Roboto Light" panose="02000000000000000000" pitchFamily="2" charset="0"/>
              </a:rPr>
              <a:t>t</a:t>
            </a:r>
            <a:r>
              <a:rPr lang="en-AU" sz="1000" b="0" i="0" u="none" strike="noStrike" dirty="0">
                <a:effectLst/>
                <a:ea typeface="Roboto Light" panose="02000000000000000000" pitchFamily="2" charset="0"/>
                <a:cs typeface="Roboto Light" panose="02000000000000000000" pitchFamily="2" charset="0"/>
              </a:rPr>
              <a:t>raining </a:t>
            </a:r>
            <a:r>
              <a:rPr lang="en-AU" sz="1000" dirty="0">
                <a:ea typeface="Roboto Light" panose="02000000000000000000" pitchFamily="2" charset="0"/>
                <a:cs typeface="Roboto Light" panose="02000000000000000000" pitchFamily="2" charset="0"/>
              </a:rPr>
              <a:t>c</a:t>
            </a:r>
            <a:r>
              <a:rPr lang="en-AU" sz="1000" b="0" i="0" u="none" strike="noStrike" dirty="0">
                <a:effectLst/>
                <a:ea typeface="Roboto Light" panose="02000000000000000000" pitchFamily="2" charset="0"/>
                <a:cs typeface="Roboto Light" panose="02000000000000000000" pitchFamily="2" charset="0"/>
              </a:rPr>
              <a:t>entre near the capital Honiara, Solomon Islands. Photo: Neil Nuia </a:t>
            </a:r>
            <a:endParaRPr lang="en-AU" sz="1000" dirty="0">
              <a:ea typeface="Roboto Light" panose="02000000000000000000" pitchFamily="2" charset="0"/>
              <a:cs typeface="Roboto Light" panose="02000000000000000000" pitchFamily="2" charset="0"/>
            </a:endParaRPr>
          </a:p>
        </p:txBody>
      </p:sp>
      <p:sp>
        <p:nvSpPr>
          <p:cNvPr id="5" name="TextBox 4">
            <a:extLst>
              <a:ext uri="{FF2B5EF4-FFF2-40B4-BE49-F238E27FC236}">
                <a16:creationId xmlns:a16="http://schemas.microsoft.com/office/drawing/2014/main" id="{F7FE68DD-5CA0-9045-5402-E2847FF9014D}"/>
              </a:ext>
            </a:extLst>
          </p:cNvPr>
          <p:cNvSpPr txBox="1"/>
          <p:nvPr/>
        </p:nvSpPr>
        <p:spPr>
          <a:xfrm>
            <a:off x="2040850" y="5738630"/>
            <a:ext cx="6786219" cy="394147"/>
          </a:xfrm>
          <a:prstGeom prst="rect">
            <a:avLst/>
          </a:prstGeom>
          <a:noFill/>
        </p:spPr>
        <p:txBody>
          <a:bodyPr wrap="square" lIns="91440" tIns="45720" rIns="91440" bIns="45720" anchor="t">
            <a:spAutoFit/>
          </a:bodyPr>
          <a:lstStyle/>
          <a:p>
            <a:pPr>
              <a:lnSpc>
                <a:spcPct val="120000"/>
              </a:lnSpc>
            </a:pPr>
            <a:r>
              <a:rPr lang="en-AU" dirty="0">
                <a:solidFill>
                  <a:srgbClr val="3296EE"/>
                </a:solidFill>
                <a:latin typeface="+mj-lt"/>
                <a:ea typeface="Roboto Light"/>
                <a:cs typeface="Segoe UI"/>
                <a:hlinkClick r:id="rId6"/>
              </a:rPr>
              <a:t>Click here to watch Shaniella’s full stor</a:t>
            </a:r>
            <a:r>
              <a:rPr lang="en-AU" dirty="0">
                <a:solidFill>
                  <a:schemeClr val="tx1">
                    <a:lumMod val="50000"/>
                    <a:lumOff val="50000"/>
                  </a:schemeClr>
                </a:solidFill>
                <a:latin typeface="+mj-lt"/>
                <a:ea typeface="Roboto Light"/>
                <a:cs typeface="Segoe UI"/>
                <a:hlinkClick r:id="rId6"/>
              </a:rPr>
              <a:t>y</a:t>
            </a:r>
            <a:r>
              <a:rPr lang="en-AU" sz="1800" b="0" i="0" dirty="0">
                <a:solidFill>
                  <a:schemeClr val="tx1">
                    <a:lumMod val="50000"/>
                    <a:lumOff val="50000"/>
                  </a:schemeClr>
                </a:solidFill>
                <a:effectLst/>
                <a:ea typeface="+mn-lt"/>
                <a:cs typeface="+mn-lt"/>
                <a:hlinkClick r:id="rId6"/>
              </a:rPr>
              <a:t>.</a:t>
            </a:r>
            <a:endParaRPr lang="en-US" dirty="0">
              <a:solidFill>
                <a:schemeClr val="tx1">
                  <a:lumMod val="50000"/>
                  <a:lumOff val="50000"/>
                </a:schemeClr>
              </a:solidFill>
              <a:ea typeface="+mn-lt"/>
              <a:cs typeface="+mn-lt"/>
            </a:endParaRPr>
          </a:p>
        </p:txBody>
      </p:sp>
    </p:spTree>
    <p:extLst>
      <p:ext uri="{BB962C8B-B14F-4D97-AF65-F5344CB8AC3E}">
        <p14:creationId xmlns:p14="http://schemas.microsoft.com/office/powerpoint/2010/main" val="9193415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r>
              <a:rPr lang="en-AU" sz="3200" b="1" dirty="0">
                <a:ea typeface="Roboto Medium"/>
                <a:cs typeface="Roboto Medium"/>
              </a:rPr>
              <a:t>Ecological Spirituality</a:t>
            </a:r>
            <a:endParaRPr lang="en-AU" sz="3200" dirty="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dirty="0"/>
              <a:t>Goal 6</a:t>
            </a:r>
          </a:p>
        </p:txBody>
      </p:sp>
      <p:pic>
        <p:nvPicPr>
          <p:cNvPr id="8" name="Picture Placeholder 7" descr="Icon of dove holding a branch in its beak">
            <a:extLst>
              <a:ext uri="{FF2B5EF4-FFF2-40B4-BE49-F238E27FC236}">
                <a16:creationId xmlns:a16="http://schemas.microsoft.com/office/drawing/2014/main" id="{FA197F0F-69B2-4ACE-997D-528ACCF066E1}"/>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23713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1663508" y="1908729"/>
            <a:ext cx="8864983" cy="1964978"/>
          </a:xfrm>
        </p:spPr>
        <p:txBody>
          <a:bodyPr lIns="91440" tIns="45720" rIns="91440" bIns="45720" anchor="ctr"/>
          <a:lstStyle/>
          <a:p>
            <a:pPr algn="ctr">
              <a:tabLst>
                <a:tab pos="3227388" algn="l"/>
              </a:tabLst>
            </a:pPr>
            <a:r>
              <a:rPr lang="en-AU" sz="2800" b="1" dirty="0">
                <a:solidFill>
                  <a:srgbClr val="0C244C"/>
                </a:solidFill>
                <a:latin typeface="Arial"/>
                <a:ea typeface="Roboto Light"/>
                <a:cs typeface="Arial"/>
              </a:rPr>
              <a:t>First Nations people are advised that this resource and external links may contain images, voices and names of people who have died. </a:t>
            </a:r>
            <a:endParaRPr lang="en-AU" sz="2800" dirty="0">
              <a:solidFill>
                <a:srgbClr val="0C244C"/>
              </a:solidFill>
              <a:latin typeface="Arial"/>
              <a:ea typeface="Roboto Light"/>
              <a:cs typeface="Arial"/>
            </a:endParaRPr>
          </a:p>
        </p:txBody>
      </p:sp>
    </p:spTree>
    <p:extLst>
      <p:ext uri="{BB962C8B-B14F-4D97-AF65-F5344CB8AC3E}">
        <p14:creationId xmlns:p14="http://schemas.microsoft.com/office/powerpoint/2010/main" val="41595163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 Diagonal Corner Rectangle 1" descr="narrow stone steps lead up into the lush green bush.&#10;&#10; &#10;&#10;">
            <a:extLst>
              <a:ext uri="{FF2B5EF4-FFF2-40B4-BE49-F238E27FC236}">
                <a16:creationId xmlns:a16="http://schemas.microsoft.com/office/drawing/2014/main" id="{8C46761F-A160-4A7D-B0C8-F425B887891C}"/>
              </a:ext>
            </a:extLst>
          </p:cNvPr>
          <p:cNvSpPr/>
          <p:nvPr/>
        </p:nvSpPr>
        <p:spPr>
          <a:xfrm>
            <a:off x="7727576" y="1544497"/>
            <a:ext cx="3839233" cy="4372976"/>
          </a:xfrm>
          <a:prstGeom prst="round2DiagRect">
            <a:avLst>
              <a:gd name="adj1" fmla="val 0"/>
              <a:gd name="adj2" fmla="val 21654"/>
            </a:avLst>
          </a:prstGeom>
          <a:blipFill dpi="0" rotWithShape="1">
            <a:blip r:embed="rId3"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180595"/>
            <a:ext cx="6614846"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Ecological Spirituality asks us to “discover God in all things”, both in the beauty of creation and the eyes and hearts of others.</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6: Ecological Spirituality</a:t>
            </a:r>
          </a:p>
        </p:txBody>
      </p:sp>
      <p:pic>
        <p:nvPicPr>
          <p:cNvPr id="11" name="Picture 10" descr="Logo, icon&#10;&#10;Description automatically generated">
            <a:extLst>
              <a:ext uri="{FF2B5EF4-FFF2-40B4-BE49-F238E27FC236}">
                <a16:creationId xmlns:a16="http://schemas.microsoft.com/office/drawing/2014/main" id="{67260779-DD96-47DF-84AF-51E926503AE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6612" y="171632"/>
            <a:ext cx="871967" cy="871967"/>
          </a:xfrm>
          <a:prstGeom prst="rect">
            <a:avLst/>
          </a:prstGeom>
        </p:spPr>
      </p:pic>
      <p:sp>
        <p:nvSpPr>
          <p:cNvPr id="19" name="TextBox 18">
            <a:extLst>
              <a:ext uri="{FF2B5EF4-FFF2-40B4-BE49-F238E27FC236}">
                <a16:creationId xmlns:a16="http://schemas.microsoft.com/office/drawing/2014/main" id="{10C25A69-CCE0-4D9E-9FE5-D4B259DD54F4}"/>
              </a:ext>
            </a:extLst>
          </p:cNvPr>
          <p:cNvSpPr txBox="1"/>
          <p:nvPr/>
        </p:nvSpPr>
        <p:spPr>
          <a:xfrm>
            <a:off x="8542809" y="5917473"/>
            <a:ext cx="3024000" cy="246221"/>
          </a:xfrm>
          <a:prstGeom prst="rect">
            <a:avLst/>
          </a:prstGeom>
          <a:noFill/>
        </p:spPr>
        <p:txBody>
          <a:bodyPr wrap="square" lIns="91440" tIns="45720" rIns="91440" bIns="45720" anchor="t">
            <a:spAutoFit/>
          </a:bodyPr>
          <a:lstStyle/>
          <a:p>
            <a:pPr algn="r"/>
            <a:r>
              <a:rPr lang="en-AU" sz="1000" b="0" i="0" dirty="0">
                <a:solidFill>
                  <a:srgbClr val="0C244C"/>
                </a:solidFill>
                <a:effectLst/>
                <a:latin typeface="Arial"/>
                <a:ea typeface="Roboto Light"/>
                <a:cs typeface="Roboto Light"/>
              </a:rPr>
              <a:t>Photo: Caritas Australia </a:t>
            </a:r>
            <a:endParaRPr lang="en-AU" sz="1000" dirty="0">
              <a:solidFill>
                <a:srgbClr val="0C244C"/>
              </a:solidFill>
              <a:latin typeface="Arial"/>
              <a:ea typeface="Roboto Light"/>
              <a:cs typeface="Roboto Light"/>
            </a:endParaRPr>
          </a:p>
        </p:txBody>
      </p:sp>
      <p:sp>
        <p:nvSpPr>
          <p:cNvPr id="8" name="TextBox 7">
            <a:extLst>
              <a:ext uri="{FF2B5EF4-FFF2-40B4-BE49-F238E27FC236}">
                <a16:creationId xmlns:a16="http://schemas.microsoft.com/office/drawing/2014/main" id="{D49442B7-4E0A-42A9-9CD4-4D8FBE6EDAE6}"/>
              </a:ext>
            </a:extLst>
          </p:cNvPr>
          <p:cNvSpPr txBox="1"/>
          <p:nvPr/>
        </p:nvSpPr>
        <p:spPr>
          <a:xfrm>
            <a:off x="368174" y="1471088"/>
            <a:ext cx="10251421" cy="500265"/>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form our hearts as well as our minds</a:t>
            </a:r>
            <a:endParaRPr lang="en-AU" sz="2000" b="1" dirty="0">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spTree>
    <p:extLst>
      <p:ext uri="{BB962C8B-B14F-4D97-AF65-F5344CB8AC3E}">
        <p14:creationId xmlns:p14="http://schemas.microsoft.com/office/powerpoint/2010/main" val="10270271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398842"/>
            <a:ext cx="6982399"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600"/>
              </a:spcAft>
            </a:pPr>
            <a:r>
              <a:rPr lang="en-AU" sz="2400" dirty="0">
                <a:ea typeface="Roboto Light"/>
              </a:rPr>
              <a:t>Ways to put this into action include:</a:t>
            </a:r>
            <a:endParaRPr lang="en-AU" sz="2400" dirty="0">
              <a:ea typeface="Roboto Light" panose="02000000000000000000" pitchFamily="2" charset="0"/>
            </a:endParaRPr>
          </a:p>
          <a:p>
            <a:pPr marL="342900" indent="-342900">
              <a:lnSpc>
                <a:spcPct val="110000"/>
              </a:lnSpc>
              <a:spcBef>
                <a:spcPts val="0"/>
              </a:spcBef>
              <a:buFont typeface="Arial"/>
              <a:buChar char="•"/>
            </a:pPr>
            <a:r>
              <a:rPr lang="en-AU" sz="2400" dirty="0">
                <a:ea typeface="Roboto Light"/>
              </a:rPr>
              <a:t>understanding God’s vision of creation</a:t>
            </a:r>
          </a:p>
          <a:p>
            <a:pPr marL="342900" indent="-342900">
              <a:lnSpc>
                <a:spcPct val="110000"/>
              </a:lnSpc>
              <a:spcBef>
                <a:spcPts val="0"/>
              </a:spcBef>
              <a:buFont typeface="Arial"/>
              <a:buChar char="•"/>
            </a:pPr>
            <a:r>
              <a:rPr lang="en-AU" sz="2400" dirty="0">
                <a:ea typeface="Roboto Light"/>
              </a:rPr>
              <a:t>having a deeper relationship with creation in a way that shows praise, joy and gratitude</a:t>
            </a:r>
          </a:p>
          <a:p>
            <a:pPr marL="342900" indent="-342900">
              <a:lnSpc>
                <a:spcPct val="110000"/>
              </a:lnSpc>
              <a:spcBef>
                <a:spcPts val="0"/>
              </a:spcBef>
              <a:buFont typeface="Arial"/>
              <a:buChar char="•"/>
            </a:pPr>
            <a:r>
              <a:rPr lang="en-AU" sz="2400" dirty="0">
                <a:ea typeface="Roboto Light"/>
              </a:rPr>
              <a:t>finding ways to include the theme of creation in liturgies and celebrations</a:t>
            </a:r>
          </a:p>
          <a:p>
            <a:pPr marL="342900" indent="-342900">
              <a:lnSpc>
                <a:spcPct val="110000"/>
              </a:lnSpc>
              <a:spcBef>
                <a:spcPts val="0"/>
              </a:spcBef>
              <a:buFont typeface="Arial"/>
              <a:buChar char="•"/>
            </a:pPr>
            <a:r>
              <a:rPr lang="en-AU" sz="2400" dirty="0">
                <a:ea typeface="Roboto Light"/>
              </a:rPr>
              <a:t>creating prayers and retreats based on the theme of creation.</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GOAL 6: Ecological Spirituality</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form our hearts as well as our minds</a:t>
            </a:r>
            <a:endParaRPr lang="en-AU" sz="2400" i="1" dirty="0">
              <a:solidFill>
                <a:srgbClr val="D86075"/>
              </a:solidFill>
              <a:ea typeface="Roboto Medium"/>
              <a:cs typeface="Roboto Medium"/>
            </a:endParaRPr>
          </a:p>
        </p:txBody>
      </p:sp>
      <p:pic>
        <p:nvPicPr>
          <p:cNvPr id="11" name="Picture 10" descr="Logo, icon&#10;&#10;Description automatically generated">
            <a:extLst>
              <a:ext uri="{FF2B5EF4-FFF2-40B4-BE49-F238E27FC236}">
                <a16:creationId xmlns:a16="http://schemas.microsoft.com/office/drawing/2014/main" id="{67260779-DD96-47DF-84AF-51E926503AE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6612" y="171632"/>
            <a:ext cx="871967" cy="871967"/>
          </a:xfrm>
          <a:prstGeom prst="rect">
            <a:avLst/>
          </a:prstGeom>
        </p:spPr>
      </p:pic>
      <p:sp>
        <p:nvSpPr>
          <p:cNvPr id="8" name="Round Diagonal Corner Rectangle 1" descr="Laxmi (16) looks out from a suspension bridge next to her home in Jajarkot district, western Nepal. Photo: Richard Wainwright/Caritas Australia &#10;&#10;A young woman standing on a bridge in Nepal &#10;&#10; &#10;&#10;">
            <a:extLst>
              <a:ext uri="{FF2B5EF4-FFF2-40B4-BE49-F238E27FC236}">
                <a16:creationId xmlns:a16="http://schemas.microsoft.com/office/drawing/2014/main" id="{C7D6A2FC-94D9-43F0-AA93-7EBB7EC75760}"/>
              </a:ext>
            </a:extLst>
          </p:cNvPr>
          <p:cNvSpPr/>
          <p:nvPr/>
        </p:nvSpPr>
        <p:spPr>
          <a:xfrm>
            <a:off x="7745506" y="1721220"/>
            <a:ext cx="3818938" cy="4165600"/>
          </a:xfrm>
          <a:prstGeom prst="round2DiagRect">
            <a:avLst>
              <a:gd name="adj1" fmla="val 0"/>
              <a:gd name="adj2" fmla="val 21654"/>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3" name="Picture 2" descr="“I would like to offer Christians a few suggestions for an ecological spirituality grounded in the convictions of our faith…the teachings of the Gospel have direct consequences for our way of thinking, feeling and living…I am interested in how such a spirituality can motivate us to a more passionate concern for the protection of our world.”&#10;Pope Francis, Laudato Si’ n216&#10;">
            <a:extLst>
              <a:ext uri="{FF2B5EF4-FFF2-40B4-BE49-F238E27FC236}">
                <a16:creationId xmlns:a16="http://schemas.microsoft.com/office/drawing/2014/main" id="{D037C963-933C-4B30-8B3E-AFDF83B3E2A4}"/>
              </a:ext>
            </a:extLst>
          </p:cNvPr>
          <p:cNvPicPr>
            <a:picLocks noChangeAspect="1"/>
          </p:cNvPicPr>
          <p:nvPr/>
        </p:nvPicPr>
        <p:blipFill>
          <a:blip r:embed="rId4"/>
          <a:stretch>
            <a:fillRect/>
          </a:stretch>
        </p:blipFill>
        <p:spPr>
          <a:xfrm>
            <a:off x="7752319" y="1886662"/>
            <a:ext cx="3859102" cy="3834716"/>
          </a:xfrm>
          <a:prstGeom prst="rect">
            <a:avLst/>
          </a:prstGeom>
        </p:spPr>
      </p:pic>
    </p:spTree>
    <p:extLst>
      <p:ext uri="{BB962C8B-B14F-4D97-AF65-F5344CB8AC3E}">
        <p14:creationId xmlns:p14="http://schemas.microsoft.com/office/powerpoint/2010/main" val="4044278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1730321"/>
            <a:ext cx="8311369"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pPr>
            <a:r>
              <a:rPr lang="en-AU" sz="2400" dirty="0">
                <a:solidFill>
                  <a:srgbClr val="040C1A"/>
                </a:solidFill>
                <a:latin typeface="+mj-lt"/>
                <a:ea typeface="Roboto Light" panose="02000000000000000000" pitchFamily="2" charset="0"/>
                <a:cs typeface="Roboto Light" panose="02000000000000000000" pitchFamily="2" charset="0"/>
              </a:rPr>
              <a:t>The Walking with God program brings young adults together through prayer, reflection and conversation in nature. </a:t>
            </a:r>
          </a:p>
          <a:p>
            <a:pPr>
              <a:lnSpc>
                <a:spcPct val="110000"/>
              </a:lnSpc>
            </a:pPr>
            <a:r>
              <a:rPr lang="en-AU" sz="2400" dirty="0">
                <a:solidFill>
                  <a:srgbClr val="040C1A"/>
                </a:solidFill>
                <a:latin typeface="+mj-lt"/>
                <a:ea typeface="Roboto Light" panose="02000000000000000000" pitchFamily="2" charset="0"/>
                <a:cs typeface="Roboto Light" panose="02000000000000000000" pitchFamily="2" charset="0"/>
              </a:rPr>
              <a:t>It is a place where they can feel the presence of God within our environment and on Country. </a:t>
            </a:r>
          </a:p>
          <a:p>
            <a:pPr>
              <a:lnSpc>
                <a:spcPct val="110000"/>
              </a:lnSpc>
            </a:pPr>
            <a:r>
              <a:rPr lang="en-AU" sz="2400" dirty="0">
                <a:solidFill>
                  <a:srgbClr val="040C1A"/>
                </a:solidFill>
                <a:latin typeface="+mj-lt"/>
                <a:ea typeface="Roboto Light" panose="02000000000000000000" pitchFamily="2" charset="0"/>
                <a:cs typeface="Roboto Light" panose="02000000000000000000" pitchFamily="2" charset="0"/>
              </a:rPr>
              <a:t>The program also ties together nature-based activities and Australian First Nations ways of caring for Country, showing how we can live and share faith together. </a:t>
            </a:r>
          </a:p>
          <a:p>
            <a:pPr>
              <a:lnSpc>
                <a:spcPct val="110000"/>
              </a:lnSpc>
            </a:pPr>
            <a:endParaRPr lang="en-AU" sz="2400" dirty="0">
              <a:solidFill>
                <a:srgbClr val="040C1A"/>
              </a:solidFill>
              <a:latin typeface="+mj-lt"/>
              <a:ea typeface="Roboto Light" panose="02000000000000000000" pitchFamily="2" charset="0"/>
              <a:cs typeface="Roboto Light" panose="02000000000000000000" pitchFamily="2" charset="0"/>
            </a:endParaRPr>
          </a:p>
          <a:p>
            <a:endParaRPr lang="en-AU" sz="2000" dirty="0">
              <a:solidFill>
                <a:srgbClr val="040C1A"/>
              </a:solidFill>
              <a:latin typeface="Roboto Light" panose="02000000000000000000" pitchFamily="2" charset="0"/>
              <a:ea typeface="Roboto Light" panose="02000000000000000000" pitchFamily="2" charset="0"/>
              <a:cs typeface="Roboto Light" panose="02000000000000000000" pitchFamily="2" charset="0"/>
            </a:endParaRPr>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E4869B10-1C28-4253-8C0E-5E77E4F24F28}"/>
              </a:ext>
            </a:extLst>
          </p:cNvPr>
          <p:cNvSpPr txBox="1"/>
          <p:nvPr/>
        </p:nvSpPr>
        <p:spPr>
          <a:xfrm>
            <a:off x="1473890" y="275320"/>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CASE STUDY: Walking with Go</a:t>
            </a:r>
            <a:r>
              <a:rPr lang="en-AU" sz="3300" b="1" dirty="0">
                <a:solidFill>
                  <a:srgbClr val="0C244C"/>
                </a:solidFill>
                <a:latin typeface="Arial"/>
                <a:ea typeface="Roboto Medium"/>
                <a:cs typeface="Roboto Medium"/>
              </a:rPr>
              <a:t>d Program</a:t>
            </a:r>
            <a:endParaRPr lang="en-AU" sz="3300" b="1" dirty="0">
              <a:solidFill>
                <a:srgbClr val="0C244C"/>
              </a:solidFill>
              <a:effectLst/>
              <a:latin typeface="Arial"/>
              <a:ea typeface="Roboto Medium"/>
              <a:cs typeface="Roboto Medium"/>
            </a:endParaRPr>
          </a:p>
        </p:txBody>
      </p:sp>
      <p:sp>
        <p:nvSpPr>
          <p:cNvPr id="8" name="Round Diagonal Corner Rectangle 1" descr="Quotes written on pieces of paper which are placed onto grass on the ground. ">
            <a:extLst>
              <a:ext uri="{FF2B5EF4-FFF2-40B4-BE49-F238E27FC236}">
                <a16:creationId xmlns:a16="http://schemas.microsoft.com/office/drawing/2014/main" id="{3A5A5EBA-001E-461D-8BE9-E8576E554060}"/>
              </a:ext>
            </a:extLst>
          </p:cNvPr>
          <p:cNvSpPr/>
          <p:nvPr/>
        </p:nvSpPr>
        <p:spPr>
          <a:xfrm>
            <a:off x="8867803" y="1577866"/>
            <a:ext cx="2956023" cy="3702267"/>
          </a:xfrm>
          <a:prstGeom prst="round2DiagRect">
            <a:avLst>
              <a:gd name="adj1" fmla="val 0"/>
              <a:gd name="adj2" fmla="val 21654"/>
            </a:avLst>
          </a:prstGeom>
          <a:blipFill>
            <a:blip r:embed="rId3">
              <a:extLst>
                <a:ext uri="{96DAC541-7B7A-43D3-8B79-37D633B846F1}">
                  <asvg:svgBlip xmlns:asvg="http://schemas.microsoft.com/office/drawing/2016/SVG/main" r:embed="rId4"/>
                </a:ext>
              </a:extLst>
            </a:blip>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TextBox 2">
            <a:extLst>
              <a:ext uri="{FF2B5EF4-FFF2-40B4-BE49-F238E27FC236}">
                <a16:creationId xmlns:a16="http://schemas.microsoft.com/office/drawing/2014/main" id="{F526C2E9-D382-E89A-1EA1-F6EBCE59ADEC}"/>
              </a:ext>
            </a:extLst>
          </p:cNvPr>
          <p:cNvSpPr txBox="1"/>
          <p:nvPr/>
        </p:nvSpPr>
        <p:spPr>
          <a:xfrm>
            <a:off x="8867804" y="5382927"/>
            <a:ext cx="3116106" cy="400110"/>
          </a:xfrm>
          <a:prstGeom prst="rect">
            <a:avLst/>
          </a:prstGeom>
          <a:noFill/>
        </p:spPr>
        <p:txBody>
          <a:bodyPr wrap="square" lIns="91440" tIns="45720" rIns="91440" bIns="45720" anchor="t">
            <a:spAutoFit/>
          </a:bodyPr>
          <a:lstStyle/>
          <a:p>
            <a:r>
              <a:rPr lang="en-AU" sz="1000" dirty="0">
                <a:latin typeface="+mj-lt"/>
                <a:ea typeface="Roboto Light"/>
                <a:cs typeface="Roboto Light"/>
              </a:rPr>
              <a:t>Quotes used as part of an activity in the Walking with God Program. </a:t>
            </a:r>
            <a:r>
              <a:rPr lang="en-AU" sz="1000" b="0" i="0" u="none" strike="noStrike" dirty="0">
                <a:effectLst/>
                <a:latin typeface="+mj-lt"/>
                <a:ea typeface="Roboto Light"/>
                <a:cs typeface="Roboto Light"/>
              </a:rPr>
              <a:t>Photo: </a:t>
            </a:r>
            <a:r>
              <a:rPr lang="en-AU" sz="1000" dirty="0">
                <a:latin typeface="+mj-lt"/>
                <a:ea typeface="Roboto Light"/>
                <a:cs typeface="Roboto Light"/>
              </a:rPr>
              <a:t>Caritas Australia</a:t>
            </a:r>
          </a:p>
        </p:txBody>
      </p:sp>
      <p:sp>
        <p:nvSpPr>
          <p:cNvPr id="5" name="TextBox 4">
            <a:extLst>
              <a:ext uri="{FF2B5EF4-FFF2-40B4-BE49-F238E27FC236}">
                <a16:creationId xmlns:a16="http://schemas.microsoft.com/office/drawing/2014/main" id="{F7FE68DD-5CA0-9045-5402-E2847FF9014D}"/>
              </a:ext>
            </a:extLst>
          </p:cNvPr>
          <p:cNvSpPr txBox="1"/>
          <p:nvPr/>
        </p:nvSpPr>
        <p:spPr>
          <a:xfrm>
            <a:off x="426612" y="5538611"/>
            <a:ext cx="5628311" cy="398314"/>
          </a:xfrm>
          <a:prstGeom prst="rect">
            <a:avLst/>
          </a:prstGeom>
          <a:noFill/>
        </p:spPr>
        <p:txBody>
          <a:bodyPr wrap="square" lIns="91440" tIns="45720" rIns="91440" bIns="45720" anchor="t">
            <a:spAutoFit/>
          </a:bodyPr>
          <a:lstStyle/>
          <a:p>
            <a:pPr>
              <a:lnSpc>
                <a:spcPct val="120000"/>
              </a:lnSpc>
            </a:pPr>
            <a:r>
              <a:rPr lang="en-AU" dirty="0">
                <a:solidFill>
                  <a:srgbClr val="2E3243"/>
                </a:solidFill>
                <a:latin typeface="+mj-lt"/>
                <a:ea typeface="Roboto Light" panose="02000000000000000000" pitchFamily="2" charset="0"/>
                <a:cs typeface="Roboto Light" panose="02000000000000000000" pitchFamily="2" charset="0"/>
                <a:hlinkClick r:id="rId5"/>
              </a:rPr>
              <a:t>Read more about the Walking with God program here</a:t>
            </a:r>
            <a:endParaRPr lang="en-US" dirty="0">
              <a:solidFill>
                <a:schemeClr val="tx1">
                  <a:lumMod val="50000"/>
                  <a:lumOff val="50000"/>
                </a:schemeClr>
              </a:solidFill>
              <a:latin typeface="+mj-lt"/>
              <a:ea typeface="+mn-lt"/>
              <a:cs typeface="+mn-lt"/>
            </a:endParaRPr>
          </a:p>
        </p:txBody>
      </p:sp>
      <p:pic>
        <p:nvPicPr>
          <p:cNvPr id="4" name="Picture 3" descr="Logo, icon&#10;&#10;Description automatically generated">
            <a:extLst>
              <a:ext uri="{FF2B5EF4-FFF2-40B4-BE49-F238E27FC236}">
                <a16:creationId xmlns:a16="http://schemas.microsoft.com/office/drawing/2014/main" id="{52826503-EBF4-1282-DCC7-1FB0B883179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6612" y="171632"/>
            <a:ext cx="871967" cy="871967"/>
          </a:xfrm>
          <a:prstGeom prst="rect">
            <a:avLst/>
          </a:prstGeom>
        </p:spPr>
      </p:pic>
    </p:spTree>
    <p:extLst>
      <p:ext uri="{BB962C8B-B14F-4D97-AF65-F5344CB8AC3E}">
        <p14:creationId xmlns:p14="http://schemas.microsoft.com/office/powerpoint/2010/main" val="18134971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dirty="0">
                <a:ea typeface="Roboto Medium"/>
                <a:cs typeface="Roboto Medium"/>
              </a:rPr>
              <a:t>Community Resilience and Empowerment</a:t>
            </a:r>
            <a:endParaRPr lang="en-AU" sz="3200" dirty="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dirty="0"/>
              <a:t>Goal 7</a:t>
            </a:r>
          </a:p>
        </p:txBody>
      </p:sp>
      <p:pic>
        <p:nvPicPr>
          <p:cNvPr id="7" name="Picture Placeholder 6" descr="Icon of two people shoulders and head with large speech bubble above ">
            <a:extLst>
              <a:ext uri="{FF2B5EF4-FFF2-40B4-BE49-F238E27FC236}">
                <a16:creationId xmlns:a16="http://schemas.microsoft.com/office/drawing/2014/main" id="{78E73B12-DCE0-4ED3-9AE9-15F1711CC50F}"/>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5712149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780557"/>
            <a:ext cx="7041345"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This goal encourages communities to engage and participate, so that we can all play a part in making a positive difference in our world. </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528840" cy="645754"/>
          </a:xfrm>
          <a:prstGeom prst="rect">
            <a:avLst/>
          </a:prstGeom>
          <a:noFill/>
        </p:spPr>
        <p:txBody>
          <a:bodyPr wrap="square" lIns="91440" tIns="45720" rIns="91440" bIns="45720" anchor="t">
            <a:spAutoFit/>
          </a:bodyPr>
          <a:lstStyle/>
          <a:p>
            <a:pPr rtl="0" fontAlgn="base">
              <a:lnSpc>
                <a:spcPct val="120000"/>
              </a:lnSpc>
            </a:pPr>
            <a:r>
              <a:rPr lang="en-AU" sz="3200" b="1" dirty="0">
                <a:solidFill>
                  <a:srgbClr val="0C244C"/>
                </a:solidFill>
                <a:effectLst/>
                <a:latin typeface="Arial"/>
                <a:ea typeface="Roboto Medium"/>
                <a:cs typeface="Roboto Medium"/>
              </a:rPr>
              <a:t>GOAL 7: Community Resilience and Empowerment</a:t>
            </a:r>
          </a:p>
        </p:txBody>
      </p:sp>
      <p:pic>
        <p:nvPicPr>
          <p:cNvPr id="15" name="Picture 14" descr="Icon&#10;&#10;Description automatically generated">
            <a:extLst>
              <a:ext uri="{FF2B5EF4-FFF2-40B4-BE49-F238E27FC236}">
                <a16:creationId xmlns:a16="http://schemas.microsoft.com/office/drawing/2014/main" id="{065AC256-9F2E-40BE-8B68-AFFF10F889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8333" y="202062"/>
            <a:ext cx="804932" cy="770337"/>
          </a:xfrm>
          <a:prstGeom prst="rect">
            <a:avLst/>
          </a:prstGeom>
        </p:spPr>
      </p:pic>
      <p:sp>
        <p:nvSpPr>
          <p:cNvPr id="23" name="TextBox 22">
            <a:extLst>
              <a:ext uri="{FF2B5EF4-FFF2-40B4-BE49-F238E27FC236}">
                <a16:creationId xmlns:a16="http://schemas.microsoft.com/office/drawing/2014/main" id="{63556B93-2653-4218-9E22-8CA6EC30D8C7}"/>
              </a:ext>
            </a:extLst>
          </p:cNvPr>
          <p:cNvSpPr txBox="1"/>
          <p:nvPr/>
        </p:nvSpPr>
        <p:spPr>
          <a:xfrm>
            <a:off x="283149" y="1514347"/>
            <a:ext cx="112895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participate in society and share our gifts with others</a:t>
            </a:r>
            <a:r>
              <a:rPr lang="en-AU" sz="2000" dirty="0">
                <a:solidFill>
                  <a:srgbClr val="000000"/>
                </a:solidFill>
                <a:latin typeface="Roboto Medium"/>
                <a:ea typeface="Roboto Medium"/>
                <a:cs typeface="Roboto Medium"/>
              </a:rPr>
              <a:t> </a:t>
            </a:r>
            <a:endParaRPr lang="en-AU" sz="2000" dirty="0">
              <a:solidFill>
                <a:srgbClr val="000000"/>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6" name="Round Diagonal Corner Rectangle 1" descr="A group of women gathering together in discussion in the DRC">
            <a:extLst>
              <a:ext uri="{FF2B5EF4-FFF2-40B4-BE49-F238E27FC236}">
                <a16:creationId xmlns:a16="http://schemas.microsoft.com/office/drawing/2014/main" id="{D904E068-413D-4729-BF81-5BCEE1E4E882}"/>
              </a:ext>
            </a:extLst>
          </p:cNvPr>
          <p:cNvSpPr/>
          <p:nvPr/>
        </p:nvSpPr>
        <p:spPr>
          <a:xfrm>
            <a:off x="7727576" y="2180721"/>
            <a:ext cx="3930120" cy="2949060"/>
          </a:xfrm>
          <a:prstGeom prst="round2DiagRect">
            <a:avLst/>
          </a:prstGeom>
          <a:blipFill dpi="0" rotWithShape="1">
            <a:blip r:embed="rId4"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0" name="TextBox 19">
            <a:extLst>
              <a:ext uri="{FF2B5EF4-FFF2-40B4-BE49-F238E27FC236}">
                <a16:creationId xmlns:a16="http://schemas.microsoft.com/office/drawing/2014/main" id="{C4F1EFDB-ADFA-47CA-B290-5D484AD8F13B}"/>
              </a:ext>
            </a:extLst>
          </p:cNvPr>
          <p:cNvSpPr txBox="1"/>
          <p:nvPr/>
        </p:nvSpPr>
        <p:spPr>
          <a:xfrm>
            <a:off x="7642550" y="5176561"/>
            <a:ext cx="4181276" cy="553998"/>
          </a:xfrm>
          <a:prstGeom prst="rect">
            <a:avLst/>
          </a:prstGeom>
          <a:noFill/>
        </p:spPr>
        <p:txBody>
          <a:bodyPr wrap="square">
            <a:spAutoFit/>
          </a:bodyPr>
          <a:lstStyle/>
          <a:p>
            <a:r>
              <a:rPr lang="en-AU" sz="1000" dirty="0">
                <a:solidFill>
                  <a:srgbClr val="05243F"/>
                </a:solidFill>
                <a:cs typeface="Arial"/>
              </a:rPr>
              <a:t>Rosalie (standing) attends a Saving and Internal Lending Community group (SILC) meeting near her home in Bukavu, eastern Democratic Republic of Congo. Photo: Arlette Bashizi </a:t>
            </a:r>
          </a:p>
        </p:txBody>
      </p:sp>
    </p:spTree>
    <p:extLst>
      <p:ext uri="{BB962C8B-B14F-4D97-AF65-F5344CB8AC3E}">
        <p14:creationId xmlns:p14="http://schemas.microsoft.com/office/powerpoint/2010/main" val="1935660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579932"/>
            <a:ext cx="6964470"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Ways to put this into action include:</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promoting advocacy and people’s campaigns</a:t>
            </a:r>
          </a:p>
          <a:p>
            <a:pPr marL="342900" indent="-342900" fontAlgn="base">
              <a:lnSpc>
                <a:spcPct val="110000"/>
              </a:lnSpc>
              <a:spcBef>
                <a:spcPts val="0"/>
              </a:spcBef>
              <a:spcAft>
                <a:spcPts val="1200"/>
              </a:spcAft>
              <a:buFont typeface="Arial" panose="020B0604020202020204" pitchFamily="34" charset="0"/>
              <a:buChar char="•"/>
            </a:pPr>
            <a:r>
              <a:rPr lang="en-AU" sz="2400" dirty="0">
                <a:ea typeface="Roboto Light"/>
                <a:cs typeface="Roboto Light"/>
              </a:rPr>
              <a:t>working together to empower communities and neighbourhoods.</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528840" cy="645754"/>
          </a:xfrm>
          <a:prstGeom prst="rect">
            <a:avLst/>
          </a:prstGeom>
          <a:noFill/>
        </p:spPr>
        <p:txBody>
          <a:bodyPr wrap="square" lIns="91440" tIns="45720" rIns="91440" bIns="45720" anchor="t">
            <a:spAutoFit/>
          </a:bodyPr>
          <a:lstStyle/>
          <a:p>
            <a:pPr rtl="0" fontAlgn="base">
              <a:lnSpc>
                <a:spcPct val="120000"/>
              </a:lnSpc>
            </a:pPr>
            <a:r>
              <a:rPr lang="en-AU" sz="3200" b="1" dirty="0">
                <a:solidFill>
                  <a:srgbClr val="0C244C"/>
                </a:solidFill>
                <a:effectLst/>
                <a:latin typeface="Arial"/>
                <a:ea typeface="Roboto Medium"/>
                <a:cs typeface="Roboto Medium"/>
              </a:rPr>
              <a:t>GOAL 7: Community Resilience and Empowerment</a:t>
            </a:r>
          </a:p>
        </p:txBody>
      </p:sp>
      <p:pic>
        <p:nvPicPr>
          <p:cNvPr id="15" name="Picture 14" descr="Icon&#10;&#10;Description automatically generated">
            <a:extLst>
              <a:ext uri="{FF2B5EF4-FFF2-40B4-BE49-F238E27FC236}">
                <a16:creationId xmlns:a16="http://schemas.microsoft.com/office/drawing/2014/main" id="{065AC256-9F2E-40BE-8B68-AFFF10F889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8333" y="202062"/>
            <a:ext cx="804932" cy="770337"/>
          </a:xfrm>
          <a:prstGeom prst="rect">
            <a:avLst/>
          </a:prstGeom>
        </p:spPr>
      </p:pic>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participate in society and share our gifts with others</a:t>
            </a:r>
            <a:r>
              <a:rPr lang="en-AU" sz="2000" dirty="0">
                <a:solidFill>
                  <a:srgbClr val="000000"/>
                </a:solidFill>
                <a:latin typeface="Roboto Medium"/>
                <a:ea typeface="Roboto Medium"/>
                <a:cs typeface="Roboto Medium"/>
              </a:rPr>
              <a:t> </a:t>
            </a:r>
            <a:endParaRPr lang="en-AU" sz="2000" dirty="0">
              <a:solidFill>
                <a:srgbClr val="000000"/>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8" name="Round Diagonal Corner Rectangle 1">
            <a:extLst>
              <a:ext uri="{FF2B5EF4-FFF2-40B4-BE49-F238E27FC236}">
                <a16:creationId xmlns:a16="http://schemas.microsoft.com/office/drawing/2014/main" id="{A6DCF0BF-709D-4B94-8F27-C97E5934989A}"/>
              </a:ext>
            </a:extLst>
          </p:cNvPr>
          <p:cNvSpPr/>
          <p:nvPr/>
        </p:nvSpPr>
        <p:spPr>
          <a:xfrm>
            <a:off x="7727576" y="2176318"/>
            <a:ext cx="3930119" cy="3513282"/>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3" name="Picture 2" descr="“Love, overflowing with small gestures of mutual care, is also civic and political, and it makes itself felt in every action that seeks to build a better world.”  &#10;Pope Francis, Laudato Si’ n231&#10;">
            <a:extLst>
              <a:ext uri="{FF2B5EF4-FFF2-40B4-BE49-F238E27FC236}">
                <a16:creationId xmlns:a16="http://schemas.microsoft.com/office/drawing/2014/main" id="{02FAC9AB-0508-4F51-8233-F31055111FDE}"/>
              </a:ext>
            </a:extLst>
          </p:cNvPr>
          <p:cNvPicPr>
            <a:picLocks noChangeAspect="1"/>
          </p:cNvPicPr>
          <p:nvPr/>
        </p:nvPicPr>
        <p:blipFill>
          <a:blip r:embed="rId4"/>
          <a:stretch>
            <a:fillRect/>
          </a:stretch>
        </p:blipFill>
        <p:spPr>
          <a:xfrm>
            <a:off x="7792496" y="2585626"/>
            <a:ext cx="3865199" cy="2694666"/>
          </a:xfrm>
          <a:prstGeom prst="rect">
            <a:avLst/>
          </a:prstGeom>
        </p:spPr>
      </p:pic>
    </p:spTree>
    <p:extLst>
      <p:ext uri="{BB962C8B-B14F-4D97-AF65-F5344CB8AC3E}">
        <p14:creationId xmlns:p14="http://schemas.microsoft.com/office/powerpoint/2010/main" val="20449689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528840" cy="645754"/>
          </a:xfrm>
          <a:prstGeom prst="rect">
            <a:avLst/>
          </a:prstGeom>
          <a:noFill/>
        </p:spPr>
        <p:txBody>
          <a:bodyPr wrap="square" lIns="91440" tIns="45720" rIns="91440" bIns="45720" anchor="t">
            <a:spAutoFit/>
          </a:bodyPr>
          <a:lstStyle/>
          <a:p>
            <a:pPr>
              <a:lnSpc>
                <a:spcPct val="120000"/>
              </a:lnSpc>
            </a:pPr>
            <a:r>
              <a:rPr lang="en-AU" sz="3200" b="1" dirty="0">
                <a:solidFill>
                  <a:srgbClr val="0C244C"/>
                </a:solidFill>
                <a:latin typeface="Arial"/>
                <a:ea typeface="Roboto Medium"/>
                <a:cs typeface="Roboto Medium"/>
              </a:rPr>
              <a:t>CASE STUDY: Kioa Climate Energy Declaration</a:t>
            </a:r>
            <a:endParaRPr lang="en-US" dirty="0"/>
          </a:p>
        </p:txBody>
      </p:sp>
      <p:pic>
        <p:nvPicPr>
          <p:cNvPr id="15" name="Picture 14" descr="Icon&#10;&#10;Description automatically generated">
            <a:extLst>
              <a:ext uri="{FF2B5EF4-FFF2-40B4-BE49-F238E27FC236}">
                <a16:creationId xmlns:a16="http://schemas.microsoft.com/office/drawing/2014/main" id="{065AC256-9F2E-40BE-8B68-AFFF10F889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8333" y="202062"/>
            <a:ext cx="804932" cy="770337"/>
          </a:xfrm>
          <a:prstGeom prst="rect">
            <a:avLst/>
          </a:prstGeom>
        </p:spPr>
      </p:pic>
      <p:sp>
        <p:nvSpPr>
          <p:cNvPr id="2" name="TextBox 1">
            <a:extLst>
              <a:ext uri="{FF2B5EF4-FFF2-40B4-BE49-F238E27FC236}">
                <a16:creationId xmlns:a16="http://schemas.microsoft.com/office/drawing/2014/main" id="{6E27E111-BE94-7FD8-EDDD-622361D304B2}"/>
              </a:ext>
            </a:extLst>
          </p:cNvPr>
          <p:cNvSpPr txBox="1"/>
          <p:nvPr/>
        </p:nvSpPr>
        <p:spPr>
          <a:xfrm>
            <a:off x="198305" y="1382617"/>
            <a:ext cx="8307233" cy="41614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30000"/>
              </a:lnSpc>
              <a:spcAft>
                <a:spcPts val="600"/>
              </a:spcAft>
            </a:pPr>
            <a:r>
              <a:rPr lang="en-AU" sz="2200" dirty="0">
                <a:cs typeface="Segoe UI"/>
              </a:rPr>
              <a:t>Pacific Island countries made history with the first ever community-led climate declaration in the region. A declaration is a formal statement or announcement about an important topic. </a:t>
            </a:r>
            <a:endParaRPr lang="en-US" sz="2200" dirty="0">
              <a:cs typeface="Arial" panose="020B0604020202020204"/>
            </a:endParaRPr>
          </a:p>
          <a:p>
            <a:pPr>
              <a:lnSpc>
                <a:spcPct val="130000"/>
              </a:lnSpc>
              <a:spcAft>
                <a:spcPts val="600"/>
              </a:spcAft>
            </a:pPr>
            <a:r>
              <a:rPr lang="en-US" sz="2200" dirty="0">
                <a:cs typeface="Segoe UI"/>
              </a:rPr>
              <a:t>​</a:t>
            </a:r>
            <a:r>
              <a:rPr lang="en-AU" sz="2200" dirty="0">
                <a:cs typeface="Segoe UI"/>
              </a:rPr>
              <a:t>Caritas Oceania, as well as local organisations, came together in October 2022 in Fiji to put together the Kioa Climate Emergency Declaration 2022. </a:t>
            </a:r>
          </a:p>
          <a:p>
            <a:pPr>
              <a:lnSpc>
                <a:spcPct val="130000"/>
              </a:lnSpc>
              <a:spcAft>
                <a:spcPts val="600"/>
              </a:spcAft>
            </a:pPr>
            <a:r>
              <a:rPr lang="en-AU" sz="2200" dirty="0">
                <a:cs typeface="Segoe UI"/>
              </a:rPr>
              <a:t>The Kioa Declaration demonstrates community participation and decision making on issues that affect them.</a:t>
            </a:r>
          </a:p>
        </p:txBody>
      </p:sp>
      <p:sp>
        <p:nvSpPr>
          <p:cNvPr id="6" name="Round Diagonal Corner Rectangle 1">
            <a:extLst>
              <a:ext uri="{FF2B5EF4-FFF2-40B4-BE49-F238E27FC236}">
                <a16:creationId xmlns:a16="http://schemas.microsoft.com/office/drawing/2014/main" id="{DB12A0BB-C582-8DD3-9157-F49499D209EB}"/>
              </a:ext>
            </a:extLst>
          </p:cNvPr>
          <p:cNvSpPr/>
          <p:nvPr/>
        </p:nvSpPr>
        <p:spPr>
          <a:xfrm>
            <a:off x="8608925" y="2364335"/>
            <a:ext cx="3085494" cy="2214603"/>
          </a:xfrm>
          <a:prstGeom prst="round2DiagRect">
            <a:avLst/>
          </a:prstGeom>
          <a:blipFill dpi="0" rotWithShape="1">
            <a:blip r:embed="rId4"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extBox 7">
            <a:extLst>
              <a:ext uri="{FF2B5EF4-FFF2-40B4-BE49-F238E27FC236}">
                <a16:creationId xmlns:a16="http://schemas.microsoft.com/office/drawing/2014/main" id="{95C8B564-863F-74EE-4770-20065C9B1049}"/>
              </a:ext>
            </a:extLst>
          </p:cNvPr>
          <p:cNvSpPr txBox="1"/>
          <p:nvPr/>
        </p:nvSpPr>
        <p:spPr>
          <a:xfrm>
            <a:off x="8505538" y="4634898"/>
            <a:ext cx="3140578" cy="523220"/>
          </a:xfrm>
          <a:prstGeom prst="rect">
            <a:avLst/>
          </a:prstGeom>
          <a:noFill/>
        </p:spPr>
        <p:txBody>
          <a:bodyPr wrap="square" lIns="91440" tIns="45720" rIns="91440" bIns="45720" anchor="t">
            <a:spAutoFit/>
          </a:bodyPr>
          <a:lstStyle/>
          <a:p>
            <a:r>
              <a:rPr lang="en-US" sz="900" dirty="0">
                <a:solidFill>
                  <a:srgbClr val="05243F"/>
                </a:solidFill>
                <a:cs typeface="Arial"/>
              </a:rPr>
              <a:t>Pacific Island countries made history with the first ever community-led climate declaration in the region. Photo: Miriam Deprez</a:t>
            </a:r>
            <a:endParaRPr lang="en-AU" sz="900" dirty="0">
              <a:solidFill>
                <a:srgbClr val="0C244C"/>
              </a:solidFill>
              <a:latin typeface="+mj-lt"/>
            </a:endParaRPr>
          </a:p>
        </p:txBody>
      </p:sp>
    </p:spTree>
    <p:extLst>
      <p:ext uri="{BB962C8B-B14F-4D97-AF65-F5344CB8AC3E}">
        <p14:creationId xmlns:p14="http://schemas.microsoft.com/office/powerpoint/2010/main" val="18728150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p:txBody>
          <a:bodyPr lIns="91440" tIns="45720" rIns="91440" bIns="45720" anchor="t"/>
          <a:lstStyle/>
          <a:p>
            <a:pPr>
              <a:lnSpc>
                <a:spcPct val="114000"/>
              </a:lnSpc>
              <a:spcBef>
                <a:spcPts val="0"/>
              </a:spcBef>
              <a:spcAft>
                <a:spcPts val="1200"/>
              </a:spcAft>
            </a:pPr>
            <a:r>
              <a:rPr lang="en-AU" sz="2400" dirty="0">
                <a:ea typeface="Roboto Light"/>
                <a:cs typeface="Roboto Light"/>
              </a:rPr>
              <a:t>Conclude this unit with prayer using our </a:t>
            </a:r>
            <a:r>
              <a:rPr lang="en-AU" sz="2400" dirty="0">
                <a:solidFill>
                  <a:srgbClr val="D86075"/>
                </a:solidFill>
                <a:ea typeface="Roboto Light"/>
                <a:cs typeface="Roboto Light"/>
                <a:hlinkClick r:id="rId2"/>
              </a:rPr>
              <a:t>Laudato Si’ Action Goals Prayer </a:t>
            </a:r>
            <a:r>
              <a:rPr lang="en-AU" sz="2400" dirty="0">
                <a:ea typeface="Roboto Light"/>
                <a:cs typeface="Roboto Light"/>
              </a:rPr>
              <a:t>resource. </a:t>
            </a:r>
            <a:endParaRPr lang="en-AU" sz="2400" dirty="0">
              <a:ea typeface="Roboto Light" panose="02000000000000000000" pitchFamily="2" charset="0"/>
              <a:cs typeface="Roboto Light" panose="02000000000000000000" pitchFamily="2" charset="0"/>
            </a:endParaRPr>
          </a:p>
          <a:p>
            <a:pPr>
              <a:lnSpc>
                <a:spcPct val="114000"/>
              </a:lnSpc>
              <a:spcBef>
                <a:spcPts val="0"/>
              </a:spcBef>
              <a:spcAft>
                <a:spcPts val="1200"/>
              </a:spcAft>
            </a:pPr>
            <a:r>
              <a:rPr lang="en-AU" sz="2400" dirty="0">
                <a:ea typeface="Roboto Light"/>
                <a:cs typeface="Roboto Light"/>
              </a:rPr>
              <a:t>You may want to create a sacred space in the classroom, placing in it objects that link to each, or some, of the goals.</a:t>
            </a:r>
          </a:p>
        </p:txBody>
      </p:sp>
      <p:sp>
        <p:nvSpPr>
          <p:cNvPr id="4" name="Text Placeholder 3">
            <a:extLst>
              <a:ext uri="{FF2B5EF4-FFF2-40B4-BE49-F238E27FC236}">
                <a16:creationId xmlns:a16="http://schemas.microsoft.com/office/drawing/2014/main" id="{87C1D25C-A4FF-40A2-9896-791D38AD25BD}"/>
              </a:ext>
            </a:extLst>
          </p:cNvPr>
          <p:cNvSpPr>
            <a:spLocks noGrp="1"/>
          </p:cNvSpPr>
          <p:nvPr>
            <p:ph type="body" sz="quarter" idx="11"/>
          </p:nvPr>
        </p:nvSpPr>
        <p:spPr/>
        <p:txBody>
          <a:bodyPr/>
          <a:lstStyle/>
          <a:p>
            <a:r>
              <a:rPr lang="en-AU" dirty="0">
                <a:solidFill>
                  <a:srgbClr val="0C244C"/>
                </a:solidFill>
                <a:latin typeface="Arial" panose="020B0604020202020204" pitchFamily="34" charset="0"/>
                <a:ea typeface="Roboto Light"/>
                <a:cs typeface="Arial" panose="020B0604020202020204" pitchFamily="34" charset="0"/>
              </a:rPr>
              <a:t>Priscilla holds dry soil from her drought-affected fields of millet next to her home in Hwange district, north-western Zimbabwe. Photo: Richard Wainwright/Caritas Australia </a:t>
            </a:r>
          </a:p>
          <a:p>
            <a:endParaRPr lang="en-AU" dirty="0">
              <a:solidFill>
                <a:srgbClr val="0C244C"/>
              </a:solidFill>
            </a:endParaRPr>
          </a:p>
        </p:txBody>
      </p:sp>
      <p:pic>
        <p:nvPicPr>
          <p:cNvPr id="7" name="Picture Placeholder 6" descr="A pair of hands holding dry soil">
            <a:extLst>
              <a:ext uri="{FF2B5EF4-FFF2-40B4-BE49-F238E27FC236}">
                <a16:creationId xmlns:a16="http://schemas.microsoft.com/office/drawing/2014/main" id="{8F739CAF-398C-44B7-AF10-1ECC52502369}"/>
              </a:ext>
            </a:extLst>
          </p:cNvPr>
          <p:cNvPicPr>
            <a:picLocks noGrp="1" noChangeAspect="1"/>
          </p:cNvPicPr>
          <p:nvPr>
            <p:ph type="pic" sz="quarter" idx="12"/>
          </p:nvPr>
        </p:nvPicPr>
        <p:blipFill>
          <a:blip r:embed="rId3" cstate="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dirty="0"/>
              <a:t>PRAY</a:t>
            </a:r>
          </a:p>
        </p:txBody>
      </p:sp>
    </p:spTree>
    <p:extLst>
      <p:ext uri="{BB962C8B-B14F-4D97-AF65-F5344CB8AC3E}">
        <p14:creationId xmlns:p14="http://schemas.microsoft.com/office/powerpoint/2010/main" val="11322700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g object 17">
            <a:extLst>
              <a:ext uri="{FF2B5EF4-FFF2-40B4-BE49-F238E27FC236}">
                <a16:creationId xmlns:a16="http://schemas.microsoft.com/office/drawing/2014/main" id="{1A7E4A2C-B20C-8C4D-A6F0-CE14D79E3113}"/>
              </a:ext>
            </a:extLst>
          </p:cNvPr>
          <p:cNvSpPr/>
          <p:nvPr/>
        </p:nvSpPr>
        <p:spPr>
          <a:xfrm>
            <a:off x="4009875" y="2250317"/>
            <a:ext cx="318334" cy="317887"/>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dirty="0"/>
          </a:p>
        </p:txBody>
      </p:sp>
      <p:sp>
        <p:nvSpPr>
          <p:cNvPr id="4" name="TextBox 3">
            <a:extLst>
              <a:ext uri="{FF2B5EF4-FFF2-40B4-BE49-F238E27FC236}">
                <a16:creationId xmlns:a16="http://schemas.microsoft.com/office/drawing/2014/main" id="{F4D89453-3D27-FC41-B4F5-67302E9167F0}"/>
              </a:ext>
            </a:extLst>
          </p:cNvPr>
          <p:cNvSpPr txBox="1"/>
          <p:nvPr/>
        </p:nvSpPr>
        <p:spPr>
          <a:xfrm>
            <a:off x="4261870" y="2532025"/>
            <a:ext cx="4649582" cy="590033"/>
          </a:xfrm>
          <a:prstGeom prst="rect">
            <a:avLst/>
          </a:prstGeom>
          <a:noFill/>
        </p:spPr>
        <p:txBody>
          <a:bodyPr wrap="square" rtlCol="0">
            <a:spAutoFit/>
          </a:bodyPr>
          <a:lstStyle/>
          <a:p>
            <a:r>
              <a:rPr lang="en-US" sz="3234" b="1" dirty="0">
                <a:solidFill>
                  <a:schemeClr val="bg1"/>
                </a:solidFill>
                <a:latin typeface="Arial" panose="020B0604020202020204" pitchFamily="34" charset="0"/>
              </a:rPr>
              <a:t>END POVERTY</a:t>
            </a:r>
          </a:p>
        </p:txBody>
      </p:sp>
      <p:sp>
        <p:nvSpPr>
          <p:cNvPr id="5" name="TextBox 4">
            <a:extLst>
              <a:ext uri="{FF2B5EF4-FFF2-40B4-BE49-F238E27FC236}">
                <a16:creationId xmlns:a16="http://schemas.microsoft.com/office/drawing/2014/main" id="{E5415296-8344-1440-832E-609648B77BB3}"/>
              </a:ext>
            </a:extLst>
          </p:cNvPr>
          <p:cNvSpPr txBox="1"/>
          <p:nvPr/>
        </p:nvSpPr>
        <p:spPr>
          <a:xfrm>
            <a:off x="4261870" y="2964980"/>
            <a:ext cx="4649582" cy="590033"/>
          </a:xfrm>
          <a:prstGeom prst="rect">
            <a:avLst/>
          </a:prstGeom>
          <a:noFill/>
        </p:spPr>
        <p:txBody>
          <a:bodyPr wrap="square" rtlCol="0">
            <a:spAutoFit/>
          </a:bodyPr>
          <a:lstStyle/>
          <a:p>
            <a:r>
              <a:rPr lang="en-US" sz="3234" b="1" dirty="0">
                <a:solidFill>
                  <a:schemeClr val="bg1"/>
                </a:solidFill>
                <a:latin typeface="Arial" panose="020B0604020202020204" pitchFamily="34" charset="0"/>
              </a:rPr>
              <a:t>PROMOTE JUSTICE</a:t>
            </a:r>
          </a:p>
        </p:txBody>
      </p:sp>
      <p:sp>
        <p:nvSpPr>
          <p:cNvPr id="6" name="TextBox 5">
            <a:extLst>
              <a:ext uri="{FF2B5EF4-FFF2-40B4-BE49-F238E27FC236}">
                <a16:creationId xmlns:a16="http://schemas.microsoft.com/office/drawing/2014/main" id="{3881D93A-49AA-8C40-ABDD-BE6D26E9BDE2}"/>
              </a:ext>
            </a:extLst>
          </p:cNvPr>
          <p:cNvSpPr txBox="1"/>
          <p:nvPr/>
        </p:nvSpPr>
        <p:spPr>
          <a:xfrm>
            <a:off x="4261870" y="3438456"/>
            <a:ext cx="3807737" cy="590033"/>
          </a:xfrm>
          <a:prstGeom prst="rect">
            <a:avLst/>
          </a:prstGeom>
          <a:noFill/>
        </p:spPr>
        <p:txBody>
          <a:bodyPr wrap="square" rtlCol="0">
            <a:spAutoFit/>
          </a:bodyPr>
          <a:lstStyle/>
          <a:p>
            <a:r>
              <a:rPr lang="en-US" sz="3234" b="1" dirty="0">
                <a:solidFill>
                  <a:schemeClr val="bg1"/>
                </a:solidFill>
                <a:latin typeface="Arial" panose="020B0604020202020204" pitchFamily="34" charset="0"/>
              </a:rPr>
              <a:t>UPHOLD DIGNITY</a:t>
            </a:r>
          </a:p>
        </p:txBody>
      </p:sp>
      <p:sp>
        <p:nvSpPr>
          <p:cNvPr id="10" name="bg object 21">
            <a:extLst>
              <a:ext uri="{FF2B5EF4-FFF2-40B4-BE49-F238E27FC236}">
                <a16:creationId xmlns:a16="http://schemas.microsoft.com/office/drawing/2014/main" id="{AA5C0B38-4084-9247-B87E-FCE36D6181DF}"/>
              </a:ext>
            </a:extLst>
          </p:cNvPr>
          <p:cNvSpPr>
            <a:spLocks noChangeAspect="1"/>
          </p:cNvSpPr>
          <p:nvPr/>
        </p:nvSpPr>
        <p:spPr>
          <a:xfrm>
            <a:off x="7971177" y="3692770"/>
            <a:ext cx="213881" cy="213591"/>
          </a:xfrm>
          <a:prstGeom prst="rect">
            <a:avLst/>
          </a:prstGeom>
          <a:blipFill>
            <a:blip r:embed="rId3" cstate="print"/>
            <a:stretch>
              <a:fillRect/>
            </a:stretch>
          </a:blipFill>
        </p:spPr>
        <p:txBody>
          <a:bodyPr wrap="square" lIns="0" tIns="0" rIns="0" bIns="0" rtlCol="0"/>
          <a:lstStyle/>
          <a:p>
            <a:endParaRPr sz="1266" dirty="0"/>
          </a:p>
        </p:txBody>
      </p:sp>
    </p:spTree>
    <p:extLst>
      <p:ext uri="{BB962C8B-B14F-4D97-AF65-F5344CB8AC3E}">
        <p14:creationId xmlns:p14="http://schemas.microsoft.com/office/powerpoint/2010/main" val="29884379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5">
            <a:extLst>
              <a:ext uri="{FF2B5EF4-FFF2-40B4-BE49-F238E27FC236}">
                <a16:creationId xmlns:a16="http://schemas.microsoft.com/office/drawing/2014/main" id="{E89E5A39-7635-BF4C-BD10-A026C2FF4B13}"/>
              </a:ext>
            </a:extLst>
          </p:cNvPr>
          <p:cNvSpPr txBox="1">
            <a:spLocks noChangeAspect="1"/>
          </p:cNvSpPr>
          <p:nvPr/>
        </p:nvSpPr>
        <p:spPr>
          <a:xfrm>
            <a:off x="4232684" y="2335786"/>
            <a:ext cx="3726634" cy="515167"/>
          </a:xfrm>
          <a:prstGeom prst="rect">
            <a:avLst/>
          </a:prstGeom>
        </p:spPr>
        <p:txBody>
          <a:bodyPr>
            <a:noAutofit/>
          </a:bodyPr>
          <a:lstStyle>
            <a:lvl1pPr marL="0" indent="0" algn="ctr" eaLnBrk="1" hangingPunct="1">
              <a:buFontTx/>
              <a:buNone/>
              <a:defRPr sz="4000" b="1" baseline="0">
                <a:solidFill>
                  <a:schemeClr val="bg1"/>
                </a:solidFill>
                <a:latin typeface="Arial"/>
                <a:ea typeface="+mn-ea"/>
                <a:cs typeface="Arial"/>
              </a:defRPr>
            </a:lvl1pPr>
            <a:lvl2pPr marL="342900" indent="0" eaLnBrk="1" hangingPunct="1">
              <a:buFontTx/>
              <a:buNone/>
              <a:defRPr sz="1050">
                <a:latin typeface=""/>
                <a:ea typeface="+mn-ea"/>
                <a:cs typeface="+mn-cs"/>
              </a:defRPr>
            </a:lvl2pPr>
            <a:lvl3pPr marL="685800" indent="0" eaLnBrk="1" hangingPunct="1">
              <a:buFontTx/>
              <a:buNone/>
              <a:defRPr sz="1050">
                <a:latin typeface=""/>
                <a:ea typeface="+mn-ea"/>
                <a:cs typeface="+mn-cs"/>
              </a:defRPr>
            </a:lvl3pPr>
            <a:lvl4pPr marL="1028700" indent="0" eaLnBrk="1" hangingPunct="1">
              <a:buFontTx/>
              <a:buNone/>
              <a:defRPr sz="1050">
                <a:latin typeface=""/>
                <a:ea typeface="+mn-ea"/>
                <a:cs typeface="+mn-cs"/>
              </a:defRPr>
            </a:lvl4pPr>
            <a:lvl5pPr marL="1371600" indent="0" eaLnBrk="1" hangingPunct="1">
              <a:buFontTx/>
              <a:buNone/>
              <a:defRPr sz="1050">
                <a:latin typeface=""/>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AU" sz="4219" kern="0" dirty="0"/>
              <a:t>Thank You</a:t>
            </a:r>
          </a:p>
        </p:txBody>
      </p:sp>
      <p:sp>
        <p:nvSpPr>
          <p:cNvPr id="8" name="bg object 17">
            <a:extLst>
              <a:ext uri="{FF2B5EF4-FFF2-40B4-BE49-F238E27FC236}">
                <a16:creationId xmlns:a16="http://schemas.microsoft.com/office/drawing/2014/main" id="{E85416CE-4E43-534F-AAFF-0F89C0D2DAA5}"/>
              </a:ext>
            </a:extLst>
          </p:cNvPr>
          <p:cNvSpPr>
            <a:spLocks noChangeAspect="1"/>
          </p:cNvSpPr>
          <p:nvPr/>
        </p:nvSpPr>
        <p:spPr>
          <a:xfrm>
            <a:off x="4232684" y="2117804"/>
            <a:ext cx="355250" cy="353858"/>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dirty="0"/>
          </a:p>
        </p:txBody>
      </p:sp>
      <p:sp>
        <p:nvSpPr>
          <p:cNvPr id="9" name="bg object 21">
            <a:extLst>
              <a:ext uri="{FF2B5EF4-FFF2-40B4-BE49-F238E27FC236}">
                <a16:creationId xmlns:a16="http://schemas.microsoft.com/office/drawing/2014/main" id="{DC6E23B0-0E36-9443-BCBF-EBD78DD7B176}"/>
              </a:ext>
            </a:extLst>
          </p:cNvPr>
          <p:cNvSpPr>
            <a:spLocks noChangeAspect="1"/>
          </p:cNvSpPr>
          <p:nvPr/>
        </p:nvSpPr>
        <p:spPr>
          <a:xfrm>
            <a:off x="7596142" y="2678929"/>
            <a:ext cx="248675" cy="248338"/>
          </a:xfrm>
          <a:prstGeom prst="rect">
            <a:avLst/>
          </a:prstGeom>
          <a:blipFill>
            <a:blip r:embed="rId2" cstate="print"/>
            <a:stretch>
              <a:fillRect/>
            </a:stretch>
          </a:blipFill>
        </p:spPr>
        <p:txBody>
          <a:bodyPr wrap="square" lIns="0" tIns="0" rIns="0" bIns="0" rtlCol="0"/>
          <a:lstStyle/>
          <a:p>
            <a:endParaRPr sz="1266" dirty="0"/>
          </a:p>
        </p:txBody>
      </p:sp>
      <p:grpSp>
        <p:nvGrpSpPr>
          <p:cNvPr id="3" name="Group 2">
            <a:extLst>
              <a:ext uri="{FF2B5EF4-FFF2-40B4-BE49-F238E27FC236}">
                <a16:creationId xmlns:a16="http://schemas.microsoft.com/office/drawing/2014/main" id="{158D06EC-53EE-014D-8EF1-9227E6C1D795}"/>
              </a:ext>
            </a:extLst>
          </p:cNvPr>
          <p:cNvGrpSpPr>
            <a:grpSpLocks noChangeAspect="1"/>
          </p:cNvGrpSpPr>
          <p:nvPr/>
        </p:nvGrpSpPr>
        <p:grpSpPr>
          <a:xfrm>
            <a:off x="4740862" y="3329473"/>
            <a:ext cx="2710279" cy="614984"/>
            <a:chOff x="5226547" y="5186167"/>
            <a:chExt cx="2518643" cy="571500"/>
          </a:xfrm>
        </p:grpSpPr>
        <p:pic>
          <p:nvPicPr>
            <p:cNvPr id="11" name="Picture 10">
              <a:extLst>
                <a:ext uri="{FF2B5EF4-FFF2-40B4-BE49-F238E27FC236}">
                  <a16:creationId xmlns:a16="http://schemas.microsoft.com/office/drawing/2014/main" id="{F33E0BCB-13AF-6A44-82B4-2367301ACE8A}"/>
                </a:ext>
              </a:extLst>
            </p:cNvPr>
            <p:cNvPicPr>
              <a:picLocks noChangeAspect="1"/>
            </p:cNvPicPr>
            <p:nvPr/>
          </p:nvPicPr>
          <p:blipFill>
            <a:blip r:embed="rId3"/>
            <a:stretch>
              <a:fillRect/>
            </a:stretch>
          </p:blipFill>
          <p:spPr>
            <a:xfrm>
              <a:off x="7173690" y="5186167"/>
              <a:ext cx="571500" cy="571500"/>
            </a:xfrm>
            <a:prstGeom prst="rect">
              <a:avLst/>
            </a:prstGeom>
          </p:spPr>
        </p:pic>
        <p:pic>
          <p:nvPicPr>
            <p:cNvPr id="12" name="Picture 11">
              <a:extLst>
                <a:ext uri="{FF2B5EF4-FFF2-40B4-BE49-F238E27FC236}">
                  <a16:creationId xmlns:a16="http://schemas.microsoft.com/office/drawing/2014/main" id="{4EFA7DF1-B90A-D749-AAA5-42E1BD7C93CE}"/>
                </a:ext>
              </a:extLst>
            </p:cNvPr>
            <p:cNvPicPr>
              <a:picLocks noChangeAspect="1"/>
            </p:cNvPicPr>
            <p:nvPr/>
          </p:nvPicPr>
          <p:blipFill>
            <a:blip r:embed="rId4"/>
            <a:stretch>
              <a:fillRect/>
            </a:stretch>
          </p:blipFill>
          <p:spPr>
            <a:xfrm>
              <a:off x="6216650" y="5186167"/>
              <a:ext cx="571500" cy="571500"/>
            </a:xfrm>
            <a:prstGeom prst="rect">
              <a:avLst/>
            </a:prstGeom>
          </p:spPr>
        </p:pic>
        <p:pic>
          <p:nvPicPr>
            <p:cNvPr id="13" name="Picture 12">
              <a:extLst>
                <a:ext uri="{FF2B5EF4-FFF2-40B4-BE49-F238E27FC236}">
                  <a16:creationId xmlns:a16="http://schemas.microsoft.com/office/drawing/2014/main" id="{814F9406-1887-084D-826C-C153EFDDCAC2}"/>
                </a:ext>
              </a:extLst>
            </p:cNvPr>
            <p:cNvPicPr>
              <a:picLocks noChangeAspect="1"/>
            </p:cNvPicPr>
            <p:nvPr/>
          </p:nvPicPr>
          <p:blipFill>
            <a:blip r:embed="rId5"/>
            <a:stretch>
              <a:fillRect/>
            </a:stretch>
          </p:blipFill>
          <p:spPr>
            <a:xfrm>
              <a:off x="5226547" y="5186167"/>
              <a:ext cx="571500" cy="571500"/>
            </a:xfrm>
            <a:prstGeom prst="rect">
              <a:avLst/>
            </a:prstGeom>
          </p:spPr>
        </p:pic>
      </p:grpSp>
      <p:sp>
        <p:nvSpPr>
          <p:cNvPr id="14" name="TextBox 13">
            <a:extLst>
              <a:ext uri="{FF2B5EF4-FFF2-40B4-BE49-F238E27FC236}">
                <a16:creationId xmlns:a16="http://schemas.microsoft.com/office/drawing/2014/main" id="{4741AEDF-FDFD-554F-BAA5-0DC56B841E9D}"/>
              </a:ext>
            </a:extLst>
          </p:cNvPr>
          <p:cNvSpPr txBox="1">
            <a:spLocks noChangeAspect="1"/>
          </p:cNvSpPr>
          <p:nvPr/>
        </p:nvSpPr>
        <p:spPr>
          <a:xfrm>
            <a:off x="4578114" y="4135511"/>
            <a:ext cx="3035772" cy="351956"/>
          </a:xfrm>
          <a:prstGeom prst="rect">
            <a:avLst/>
          </a:prstGeom>
          <a:noFill/>
        </p:spPr>
        <p:txBody>
          <a:bodyPr wrap="square" rtlCol="0">
            <a:spAutoFit/>
          </a:bodyPr>
          <a:lstStyle/>
          <a:p>
            <a:pPr algn="ctr" defTabSz="241093">
              <a:defRPr/>
            </a:pPr>
            <a:r>
              <a:rPr lang="en-AU" sz="1687" spc="158" dirty="0">
                <a:solidFill>
                  <a:schemeClr val="bg1"/>
                </a:solidFill>
                <a:latin typeface="Arial" panose="020B0604020202020204" pitchFamily="34" charset="0"/>
                <a:ea typeface="Roboto Light" pitchFamily="2" charset="0"/>
                <a:cs typeface="Arial" panose="020B0604020202020204" pitchFamily="34" charset="0"/>
              </a:rPr>
              <a:t>www.caritas.org.au</a:t>
            </a:r>
          </a:p>
        </p:txBody>
      </p:sp>
    </p:spTree>
    <p:extLst>
      <p:ext uri="{BB962C8B-B14F-4D97-AF65-F5344CB8AC3E}">
        <p14:creationId xmlns:p14="http://schemas.microsoft.com/office/powerpoint/2010/main" val="1062673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DC7DE-0946-F630-3AFC-8577A8522FF4}"/>
              </a:ext>
            </a:extLst>
          </p:cNvPr>
          <p:cNvSpPr>
            <a:spLocks noGrp="1"/>
          </p:cNvSpPr>
          <p:nvPr>
            <p:ph type="ctrTitle"/>
          </p:nvPr>
        </p:nvSpPr>
        <p:spPr>
          <a:xfrm>
            <a:off x="399246" y="736104"/>
            <a:ext cx="9144000" cy="1440160"/>
          </a:xfrm>
        </p:spPr>
        <p:txBody>
          <a:bodyPr/>
          <a:lstStyle/>
          <a:p>
            <a:pPr>
              <a:lnSpc>
                <a:spcPct val="150000"/>
              </a:lnSpc>
            </a:pPr>
            <a:r>
              <a:rPr lang="en-AU" sz="4400" dirty="0"/>
              <a:t>THE Laudato Si’ GOALS</a:t>
            </a:r>
            <a:br>
              <a:rPr lang="en-AU" sz="4400" dirty="0"/>
            </a:br>
            <a:r>
              <a:rPr lang="en-AU" sz="2400" b="0" dirty="0"/>
              <a:t>Primary SCHOOL resource</a:t>
            </a:r>
            <a:br>
              <a:rPr lang="en-AU" dirty="0"/>
            </a:br>
            <a:endParaRPr lang="en-AU" dirty="0">
              <a:latin typeface="+mn-lt"/>
            </a:endParaRPr>
          </a:p>
        </p:txBody>
      </p:sp>
      <p:pic>
        <p:nvPicPr>
          <p:cNvPr id="8" name="Picture 7">
            <a:extLst>
              <a:ext uri="{FF2B5EF4-FFF2-40B4-BE49-F238E27FC236}">
                <a16:creationId xmlns:a16="http://schemas.microsoft.com/office/drawing/2014/main" id="{7DD70BAD-8096-4EAE-87D4-B582DE630D89}"/>
              </a:ext>
            </a:extLst>
          </p:cNvPr>
          <p:cNvPicPr>
            <a:picLocks noChangeAspect="1"/>
          </p:cNvPicPr>
          <p:nvPr/>
        </p:nvPicPr>
        <p:blipFill>
          <a:blip r:embed="rId3"/>
          <a:stretch>
            <a:fillRect/>
          </a:stretch>
        </p:blipFill>
        <p:spPr>
          <a:xfrm>
            <a:off x="498646" y="2681142"/>
            <a:ext cx="2832246" cy="901746"/>
          </a:xfrm>
          <a:prstGeom prst="rect">
            <a:avLst/>
          </a:prstGeom>
        </p:spPr>
      </p:pic>
      <p:pic>
        <p:nvPicPr>
          <p:cNvPr id="10" name="Picture 9">
            <a:extLst>
              <a:ext uri="{FF2B5EF4-FFF2-40B4-BE49-F238E27FC236}">
                <a16:creationId xmlns:a16="http://schemas.microsoft.com/office/drawing/2014/main" id="{CB85430B-7835-4C0E-AA36-51581B02532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144357" y="4025071"/>
            <a:ext cx="1828571" cy="1800000"/>
          </a:xfrm>
          <a:prstGeom prst="rect">
            <a:avLst/>
          </a:prstGeom>
        </p:spPr>
      </p:pic>
      <p:pic>
        <p:nvPicPr>
          <p:cNvPr id="12" name="Picture 11">
            <a:extLst>
              <a:ext uri="{FF2B5EF4-FFF2-40B4-BE49-F238E27FC236}">
                <a16:creationId xmlns:a16="http://schemas.microsoft.com/office/drawing/2014/main" id="{E7237727-DDB6-489E-B59F-354353B625A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19270" y="2287766"/>
            <a:ext cx="2034437" cy="1800000"/>
          </a:xfrm>
          <a:prstGeom prst="rect">
            <a:avLst/>
          </a:prstGeom>
        </p:spPr>
      </p:pic>
      <p:pic>
        <p:nvPicPr>
          <p:cNvPr id="14" name="Picture 13">
            <a:extLst>
              <a:ext uri="{FF2B5EF4-FFF2-40B4-BE49-F238E27FC236}">
                <a16:creationId xmlns:a16="http://schemas.microsoft.com/office/drawing/2014/main" id="{0C5FDA5E-668D-4AEF-AF7A-EFD29CA6AFB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11791" y="2287766"/>
            <a:ext cx="1800000" cy="1800000"/>
          </a:xfrm>
          <a:prstGeom prst="rect">
            <a:avLst/>
          </a:prstGeom>
        </p:spPr>
      </p:pic>
      <p:pic>
        <p:nvPicPr>
          <p:cNvPr id="16" name="Picture 15">
            <a:extLst>
              <a:ext uri="{FF2B5EF4-FFF2-40B4-BE49-F238E27FC236}">
                <a16:creationId xmlns:a16="http://schemas.microsoft.com/office/drawing/2014/main" id="{C78E3BF1-A0BE-4FCB-BEA6-D72173FD4896}"/>
              </a:ext>
            </a:extLst>
          </p:cNvPr>
          <p:cNvPicPr>
            <a:picLocks noChangeAspect="1"/>
          </p:cNvPicPr>
          <p:nvPr/>
        </p:nvPicPr>
        <p:blipFill>
          <a:blip r:embed="rId7"/>
          <a:stretch>
            <a:fillRect/>
          </a:stretch>
        </p:blipFill>
        <p:spPr>
          <a:xfrm>
            <a:off x="3879303" y="4025071"/>
            <a:ext cx="2183886" cy="1800000"/>
          </a:xfrm>
          <a:prstGeom prst="rect">
            <a:avLst/>
          </a:prstGeom>
        </p:spPr>
      </p:pic>
      <p:pic>
        <p:nvPicPr>
          <p:cNvPr id="18" name="Picture 17">
            <a:extLst>
              <a:ext uri="{FF2B5EF4-FFF2-40B4-BE49-F238E27FC236}">
                <a16:creationId xmlns:a16="http://schemas.microsoft.com/office/drawing/2014/main" id="{7C2E4D3B-7455-4A8A-B39C-CF9A93A9219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11791" y="4087766"/>
            <a:ext cx="1800000" cy="1800000"/>
          </a:xfrm>
          <a:prstGeom prst="rect">
            <a:avLst/>
          </a:prstGeom>
        </p:spPr>
      </p:pic>
      <p:pic>
        <p:nvPicPr>
          <p:cNvPr id="20" name="Picture 19">
            <a:extLst>
              <a:ext uri="{FF2B5EF4-FFF2-40B4-BE49-F238E27FC236}">
                <a16:creationId xmlns:a16="http://schemas.microsoft.com/office/drawing/2014/main" id="{3068D674-AB47-4C2E-94BC-0447BFCA6773}"/>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423932" y="2287766"/>
            <a:ext cx="1269422" cy="1800000"/>
          </a:xfrm>
          <a:prstGeom prst="rect">
            <a:avLst/>
          </a:prstGeom>
        </p:spPr>
      </p:pic>
      <p:pic>
        <p:nvPicPr>
          <p:cNvPr id="22" name="Picture 21">
            <a:extLst>
              <a:ext uri="{FF2B5EF4-FFF2-40B4-BE49-F238E27FC236}">
                <a16:creationId xmlns:a16="http://schemas.microsoft.com/office/drawing/2014/main" id="{3CE56599-CA62-498F-B690-6D6695CAF931}"/>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736653" y="4025071"/>
            <a:ext cx="1800000" cy="1800000"/>
          </a:xfrm>
          <a:prstGeom prst="rect">
            <a:avLst/>
          </a:prstGeom>
        </p:spPr>
      </p:pic>
    </p:spTree>
    <p:extLst>
      <p:ext uri="{BB962C8B-B14F-4D97-AF65-F5344CB8AC3E}">
        <p14:creationId xmlns:p14="http://schemas.microsoft.com/office/powerpoint/2010/main" val="3576241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a:xfrm>
            <a:off x="335360" y="1691368"/>
            <a:ext cx="6731964" cy="4347864"/>
          </a:xfrm>
        </p:spPr>
        <p:txBody>
          <a:bodyPr lIns="91440" tIns="45720" rIns="91440" bIns="45720" anchor="t"/>
          <a:lstStyle/>
          <a:p>
            <a:pPr>
              <a:lnSpc>
                <a:spcPct val="120000"/>
              </a:lnSpc>
              <a:spcBef>
                <a:spcPts val="100"/>
              </a:spcBef>
            </a:pPr>
            <a:r>
              <a:rPr lang="en-AU" sz="2400" i="1" dirty="0">
                <a:ea typeface="Roboto Light"/>
                <a:cs typeface="Roboto"/>
              </a:rPr>
              <a:t>Laudato Si’, </a:t>
            </a:r>
            <a:r>
              <a:rPr lang="en-AU" sz="2400" dirty="0">
                <a:ea typeface="Roboto Light"/>
                <a:cs typeface="Roboto"/>
              </a:rPr>
              <a:t>which means ‘praise be to you’, is a letter written by Pope Francis in May 2015 to the global Catholic community. </a:t>
            </a:r>
            <a:endParaRPr lang="en-US" sz="2400" dirty="0"/>
          </a:p>
          <a:p>
            <a:pPr>
              <a:lnSpc>
                <a:spcPct val="120000"/>
              </a:lnSpc>
              <a:spcBef>
                <a:spcPts val="100"/>
              </a:spcBef>
            </a:pPr>
            <a:endParaRPr lang="en-AU" sz="2400" dirty="0">
              <a:ea typeface="Roboto Light"/>
              <a:cs typeface="Roboto"/>
            </a:endParaRPr>
          </a:p>
          <a:p>
            <a:pPr>
              <a:lnSpc>
                <a:spcPct val="120000"/>
              </a:lnSpc>
              <a:spcBef>
                <a:spcPts val="100"/>
              </a:spcBef>
            </a:pPr>
            <a:r>
              <a:rPr lang="en-AU" sz="2400" dirty="0">
                <a:ea typeface="Roboto Light"/>
                <a:cs typeface="Roboto"/>
              </a:rPr>
              <a:t>The letter focuses on the Catholic Social Teaching, Care for Our Common Home.</a:t>
            </a:r>
            <a:endParaRPr lang="en-AU" sz="2400" dirty="0"/>
          </a:p>
          <a:p>
            <a:pPr>
              <a:lnSpc>
                <a:spcPct val="110000"/>
              </a:lnSpc>
              <a:spcBef>
                <a:spcPts val="0"/>
              </a:spcBef>
              <a:spcAft>
                <a:spcPts val="1200"/>
              </a:spcAft>
            </a:pPr>
            <a:endParaRPr lang="en-AU" sz="2400" dirty="0">
              <a:ea typeface="Roboto Light"/>
              <a:cs typeface="Roboto"/>
            </a:endParaRPr>
          </a:p>
          <a:p>
            <a:pPr>
              <a:lnSpc>
                <a:spcPct val="110000"/>
              </a:lnSpc>
              <a:spcBef>
                <a:spcPts val="0"/>
              </a:spcBef>
              <a:spcAft>
                <a:spcPts val="1200"/>
              </a:spcAft>
            </a:pPr>
            <a:endParaRPr lang="en-AU" sz="2400" dirty="0">
              <a:ea typeface="Roboto Light"/>
              <a:cs typeface="Roboto"/>
            </a:endParaRPr>
          </a:p>
        </p:txBody>
      </p:sp>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dirty="0"/>
              <a:t>What is </a:t>
            </a:r>
            <a:r>
              <a:rPr lang="en-AU" i="1" dirty="0"/>
              <a:t>laudato si’</a:t>
            </a:r>
            <a:r>
              <a:rPr lang="en-AU" dirty="0"/>
              <a:t>?</a:t>
            </a:r>
          </a:p>
        </p:txBody>
      </p:sp>
      <p:pic>
        <p:nvPicPr>
          <p:cNvPr id="13" name="Picture 13" descr="Photo looking up to the canopy of tall trees with blue sky behind.">
            <a:extLst>
              <a:ext uri="{FF2B5EF4-FFF2-40B4-BE49-F238E27FC236}">
                <a16:creationId xmlns:a16="http://schemas.microsoft.com/office/drawing/2014/main" id="{8473E258-FA88-7A3B-B9AD-B75D8F840A4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33924" y="2265109"/>
            <a:ext cx="4273902" cy="2859370"/>
          </a:xfrm>
          <a:prstGeom prst="rect">
            <a:avLst/>
          </a:prstGeom>
        </p:spPr>
      </p:pic>
      <p:sp>
        <p:nvSpPr>
          <p:cNvPr id="5" name="TextBox 4">
            <a:extLst>
              <a:ext uri="{FF2B5EF4-FFF2-40B4-BE49-F238E27FC236}">
                <a16:creationId xmlns:a16="http://schemas.microsoft.com/office/drawing/2014/main" id="{C3B3DFB4-5000-B794-8017-C2D328380BD0}"/>
              </a:ext>
            </a:extLst>
          </p:cNvPr>
          <p:cNvSpPr txBox="1"/>
          <p:nvPr/>
        </p:nvSpPr>
        <p:spPr>
          <a:xfrm>
            <a:off x="7333924" y="5211682"/>
            <a:ext cx="3199770" cy="246221"/>
          </a:xfrm>
          <a:prstGeom prst="rect">
            <a:avLst/>
          </a:prstGeom>
          <a:noFill/>
        </p:spPr>
        <p:txBody>
          <a:bodyPr wrap="square" lIns="91440" tIns="45720" rIns="91440" bIns="45720" anchor="t">
            <a:spAutoFit/>
          </a:bodyPr>
          <a:lstStyle/>
          <a:p>
            <a:r>
              <a:rPr lang="en-AU" sz="1000" i="0" dirty="0">
                <a:solidFill>
                  <a:srgbClr val="0C244C"/>
                </a:solidFill>
                <a:effectLst/>
                <a:latin typeface="Arial"/>
                <a:ea typeface="Roboto Light"/>
                <a:cs typeface="Roboto Light"/>
              </a:rPr>
              <a:t>Photo: </a:t>
            </a:r>
            <a:r>
              <a:rPr lang="en-AU" sz="1000" dirty="0">
                <a:solidFill>
                  <a:srgbClr val="0C244C"/>
                </a:solidFill>
                <a:latin typeface="Arial"/>
                <a:ea typeface="Roboto Light"/>
                <a:cs typeface="Roboto Light"/>
              </a:rPr>
              <a:t>Shutterstock</a:t>
            </a:r>
            <a:endParaRPr lang="en-AU" sz="1000" dirty="0">
              <a:solidFill>
                <a:srgbClr val="0C244C"/>
              </a:solidFill>
              <a:latin typeface="Roboto Light"/>
              <a:ea typeface="Roboto Light"/>
              <a:cs typeface="Roboto Light"/>
            </a:endParaRPr>
          </a:p>
        </p:txBody>
      </p:sp>
    </p:spTree>
    <p:extLst>
      <p:ext uri="{BB962C8B-B14F-4D97-AF65-F5344CB8AC3E}">
        <p14:creationId xmlns:p14="http://schemas.microsoft.com/office/powerpoint/2010/main" val="2046160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dirty="0"/>
              <a:t>What is </a:t>
            </a:r>
            <a:r>
              <a:rPr lang="en-AU" i="1" dirty="0"/>
              <a:t>laudato si’</a:t>
            </a:r>
            <a:r>
              <a:rPr lang="en-AU" dirty="0"/>
              <a:t>?</a:t>
            </a:r>
          </a:p>
        </p:txBody>
      </p:sp>
      <p:pic>
        <p:nvPicPr>
          <p:cNvPr id="4" name="Online Media 3" title="Laudato Si' animation | CAFOD">
            <a:hlinkClick r:id="" action="ppaction://media"/>
            <a:extLst>
              <a:ext uri="{FF2B5EF4-FFF2-40B4-BE49-F238E27FC236}">
                <a16:creationId xmlns:a16="http://schemas.microsoft.com/office/drawing/2014/main" id="{2BA79E55-1EAA-F739-6AF7-E77969FF78F7}"/>
              </a:ext>
            </a:extLst>
          </p:cNvPr>
          <p:cNvPicPr>
            <a:picLocks noRot="1" noChangeAspect="1"/>
          </p:cNvPicPr>
          <p:nvPr>
            <a:videoFile r:link="rId1"/>
          </p:nvPr>
        </p:nvPicPr>
        <p:blipFill>
          <a:blip r:embed="rId4"/>
          <a:stretch>
            <a:fillRect/>
          </a:stretch>
        </p:blipFill>
        <p:spPr>
          <a:xfrm>
            <a:off x="6716486" y="1691133"/>
            <a:ext cx="4880571" cy="2574080"/>
          </a:xfrm>
          <a:prstGeom prst="rect">
            <a:avLst/>
          </a:prstGeom>
        </p:spPr>
      </p:pic>
      <p:sp>
        <p:nvSpPr>
          <p:cNvPr id="6" name="Text Placeholder 1">
            <a:extLst>
              <a:ext uri="{FF2B5EF4-FFF2-40B4-BE49-F238E27FC236}">
                <a16:creationId xmlns:a16="http://schemas.microsoft.com/office/drawing/2014/main" id="{89CD2F7C-E49B-44A6-8BCD-98867322041B}"/>
              </a:ext>
            </a:extLst>
          </p:cNvPr>
          <p:cNvSpPr txBox="1">
            <a:spLocks/>
          </p:cNvSpPr>
          <p:nvPr/>
        </p:nvSpPr>
        <p:spPr>
          <a:xfrm>
            <a:off x="335360" y="1691133"/>
            <a:ext cx="6046866" cy="434786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rPr>
              <a:t>In </a:t>
            </a:r>
            <a:r>
              <a:rPr lang="en-AU" sz="2400" i="1" dirty="0">
                <a:ea typeface="Roboto Light"/>
              </a:rPr>
              <a:t>Laudato Si'</a:t>
            </a:r>
            <a:r>
              <a:rPr lang="en-AU" sz="2400" dirty="0">
                <a:ea typeface="Roboto Light"/>
              </a:rPr>
              <a:t>, Pope Francis asks us to respond to the cry of the earth and the cry of the poor.</a:t>
            </a:r>
            <a:endParaRPr lang="en-US" sz="2400" dirty="0"/>
          </a:p>
          <a:p>
            <a:pPr>
              <a:lnSpc>
                <a:spcPct val="110000"/>
              </a:lnSpc>
              <a:spcBef>
                <a:spcPts val="0"/>
              </a:spcBef>
              <a:spcAft>
                <a:spcPts val="1200"/>
              </a:spcAft>
            </a:pPr>
            <a:endParaRPr lang="en-AU" sz="2400" dirty="0">
              <a:ea typeface="Roboto Light"/>
              <a:cs typeface="Roboto"/>
            </a:endParaRPr>
          </a:p>
        </p:txBody>
      </p:sp>
      <p:pic>
        <p:nvPicPr>
          <p:cNvPr id="12" name="Picture 11">
            <a:extLst>
              <a:ext uri="{FF2B5EF4-FFF2-40B4-BE49-F238E27FC236}">
                <a16:creationId xmlns:a16="http://schemas.microsoft.com/office/drawing/2014/main" id="{0E200169-6128-4742-A30E-34A0EAB90753}"/>
              </a:ext>
            </a:extLst>
          </p:cNvPr>
          <p:cNvPicPr/>
          <p:nvPr/>
        </p:nvPicPr>
        <p:blipFill>
          <a:blip r:embed="rId5">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982508" y="4869431"/>
            <a:ext cx="594866" cy="594866"/>
          </a:xfrm>
          <a:prstGeom prst="rect">
            <a:avLst/>
          </a:prstGeom>
          <a:noFill/>
          <a:ln>
            <a:noFill/>
          </a:ln>
        </p:spPr>
      </p:pic>
      <p:sp>
        <p:nvSpPr>
          <p:cNvPr id="13" name="Round Diagonal Corner Rectangle 1">
            <a:extLst>
              <a:ext uri="{FF2B5EF4-FFF2-40B4-BE49-F238E27FC236}">
                <a16:creationId xmlns:a16="http://schemas.microsoft.com/office/drawing/2014/main" id="{6F371B22-6A52-4BC4-8A9F-73AF210B122A}"/>
              </a:ext>
            </a:extLst>
          </p:cNvPr>
          <p:cNvSpPr/>
          <p:nvPr/>
        </p:nvSpPr>
        <p:spPr>
          <a:xfrm rot="16200000">
            <a:off x="8462673" y="2726580"/>
            <a:ext cx="1388197" cy="4880571"/>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5" name="TextBox 14">
            <a:extLst>
              <a:ext uri="{FF2B5EF4-FFF2-40B4-BE49-F238E27FC236}">
                <a16:creationId xmlns:a16="http://schemas.microsoft.com/office/drawing/2014/main" id="{A57CBF6C-92D8-42DD-8B21-F085AC0A1035}"/>
              </a:ext>
            </a:extLst>
          </p:cNvPr>
          <p:cNvSpPr txBox="1"/>
          <p:nvPr/>
        </p:nvSpPr>
        <p:spPr>
          <a:xfrm>
            <a:off x="7734535" y="4659033"/>
            <a:ext cx="3759343"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AU" sz="2000" dirty="0">
                <a:ea typeface="Roboto Light"/>
                <a:cs typeface="Roboto"/>
              </a:rPr>
              <a:t>Watch the above video to learn more about Pope Francis’s encyclical </a:t>
            </a:r>
            <a:r>
              <a:rPr lang="en-AU" sz="2000" i="1" dirty="0">
                <a:ea typeface="Roboto Light"/>
                <a:cs typeface="Roboto"/>
              </a:rPr>
              <a:t>Laudato Si’</a:t>
            </a:r>
            <a:r>
              <a:rPr lang="en-AU" sz="2000" dirty="0">
                <a:ea typeface="Roboto Light"/>
                <a:cs typeface="Roboto"/>
              </a:rPr>
              <a:t>.</a:t>
            </a:r>
            <a:endParaRPr lang="en-US" sz="2000" dirty="0">
              <a:cs typeface="Arial"/>
            </a:endParaRPr>
          </a:p>
        </p:txBody>
      </p:sp>
    </p:spTree>
    <p:extLst>
      <p:ext uri="{BB962C8B-B14F-4D97-AF65-F5344CB8AC3E}">
        <p14:creationId xmlns:p14="http://schemas.microsoft.com/office/powerpoint/2010/main" val="405783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a:xfrm>
            <a:off x="335360" y="1325343"/>
            <a:ext cx="6415484" cy="4347864"/>
          </a:xfrm>
        </p:spPr>
        <p:txBody>
          <a:bodyPr lIns="91440" tIns="45720" rIns="91440" bIns="45720" anchor="t"/>
          <a:lstStyle/>
          <a:p>
            <a:pPr>
              <a:lnSpc>
                <a:spcPct val="110000"/>
              </a:lnSpc>
              <a:spcBef>
                <a:spcPts val="0"/>
              </a:spcBef>
              <a:spcAft>
                <a:spcPts val="600"/>
              </a:spcAft>
            </a:pPr>
            <a:r>
              <a:rPr lang="en-AU" sz="2400" dirty="0">
                <a:ea typeface="Roboto Light"/>
                <a:cs typeface="Roboto"/>
              </a:rPr>
              <a:t>The Laudato Si’ Action Platform was created to help the Church and all of its members to put the key messages of </a:t>
            </a:r>
            <a:r>
              <a:rPr lang="en-AU" sz="2400" i="1" dirty="0">
                <a:ea typeface="Roboto Light"/>
                <a:cs typeface="Roboto"/>
              </a:rPr>
              <a:t>Laudato Si’ </a:t>
            </a:r>
            <a:r>
              <a:rPr lang="en-AU" sz="2400" dirty="0">
                <a:ea typeface="Roboto Light"/>
                <a:cs typeface="Roboto"/>
              </a:rPr>
              <a:t>into action. It includes:</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Families</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Parishes and Diocese</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Educational Institutions</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Healthcare and Healing</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Organisations and Groups</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Economic Sector</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Religious </a:t>
            </a:r>
          </a:p>
          <a:p>
            <a:pPr>
              <a:lnSpc>
                <a:spcPct val="110000"/>
              </a:lnSpc>
              <a:spcBef>
                <a:spcPts val="0"/>
              </a:spcBef>
              <a:spcAft>
                <a:spcPts val="600"/>
              </a:spcAft>
            </a:pPr>
            <a:endParaRPr lang="en-AU" dirty="0"/>
          </a:p>
        </p:txBody>
      </p:sp>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dirty="0"/>
              <a:t>The laudato si’ action platform</a:t>
            </a:r>
          </a:p>
        </p:txBody>
      </p:sp>
      <p:pic>
        <p:nvPicPr>
          <p:cNvPr id="6" name="Online Media 5" title="Pope Francis invites you to the Laudato Si' Action Platform">
            <a:hlinkClick r:id="" action="ppaction://media"/>
            <a:extLst>
              <a:ext uri="{FF2B5EF4-FFF2-40B4-BE49-F238E27FC236}">
                <a16:creationId xmlns:a16="http://schemas.microsoft.com/office/drawing/2014/main" id="{48BA02C7-1E71-A852-346D-75003D5673B1}"/>
              </a:ext>
            </a:extLst>
          </p:cNvPr>
          <p:cNvPicPr>
            <a:picLocks noRot="1" noChangeAspect="1"/>
          </p:cNvPicPr>
          <p:nvPr>
            <a:videoFile r:link="rId1"/>
          </p:nvPr>
        </p:nvPicPr>
        <p:blipFill>
          <a:blip r:embed="rId4"/>
          <a:stretch>
            <a:fillRect/>
          </a:stretch>
        </p:blipFill>
        <p:spPr>
          <a:xfrm>
            <a:off x="6982508" y="1654514"/>
            <a:ext cx="4906763" cy="2772321"/>
          </a:xfrm>
          <a:prstGeom prst="rect">
            <a:avLst/>
          </a:prstGeom>
        </p:spPr>
      </p:pic>
      <p:pic>
        <p:nvPicPr>
          <p:cNvPr id="11" name="Picture 10">
            <a:extLst>
              <a:ext uri="{FF2B5EF4-FFF2-40B4-BE49-F238E27FC236}">
                <a16:creationId xmlns:a16="http://schemas.microsoft.com/office/drawing/2014/main" id="{BAB2DF33-2234-4D68-BA9B-A0205EEBE188}"/>
              </a:ext>
            </a:extLst>
          </p:cNvPr>
          <p:cNvPicPr/>
          <p:nvPr/>
        </p:nvPicPr>
        <p:blipFill>
          <a:blip r:embed="rId5">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274722" y="5050860"/>
            <a:ext cx="594866" cy="594866"/>
          </a:xfrm>
          <a:prstGeom prst="rect">
            <a:avLst/>
          </a:prstGeom>
          <a:noFill/>
          <a:ln>
            <a:noFill/>
          </a:ln>
        </p:spPr>
      </p:pic>
      <p:sp>
        <p:nvSpPr>
          <p:cNvPr id="12" name="Round Diagonal Corner Rectangle 1">
            <a:extLst>
              <a:ext uri="{FF2B5EF4-FFF2-40B4-BE49-F238E27FC236}">
                <a16:creationId xmlns:a16="http://schemas.microsoft.com/office/drawing/2014/main" id="{542B7AB3-A339-4086-93CA-ED751B1D9EA0}"/>
              </a:ext>
            </a:extLst>
          </p:cNvPr>
          <p:cNvSpPr/>
          <p:nvPr/>
        </p:nvSpPr>
        <p:spPr>
          <a:xfrm rot="16200000">
            <a:off x="8754887" y="2908009"/>
            <a:ext cx="1388197" cy="4880571"/>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3" name="TextBox 12">
            <a:extLst>
              <a:ext uri="{FF2B5EF4-FFF2-40B4-BE49-F238E27FC236}">
                <a16:creationId xmlns:a16="http://schemas.microsoft.com/office/drawing/2014/main" id="{A885B496-81AA-46A7-88FC-87FD080680B0}"/>
              </a:ext>
            </a:extLst>
          </p:cNvPr>
          <p:cNvSpPr txBox="1"/>
          <p:nvPr/>
        </p:nvSpPr>
        <p:spPr>
          <a:xfrm>
            <a:off x="8026750" y="4994350"/>
            <a:ext cx="3759343"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AU" sz="2000" dirty="0">
                <a:ea typeface="Roboto Light"/>
                <a:cs typeface="Roboto"/>
              </a:rPr>
              <a:t>Listen to Pope Francis’s invitation to participate.</a:t>
            </a:r>
            <a:endParaRPr lang="en-US" sz="2000" dirty="0">
              <a:cs typeface="Arial"/>
            </a:endParaRPr>
          </a:p>
        </p:txBody>
      </p:sp>
    </p:spTree>
    <p:extLst>
      <p:ext uri="{BB962C8B-B14F-4D97-AF65-F5344CB8AC3E}">
        <p14:creationId xmlns:p14="http://schemas.microsoft.com/office/powerpoint/2010/main" val="3921030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a:xfrm>
            <a:off x="335360" y="1408859"/>
            <a:ext cx="6762126" cy="4347864"/>
          </a:xfrm>
        </p:spPr>
        <p:txBody>
          <a:bodyPr lIns="91440" tIns="45720" rIns="91440" bIns="45720" anchor="t"/>
          <a:lstStyle/>
          <a:p>
            <a:pPr fontAlgn="base">
              <a:lnSpc>
                <a:spcPct val="110000"/>
              </a:lnSpc>
              <a:spcBef>
                <a:spcPts val="0"/>
              </a:spcBef>
              <a:spcAft>
                <a:spcPts val="1200"/>
              </a:spcAft>
            </a:pPr>
            <a:r>
              <a:rPr lang="en-AU" sz="2400" dirty="0">
                <a:ea typeface="Roboto Light"/>
                <a:hlinkClick r:id="rId3"/>
              </a:rPr>
              <a:t>The Laudato Si’ Goals</a:t>
            </a:r>
            <a:r>
              <a:rPr lang="en-AU" sz="2400" dirty="0">
                <a:ea typeface="Roboto Light"/>
              </a:rPr>
              <a:t> were created in response to the key messages found in Pope Francis’s letter, </a:t>
            </a:r>
            <a:r>
              <a:rPr lang="en-AU" sz="2400" i="1" dirty="0">
                <a:ea typeface="Roboto Light"/>
              </a:rPr>
              <a:t>Laudato Si</a:t>
            </a:r>
            <a:r>
              <a:rPr lang="en-AU" sz="2400" dirty="0">
                <a:ea typeface="Roboto Light"/>
              </a:rPr>
              <a:t>’. </a:t>
            </a:r>
          </a:p>
          <a:p>
            <a:pPr fontAlgn="base">
              <a:lnSpc>
                <a:spcPct val="110000"/>
              </a:lnSpc>
              <a:spcBef>
                <a:spcPts val="0"/>
              </a:spcBef>
              <a:spcAft>
                <a:spcPts val="1200"/>
              </a:spcAft>
            </a:pPr>
            <a:r>
              <a:rPr lang="en-AU" sz="2400" dirty="0">
                <a:ea typeface="Roboto Light"/>
              </a:rPr>
              <a:t>These goals were made to help guide each of us as we take steps towards caring for our common home. </a:t>
            </a:r>
          </a:p>
          <a:p>
            <a:pPr fontAlgn="base">
              <a:lnSpc>
                <a:spcPct val="110000"/>
              </a:lnSpc>
              <a:spcBef>
                <a:spcPts val="0"/>
              </a:spcBef>
              <a:spcAft>
                <a:spcPts val="1200"/>
              </a:spcAft>
            </a:pPr>
            <a:r>
              <a:rPr lang="en-AU" sz="2400" dirty="0">
                <a:ea typeface="Roboto Light"/>
              </a:rPr>
              <a:t>T</a:t>
            </a:r>
            <a:r>
              <a:rPr lang="en-AU" sz="2400" b="0" i="0" dirty="0">
                <a:effectLst/>
                <a:ea typeface="Roboto Light"/>
              </a:rPr>
              <a:t>hrough</a:t>
            </a:r>
            <a:r>
              <a:rPr lang="en-AU" sz="2400" b="0" i="0" dirty="0">
                <a:solidFill>
                  <a:srgbClr val="040C1A"/>
                </a:solidFill>
                <a:effectLst/>
                <a:ea typeface="Roboto Light"/>
              </a:rPr>
              <a:t> </a:t>
            </a:r>
            <a:r>
              <a:rPr lang="en-AU" sz="2400" b="0" i="0" u="sng" strike="noStrike" dirty="0">
                <a:solidFill>
                  <a:srgbClr val="0563C1"/>
                </a:solidFill>
                <a:effectLst/>
                <a:ea typeface="Roboto Light"/>
                <a:hlinkClick r:id="rId4"/>
              </a:rPr>
              <a:t>Integral Ecology</a:t>
            </a:r>
            <a:r>
              <a:rPr lang="en-AU" sz="2400" b="0" i="0" dirty="0">
                <a:effectLst/>
                <a:ea typeface="Roboto Light"/>
              </a:rPr>
              <a:t>, Pope Francis teaches that ‘everything is connected’. When we take care of creation, we are also caring for the poorest and most vulnerable people in our world. </a:t>
            </a:r>
            <a:endParaRPr lang="en-AU" sz="2400" dirty="0">
              <a:ea typeface="Roboto Light" panose="02000000000000000000" pitchFamily="2" charset="0"/>
            </a:endParaRPr>
          </a:p>
        </p:txBody>
      </p:sp>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dirty="0"/>
              <a:t>The laudato si’ goals</a:t>
            </a:r>
          </a:p>
        </p:txBody>
      </p:sp>
      <p:sp>
        <p:nvSpPr>
          <p:cNvPr id="4" name="TextBox 3">
            <a:extLst>
              <a:ext uri="{FF2B5EF4-FFF2-40B4-BE49-F238E27FC236}">
                <a16:creationId xmlns:a16="http://schemas.microsoft.com/office/drawing/2014/main" id="{B22415E5-D977-81C6-1B99-BD9EBCBDD366}"/>
              </a:ext>
            </a:extLst>
          </p:cNvPr>
          <p:cNvSpPr txBox="1"/>
          <p:nvPr/>
        </p:nvSpPr>
        <p:spPr>
          <a:xfrm>
            <a:off x="7196510" y="4823957"/>
            <a:ext cx="2525487" cy="246221"/>
          </a:xfrm>
          <a:prstGeom prst="rect">
            <a:avLst/>
          </a:prstGeom>
          <a:noFill/>
        </p:spPr>
        <p:txBody>
          <a:bodyPr wrap="square" lIns="91440" tIns="45720" rIns="91440" bIns="45720" rtlCol="0" anchor="t">
            <a:spAutoFit/>
          </a:bodyPr>
          <a:lstStyle/>
          <a:p>
            <a:r>
              <a:rPr lang="en-AU" sz="1000" dirty="0">
                <a:solidFill>
                  <a:srgbClr val="0C244C"/>
                </a:solidFill>
                <a:latin typeface="Arial"/>
                <a:ea typeface="Roboto Light"/>
                <a:cs typeface="Arial"/>
              </a:rPr>
              <a:t>Source: Caritas Australia </a:t>
            </a:r>
            <a:r>
              <a:rPr lang="en-AU" sz="1000" dirty="0">
                <a:solidFill>
                  <a:srgbClr val="0C244C"/>
                </a:solidFill>
                <a:latin typeface="Arial"/>
                <a:ea typeface="Roboto Light"/>
                <a:cs typeface="Arial"/>
                <a:hlinkClick r:id="rId5"/>
              </a:rPr>
              <a:t>CST Card Set</a:t>
            </a:r>
            <a:endParaRPr lang="en-AU" sz="1000" dirty="0">
              <a:solidFill>
                <a:srgbClr val="0C244C"/>
              </a:solidFill>
              <a:latin typeface="Arial"/>
              <a:ea typeface="Roboto Light"/>
              <a:cs typeface="Arial"/>
            </a:endParaRPr>
          </a:p>
        </p:txBody>
      </p:sp>
      <p:pic>
        <p:nvPicPr>
          <p:cNvPr id="6" name="Picture 5" descr="Laudato Si't Action Platform logo, Catholic Earthcare Australia logo. Text: Goals with icons and text for each goal. Respond to the cry of the earth, respond to the cry of the poor, ecological economics, adoptions of sustainable lifestyles, ecological education, ecological spirituality, community resilience and empowerment">
            <a:extLst>
              <a:ext uri="{FF2B5EF4-FFF2-40B4-BE49-F238E27FC236}">
                <a16:creationId xmlns:a16="http://schemas.microsoft.com/office/drawing/2014/main" id="{A2238878-7A03-4780-9921-0C1D2DE494E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213600" y="1550375"/>
            <a:ext cx="4423229" cy="3163230"/>
          </a:xfrm>
          <a:prstGeom prst="rect">
            <a:avLst/>
          </a:prstGeom>
          <a:ln w="38100">
            <a:solidFill>
              <a:srgbClr val="63B1A4"/>
            </a:solidFill>
          </a:ln>
        </p:spPr>
      </p:pic>
    </p:spTree>
    <p:extLst>
      <p:ext uri="{BB962C8B-B14F-4D97-AF65-F5344CB8AC3E}">
        <p14:creationId xmlns:p14="http://schemas.microsoft.com/office/powerpoint/2010/main" val="11094439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dirty="0">
                <a:ea typeface="Roboto Medium"/>
                <a:cs typeface="Roboto Medium"/>
              </a:rPr>
              <a:t>Response to the Cry of the Earth</a:t>
            </a:r>
            <a:endParaRPr lang="en-AU" sz="3200" dirty="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dirty="0"/>
              <a:t>Goal 1</a:t>
            </a:r>
          </a:p>
        </p:txBody>
      </p:sp>
      <p:pic>
        <p:nvPicPr>
          <p:cNvPr id="11" name="Picture Placeholder 10" descr="icon with globe in the middle, hears in 2 corners and two arrows around the globe in a circular clockwise direction">
            <a:extLst>
              <a:ext uri="{FF2B5EF4-FFF2-40B4-BE49-F238E27FC236}">
                <a16:creationId xmlns:a16="http://schemas.microsoft.com/office/drawing/2014/main" id="{BDB47947-78E6-489B-9E3D-34C68D1E5D7E}"/>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72088013"/>
      </p:ext>
    </p:extLst>
  </p:cSld>
  <p:clrMapOvr>
    <a:masterClrMapping/>
  </p:clrMapOvr>
</p:sld>
</file>

<file path=ppt/theme/theme1.xml><?xml version="1.0" encoding="utf-8"?>
<a:theme xmlns:a="http://schemas.openxmlformats.org/drawingml/2006/main" name="Education PPT Template">
  <a:themeElements>
    <a:clrScheme name="Education Updated">
      <a:dk1>
        <a:srgbClr val="05243F"/>
      </a:dk1>
      <a:lt1>
        <a:sysClr val="window" lastClr="FFFFFF"/>
      </a:lt1>
      <a:dk2>
        <a:srgbClr val="05243F"/>
      </a:dk2>
      <a:lt2>
        <a:srgbClr val="FFFFFF"/>
      </a:lt2>
      <a:accent1>
        <a:srgbClr val="63B1A4"/>
      </a:accent1>
      <a:accent2>
        <a:srgbClr val="C3DDD7"/>
      </a:accent2>
      <a:accent3>
        <a:srgbClr val="D86075"/>
      </a:accent3>
      <a:accent4>
        <a:srgbClr val="DF918A"/>
      </a:accent4>
      <a:accent5>
        <a:srgbClr val="762000"/>
      </a:accent5>
      <a:accent6>
        <a:srgbClr val="E5DBCB"/>
      </a:accent6>
      <a:hlink>
        <a:srgbClr val="3296EE"/>
      </a:hlink>
      <a:folHlink>
        <a:srgbClr val="80B7A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DB4FC32371B3489519A984A7B27919" ma:contentTypeVersion="19" ma:contentTypeDescription="Create a new document." ma:contentTypeScope="" ma:versionID="a6a591684b976a20af7de169db79aac4">
  <xsd:schema xmlns:xsd="http://www.w3.org/2001/XMLSchema" xmlns:xs="http://www.w3.org/2001/XMLSchema" xmlns:p="http://schemas.microsoft.com/office/2006/metadata/properties" xmlns:ns2="a7938f78-b017-4dc0-8c82-d5b44b2641c5" xmlns:ns3="a74f41e8-2c9a-4a9a-8a86-1b2eca9cb15f" targetNamespace="http://schemas.microsoft.com/office/2006/metadata/properties" ma:root="true" ma:fieldsID="8fa807cb6cad3986b298ba522118979f" ns2:_="" ns3:_="">
    <xsd:import namespace="a7938f78-b017-4dc0-8c82-d5b44b2641c5"/>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938f78-b017-4dc0-8c82-d5b44b2641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MediaLengthInSeconds xmlns="a7938f78-b017-4dc0-8c82-d5b44b2641c5" xsi:nil="true"/>
    <lcf76f155ced4ddcb4097134ff3c332f xmlns="a7938f78-b017-4dc0-8c82-d5b44b2641c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14BD766-C9E0-47DF-97A3-612B83596366}"/>
</file>

<file path=customXml/itemProps2.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3.xml><?xml version="1.0" encoding="utf-8"?>
<ds:datastoreItem xmlns:ds="http://schemas.openxmlformats.org/officeDocument/2006/customXml" ds:itemID="{79CE9FC7-F488-4CBC-BC57-3C13B4B4EA8E}">
  <ds:schemaRefs>
    <ds:schemaRef ds:uri="http://schemas.microsoft.com/office/2006/metadata/properties"/>
    <ds:schemaRef ds:uri="http://purl.org/dc/elements/1.1/"/>
    <ds:schemaRef ds:uri="http://www.w3.org/XML/1998/namespace"/>
    <ds:schemaRef ds:uri="a74f41e8-2c9a-4a9a-8a86-1b2eca9cb15f"/>
    <ds:schemaRef ds:uri="http://purl.org/dc/dcmitype/"/>
    <ds:schemaRef ds:uri="http://schemas.microsoft.com/office/infopath/2007/PartnerControls"/>
    <ds:schemaRef ds:uri="http://schemas.microsoft.com/office/2006/documentManagement/types"/>
    <ds:schemaRef ds:uri="d0426e0c-4a75-4487-8a8c-05f70a1c3a62"/>
    <ds:schemaRef ds:uri="http://schemas.microsoft.com/sharepoint/v3/fields"/>
    <ds:schemaRef ds:uri="http://schemas.openxmlformats.org/package/2006/metadata/core-properties"/>
    <ds:schemaRef ds:uri="http://purl.org/dc/terms/"/>
    <ds:schemaRef ds:uri="a7938f78-b017-4dc0-8c82-d5b44b2641c5"/>
  </ds:schemaRefs>
</ds:datastoreItem>
</file>

<file path=docProps/app.xml><?xml version="1.0" encoding="utf-8"?>
<Properties xmlns="http://schemas.openxmlformats.org/officeDocument/2006/extended-properties" xmlns:vt="http://schemas.openxmlformats.org/officeDocument/2006/docPropsVTypes">
  <Template/>
  <TotalTime>221</TotalTime>
  <Words>4478</Words>
  <Application>Microsoft Office PowerPoint</Application>
  <PresentationFormat>Widescreen</PresentationFormat>
  <Paragraphs>306</Paragraphs>
  <Slides>39</Slides>
  <Notes>29</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Arial</vt:lpstr>
      <vt:lpstr>Calibri</vt:lpstr>
      <vt:lpstr>Roboto</vt:lpstr>
      <vt:lpstr>Roboto Light</vt:lpstr>
      <vt:lpstr>Roboto Medium</vt:lpstr>
      <vt:lpstr>Roboto Slab</vt:lpstr>
      <vt:lpstr>Segoe UI</vt:lpstr>
      <vt:lpstr>Symbol</vt:lpstr>
      <vt:lpstr>Education PPT Template</vt:lpstr>
      <vt:lpstr>Information FOR TEACHERS</vt:lpstr>
      <vt:lpstr>students</vt:lpstr>
      <vt:lpstr>PowerPoint Presentation</vt:lpstr>
      <vt:lpstr>THE Laudato Si’ GOALS Primary SCHOOL resource </vt:lpstr>
      <vt:lpstr>What is laudato si’?</vt:lpstr>
      <vt:lpstr>What is laudato si’?</vt:lpstr>
      <vt:lpstr>The laudato si’ action platform</vt:lpstr>
      <vt:lpstr>The laudato si’ goals</vt:lpstr>
      <vt:lpstr>Goal 1</vt:lpstr>
      <vt:lpstr>PowerPoint Presentation</vt:lpstr>
      <vt:lpstr>PowerPoint Presentation</vt:lpstr>
      <vt:lpstr>PowerPoint Presentation</vt:lpstr>
      <vt:lpstr>Goal 2 </vt:lpstr>
      <vt:lpstr>PowerPoint Presentation</vt:lpstr>
      <vt:lpstr>PowerPoint Presentation</vt:lpstr>
      <vt:lpstr>PowerPoint Presentation</vt:lpstr>
      <vt:lpstr>Goal 3 </vt:lpstr>
      <vt:lpstr>PowerPoint Presentation</vt:lpstr>
      <vt:lpstr>PowerPoint Presentation</vt:lpstr>
      <vt:lpstr>PowerPoint Presentation</vt:lpstr>
      <vt:lpstr>Goal 4</vt:lpstr>
      <vt:lpstr>PowerPoint Presentation</vt:lpstr>
      <vt:lpstr>PowerPoint Presentation</vt:lpstr>
      <vt:lpstr>PowerPoint Presentation</vt:lpstr>
      <vt:lpstr>Goal 5</vt:lpstr>
      <vt:lpstr>PowerPoint Presentation</vt:lpstr>
      <vt:lpstr>PowerPoint Presentation</vt:lpstr>
      <vt:lpstr>PowerPoint Presentation</vt:lpstr>
      <vt:lpstr>Goal 6</vt:lpstr>
      <vt:lpstr>PowerPoint Presentation</vt:lpstr>
      <vt:lpstr>PowerPoint Presentation</vt:lpstr>
      <vt:lpstr>PowerPoint Presentation</vt:lpstr>
      <vt:lpstr>Goal 7</vt:lpstr>
      <vt:lpstr>PowerPoint Presentation</vt:lpstr>
      <vt:lpstr>PowerPoint Presentation</vt:lpstr>
      <vt:lpstr>PowerPoint Presentation</vt:lpstr>
      <vt:lpstr>PRAY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Laudato Si' Goals - Secondary</dc:title>
  <dc:creator>Marlin Communications</dc:creator>
  <cp:lastModifiedBy>Nicole Dobrohotoff</cp:lastModifiedBy>
  <cp:revision>74</cp:revision>
  <dcterms:created xsi:type="dcterms:W3CDTF">2014-11-30T23:21:17Z</dcterms:created>
  <dcterms:modified xsi:type="dcterms:W3CDTF">2025-04-14T03:51:52Z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0x01010009DB4FC32371B3489519A984A7B27919</vt:lpwstr>
  </property>
  <property fmtid="{D5CDD505-2E9C-101B-9397-08002B2CF9AE}" pid="3" name="_dlc_DocIdItemGuid">
    <vt:lpwstr>d7ee03d9-074b-4786-bb99-1c6adf13a550</vt:lpwstr>
  </property>
  <property fmtid="{D5CDD505-2E9C-101B-9397-08002B2CF9AE}" pid="4" name="_ExtendedDescription">
    <vt:lpwstr/>
  </property>
  <property fmtid="{D5CDD505-2E9C-101B-9397-08002B2CF9AE}" pid="5" name="MediaServiceImageTags">
    <vt:lpwstr/>
  </property>
  <property fmtid="{D5CDD505-2E9C-101B-9397-08002B2CF9AE}" pid="6" name="Topic">
    <vt:lpwstr/>
  </property>
  <property fmtid="{D5CDD505-2E9C-101B-9397-08002B2CF9AE}" pid="7" name="xd_ProgID">
    <vt:lpwstr/>
  </property>
  <property fmtid="{D5CDD505-2E9C-101B-9397-08002B2CF9AE}" pid="8" name="TemplateUrl">
    <vt:lpwstr/>
  </property>
  <property fmtid="{D5CDD505-2E9C-101B-9397-08002B2CF9AE}" pid="9" name="ComplianceAssetId">
    <vt:lpwstr/>
  </property>
  <property fmtid="{D5CDD505-2E9C-101B-9397-08002B2CF9AE}" pid="10" name="TriggerFlowInfo">
    <vt:lpwstr/>
  </property>
  <property fmtid="{D5CDD505-2E9C-101B-9397-08002B2CF9AE}" pid="11" name="xd_Signature">
    <vt:bool>false</vt:bool>
  </property>
  <property fmtid="{D5CDD505-2E9C-101B-9397-08002B2CF9AE}" pid="12" name="TaxKeyword">
    <vt:lpwstr/>
  </property>
  <property fmtid="{D5CDD505-2E9C-101B-9397-08002B2CF9AE}" pid="13" name="Res Type">
    <vt:lpwstr>;#Assembly;#</vt:lpwstr>
  </property>
  <property fmtid="{D5CDD505-2E9C-101B-9397-08002B2CF9AE}" pid="14" name="Resource Topic">
    <vt:lpwstr>;#About Caritas;#</vt:lpwstr>
  </property>
  <property fmtid="{D5CDD505-2E9C-101B-9397-08002B2CF9AE}" pid="15" name="Cross-Curriculum Priorities">
    <vt:lpwstr>;#Aboriginal and Torres Strait Islander Histories and Cultures;#</vt:lpwstr>
  </property>
  <property fmtid="{D5CDD505-2E9C-101B-9397-08002B2CF9AE}" pid="16" name="General Capabilities">
    <vt:lpwstr>;#Literacy;#</vt:lpwstr>
  </property>
  <property fmtid="{D5CDD505-2E9C-101B-9397-08002B2CF9AE}" pid="17" name="Curriculum">
    <vt:lpwstr>;#Civics and Citizenship;#</vt:lpwstr>
  </property>
</Properties>
</file>